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3.xml" ContentType="application/vnd.openxmlformats-officedocument.presentationml.slide+xml"/>
  <Override PartName="/ppt/slides/slide1.xml" ContentType="application/vnd.openxmlformats-officedocument.presentationml.slide+xml"/>
  <Override PartName="/ppt/slides/slide12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8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0.xml" ContentType="application/vnd.openxmlformats-officedocument.presentationml.notesSlide+xml"/>
  <Override PartName="/ppt/slideLayouts/slideLayout5.xml" ContentType="application/vnd.openxmlformats-officedocument.presentationml.slideLayout+xml"/>
  <Override PartName="/ppt/notesSlides/notesSlide11.xml" ContentType="application/vnd.openxmlformats-officedocument.presentationml.notesSlide+xml"/>
  <Override PartName="/ppt/notesSlides/notesSlide9.xml" ContentType="application/vnd.openxmlformats-officedocument.presentationml.notesSlid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15"/>
  </p:notesMasterIdLst>
  <p:sldIdLst>
    <p:sldId id="282" r:id="rId2"/>
    <p:sldId id="256" r:id="rId3"/>
    <p:sldId id="273" r:id="rId4"/>
    <p:sldId id="257" r:id="rId5"/>
    <p:sldId id="274" r:id="rId6"/>
    <p:sldId id="279" r:id="rId7"/>
    <p:sldId id="275" r:id="rId8"/>
    <p:sldId id="278" r:id="rId9"/>
    <p:sldId id="276" r:id="rId10"/>
    <p:sldId id="277" r:id="rId11"/>
    <p:sldId id="280" r:id="rId12"/>
    <p:sldId id="281" r:id="rId13"/>
    <p:sldId id="272" r:id="rId14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068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3E5F65DC-430D-451F-99FD-FE56AD13E1A7}" type="datetimeFigureOut">
              <a:rPr lang="cs-CZ"/>
              <a:pPr>
                <a:defRPr/>
              </a:pPr>
              <a:t>26.05.2013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 smtClean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260EC7BC-7561-4E47-A958-EC1ED4903D0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4389661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ln w="12701">
            <a:solidFill>
              <a:srgbClr val="000000"/>
            </a:solidFill>
            <a:prstDash val="solid"/>
            <a:miter/>
          </a:ln>
        </p:spPr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7AB29D6-F4BB-44AF-B961-28D1A0AC82B8}" type="slidenum">
              <a:t>1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Arial"/>
              <a:ea typeface=""/>
              <a:cs typeface=""/>
            </a:endParaRPr>
          </a:p>
        </p:txBody>
      </p:sp>
    </p:spTree>
    <p:extLst>
      <p:ext uri="{BB962C8B-B14F-4D97-AF65-F5344CB8AC3E}">
        <p14:creationId xmlns:p14="http://schemas.microsoft.com/office/powerpoint/2010/main" val="184709060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2458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2AE034C-A276-463B-8CCE-87EDB571F096}" type="slidenum">
              <a:rPr lang="cs-CZ"/>
              <a:pPr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4474263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2560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73C53E-C93B-42C9-AB1C-A75C386796E2}" type="slidenum">
              <a:rPr lang="cs-CZ"/>
              <a:pPr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764832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2662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913C8A8-BC4A-4F35-99FE-D362B75C46BA}" type="slidenum">
              <a:rPr lang="cs-CZ"/>
              <a:pPr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0849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2765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04265D-9191-43F9-A143-E08FC3AFDF3A}" type="slidenum">
              <a:rPr lang="cs-CZ"/>
              <a:pPr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38519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1638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3A0D668-569C-43BC-8A6F-44D564DC2BDC}" type="slidenum">
              <a:rPr lang="cs-CZ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03485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1741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3B9C915-DE81-493C-9CF8-26630DB0FCD4}" type="slidenum">
              <a:rPr lang="cs-CZ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592534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1843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60C7FB-DB40-4FDE-B2C2-8FB690F787BE}" type="slidenum">
              <a:rPr lang="cs-CZ"/>
              <a:pPr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80437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1946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F71BED0-D9AA-413F-AF00-01F1CF6843AF}" type="slidenum">
              <a:rPr lang="cs-CZ"/>
              <a:pPr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355878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2048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D17C7C8-47E7-4D7F-B180-01911C23B2FF}" type="slidenum">
              <a:rPr lang="cs-CZ"/>
              <a:pPr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225205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2150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D045F37-84CD-4AA7-8460-65B307BA0EAB}" type="slidenum">
              <a:rPr lang="cs-CZ"/>
              <a:pPr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97752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2253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8CB6D7E-C9AA-4164-9814-AD8BDDDDD4DB}" type="slidenum">
              <a:rPr lang="cs-CZ"/>
              <a:pPr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69549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2355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7C01A47-57D6-4253-81DC-A4E34A1AA9B0}" type="slidenum">
              <a:rPr lang="cs-CZ"/>
              <a:pPr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3884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/>
              <a:ahLst/>
              <a:cxnLst>
                <a:cxn ang="0">
                  <a:pos x="5740" y="4316"/>
                </a:cxn>
                <a:cxn ang="0">
                  <a:pos x="0" y="4316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4316"/>
                </a:cxn>
                <a:cxn ang="0">
                  <a:pos x="5740" y="4316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57" name="Oval 5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58" name="Oval 6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59" name="Oval 7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60" name="Oval 8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61" name="Oval 9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62" name="Freeform 10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63" name="Freeform 11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64" name="Freeform 12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65" name="Freeform 13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66" name="Freeform 14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67" name="Oval 15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  <p:grpSp>
          <p:nvGrpSpPr>
            <p:cNvPr id="7" name="Group 16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39" name="Oval 17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0" name="Oval 18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1" name="Oval 19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2" name="Oval 20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3" name="Oval 21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4" name="Oval 22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5" name="Oval 23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6" name="Oval 24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7" name="Freeform 25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8" name="Freeform 26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9" name="Freeform 27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50" name="Freeform 28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51" name="Freeform 29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/>
                <a:ahLst/>
                <a:cxnLst>
                  <a:cxn ang="0">
                    <a:pos x="518" y="18"/>
                  </a:cxn>
                  <a:cxn ang="0">
                    <a:pos x="597" y="24"/>
                  </a:cxn>
                  <a:cxn ang="0">
                    <a:pos x="682" y="30"/>
                  </a:cxn>
                  <a:cxn ang="0">
                    <a:pos x="755" y="42"/>
                  </a:cxn>
                  <a:cxn ang="0">
                    <a:pos x="828" y="60"/>
                  </a:cxn>
                  <a:cxn ang="0">
                    <a:pos x="835" y="42"/>
                  </a:cxn>
                  <a:cxn ang="0">
                    <a:pos x="761" y="24"/>
                  </a:cxn>
                  <a:cxn ang="0">
                    <a:pos x="688" y="12"/>
                  </a:cxn>
                  <a:cxn ang="0">
                    <a:pos x="603" y="6"/>
                  </a:cxn>
                  <a:cxn ang="0">
                    <a:pos x="518" y="0"/>
                  </a:cxn>
                  <a:cxn ang="0">
                    <a:pos x="372" y="12"/>
                  </a:cxn>
                  <a:cxn ang="0">
                    <a:pos x="232" y="36"/>
                  </a:cxn>
                  <a:cxn ang="0">
                    <a:pos x="110" y="78"/>
                  </a:cxn>
                  <a:cxn ang="0">
                    <a:pos x="0" y="132"/>
                  </a:cxn>
                  <a:cxn ang="0">
                    <a:pos x="19" y="150"/>
                  </a:cxn>
                  <a:cxn ang="0">
                    <a:pos x="122" y="96"/>
                  </a:cxn>
                  <a:cxn ang="0">
                    <a:pos x="244" y="54"/>
                  </a:cxn>
                  <a:cxn ang="0">
                    <a:pos x="378" y="30"/>
                  </a:cxn>
                  <a:cxn ang="0">
                    <a:pos x="518" y="18"/>
                  </a:cxn>
                  <a:cxn ang="0">
                    <a:pos x="518" y="18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52" name="Freeform 30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/>
                <a:ahLst/>
                <a:cxnLst>
                  <a:cxn ang="0">
                    <a:pos x="31" y="263"/>
                  </a:cxn>
                  <a:cxn ang="0">
                    <a:pos x="43" y="191"/>
                  </a:cxn>
                  <a:cxn ang="0">
                    <a:pos x="67" y="131"/>
                  </a:cxn>
                  <a:cxn ang="0">
                    <a:pos x="116" y="72"/>
                  </a:cxn>
                  <a:cxn ang="0">
                    <a:pos x="171" y="18"/>
                  </a:cxn>
                  <a:cxn ang="0">
                    <a:pos x="153" y="0"/>
                  </a:cxn>
                  <a:cxn ang="0">
                    <a:pos x="86" y="60"/>
                  </a:cxn>
                  <a:cxn ang="0">
                    <a:pos x="43" y="120"/>
                  </a:cxn>
                  <a:cxn ang="0">
                    <a:pos x="13" y="191"/>
                  </a:cxn>
                  <a:cxn ang="0">
                    <a:pos x="0" y="263"/>
                  </a:cxn>
                  <a:cxn ang="0">
                    <a:pos x="6" y="317"/>
                  </a:cxn>
                  <a:cxn ang="0">
                    <a:pos x="25" y="365"/>
                  </a:cxn>
                  <a:cxn ang="0">
                    <a:pos x="49" y="413"/>
                  </a:cxn>
                  <a:cxn ang="0">
                    <a:pos x="86" y="461"/>
                  </a:cxn>
                  <a:cxn ang="0">
                    <a:pos x="122" y="461"/>
                  </a:cxn>
                  <a:cxn ang="0">
                    <a:pos x="86" y="413"/>
                  </a:cxn>
                  <a:cxn ang="0">
                    <a:pos x="55" y="365"/>
                  </a:cxn>
                  <a:cxn ang="0">
                    <a:pos x="37" y="317"/>
                  </a:cxn>
                  <a:cxn ang="0">
                    <a:pos x="31" y="263"/>
                  </a:cxn>
                  <a:cxn ang="0">
                    <a:pos x="31" y="263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53" name="Freeform 31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54" name="Freeform 32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55" name="Freeform 33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56" name="Freeform 34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/>
                <a:ahLst/>
                <a:cxnLst>
                  <a:cxn ang="0">
                    <a:pos x="18" y="443"/>
                  </a:cxn>
                  <a:cxn ang="0">
                    <a:pos x="24" y="371"/>
                  </a:cxn>
                  <a:cxn ang="0">
                    <a:pos x="55" y="305"/>
                  </a:cxn>
                  <a:cxn ang="0">
                    <a:pos x="91" y="246"/>
                  </a:cxn>
                  <a:cxn ang="0">
                    <a:pos x="146" y="186"/>
                  </a:cxn>
                  <a:cxn ang="0">
                    <a:pos x="213" y="132"/>
                  </a:cxn>
                  <a:cxn ang="0">
                    <a:pos x="292" y="84"/>
                  </a:cxn>
                  <a:cxn ang="0">
                    <a:pos x="384" y="48"/>
                  </a:cxn>
                  <a:cxn ang="0">
                    <a:pos x="481" y="12"/>
                  </a:cxn>
                  <a:cxn ang="0">
                    <a:pos x="457" y="0"/>
                  </a:cxn>
                  <a:cxn ang="0">
                    <a:pos x="359" y="36"/>
                  </a:cxn>
                  <a:cxn ang="0">
                    <a:pos x="274" y="78"/>
                  </a:cxn>
                  <a:cxn ang="0">
                    <a:pos x="195" y="126"/>
                  </a:cxn>
                  <a:cxn ang="0">
                    <a:pos x="128" y="180"/>
                  </a:cxn>
                  <a:cxn ang="0">
                    <a:pos x="73" y="240"/>
                  </a:cxn>
                  <a:cxn ang="0">
                    <a:pos x="37" y="305"/>
                  </a:cxn>
                  <a:cxn ang="0">
                    <a:pos x="6" y="371"/>
                  </a:cxn>
                  <a:cxn ang="0">
                    <a:pos x="0" y="443"/>
                  </a:cxn>
                  <a:cxn ang="0">
                    <a:pos x="6" y="497"/>
                  </a:cxn>
                  <a:cxn ang="0">
                    <a:pos x="18" y="545"/>
                  </a:cxn>
                  <a:cxn ang="0">
                    <a:pos x="43" y="593"/>
                  </a:cxn>
                  <a:cxn ang="0">
                    <a:pos x="73" y="641"/>
                  </a:cxn>
                  <a:cxn ang="0">
                    <a:pos x="97" y="641"/>
                  </a:cxn>
                  <a:cxn ang="0">
                    <a:pos x="67" y="593"/>
                  </a:cxn>
                  <a:cxn ang="0">
                    <a:pos x="43" y="545"/>
                  </a:cxn>
                  <a:cxn ang="0">
                    <a:pos x="24" y="497"/>
                  </a:cxn>
                  <a:cxn ang="0">
                    <a:pos x="18" y="443"/>
                  </a:cxn>
                  <a:cxn ang="0">
                    <a:pos x="18" y="443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  <p:grpSp>
          <p:nvGrpSpPr>
            <p:cNvPr id="8" name="Group 35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22" name="Freeform 36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3" name="Freeform 37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4" name="Freeform 38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5" name="Freeform 39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6" name="Freeform 40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7" name="Freeform 41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8" name="Freeform 42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9" name="Freeform 43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/>
                <a:ahLst/>
                <a:cxnLst>
                  <a:cxn ang="0">
                    <a:pos x="693" y="216"/>
                  </a:cxn>
                  <a:cxn ang="0">
                    <a:pos x="687" y="257"/>
                  </a:cxn>
                  <a:cxn ang="0">
                    <a:pos x="669" y="293"/>
                  </a:cxn>
                  <a:cxn ang="0">
                    <a:pos x="633" y="329"/>
                  </a:cxn>
                  <a:cxn ang="0">
                    <a:pos x="598" y="359"/>
                  </a:cxn>
                  <a:cxn ang="0">
                    <a:pos x="544" y="383"/>
                  </a:cxn>
                  <a:cxn ang="0">
                    <a:pos x="490" y="401"/>
                  </a:cxn>
                  <a:cxn ang="0">
                    <a:pos x="424" y="413"/>
                  </a:cxn>
                  <a:cxn ang="0">
                    <a:pos x="359" y="419"/>
                  </a:cxn>
                  <a:cxn ang="0">
                    <a:pos x="293" y="413"/>
                  </a:cxn>
                  <a:cxn ang="0">
                    <a:pos x="227" y="401"/>
                  </a:cxn>
                  <a:cxn ang="0">
                    <a:pos x="173" y="383"/>
                  </a:cxn>
                  <a:cxn ang="0">
                    <a:pos x="119" y="359"/>
                  </a:cxn>
                  <a:cxn ang="0">
                    <a:pos x="84" y="329"/>
                  </a:cxn>
                  <a:cxn ang="0">
                    <a:pos x="48" y="293"/>
                  </a:cxn>
                  <a:cxn ang="0">
                    <a:pos x="30" y="257"/>
                  </a:cxn>
                  <a:cxn ang="0">
                    <a:pos x="24" y="216"/>
                  </a:cxn>
                  <a:cxn ang="0">
                    <a:pos x="30" y="174"/>
                  </a:cxn>
                  <a:cxn ang="0">
                    <a:pos x="48" y="138"/>
                  </a:cxn>
                  <a:cxn ang="0">
                    <a:pos x="84" y="102"/>
                  </a:cxn>
                  <a:cxn ang="0">
                    <a:pos x="119" y="72"/>
                  </a:cxn>
                  <a:cxn ang="0">
                    <a:pos x="173" y="48"/>
                  </a:cxn>
                  <a:cxn ang="0">
                    <a:pos x="227" y="30"/>
                  </a:cxn>
                  <a:cxn ang="0">
                    <a:pos x="293" y="18"/>
                  </a:cxn>
                  <a:cxn ang="0">
                    <a:pos x="359" y="12"/>
                  </a:cxn>
                  <a:cxn ang="0">
                    <a:pos x="418" y="18"/>
                  </a:cxn>
                  <a:cxn ang="0">
                    <a:pos x="478" y="30"/>
                  </a:cxn>
                  <a:cxn ang="0">
                    <a:pos x="532" y="48"/>
                  </a:cxn>
                  <a:cxn ang="0">
                    <a:pos x="580" y="66"/>
                  </a:cxn>
                  <a:cxn ang="0">
                    <a:pos x="586" y="48"/>
                  </a:cxn>
                  <a:cxn ang="0">
                    <a:pos x="478" y="12"/>
                  </a:cxn>
                  <a:cxn ang="0">
                    <a:pos x="418" y="6"/>
                  </a:cxn>
                  <a:cxn ang="0">
                    <a:pos x="359" y="0"/>
                  </a:cxn>
                  <a:cxn ang="0">
                    <a:pos x="287" y="6"/>
                  </a:cxn>
                  <a:cxn ang="0">
                    <a:pos x="221" y="18"/>
                  </a:cxn>
                  <a:cxn ang="0">
                    <a:pos x="161" y="36"/>
                  </a:cxn>
                  <a:cxn ang="0">
                    <a:pos x="107" y="66"/>
                  </a:cxn>
                  <a:cxn ang="0">
                    <a:pos x="60" y="96"/>
                  </a:cxn>
                  <a:cxn ang="0">
                    <a:pos x="30" y="132"/>
                  </a:cxn>
                  <a:cxn ang="0">
                    <a:pos x="6" y="174"/>
                  </a:cxn>
                  <a:cxn ang="0">
                    <a:pos x="0" y="216"/>
                  </a:cxn>
                  <a:cxn ang="0">
                    <a:pos x="6" y="257"/>
                  </a:cxn>
                  <a:cxn ang="0">
                    <a:pos x="30" y="299"/>
                  </a:cxn>
                  <a:cxn ang="0">
                    <a:pos x="60" y="335"/>
                  </a:cxn>
                  <a:cxn ang="0">
                    <a:pos x="107" y="371"/>
                  </a:cxn>
                  <a:cxn ang="0">
                    <a:pos x="161" y="395"/>
                  </a:cxn>
                  <a:cxn ang="0">
                    <a:pos x="221" y="413"/>
                  </a:cxn>
                  <a:cxn ang="0">
                    <a:pos x="287" y="425"/>
                  </a:cxn>
                  <a:cxn ang="0">
                    <a:pos x="359" y="431"/>
                  </a:cxn>
                  <a:cxn ang="0">
                    <a:pos x="430" y="425"/>
                  </a:cxn>
                  <a:cxn ang="0">
                    <a:pos x="496" y="413"/>
                  </a:cxn>
                  <a:cxn ang="0">
                    <a:pos x="562" y="395"/>
                  </a:cxn>
                  <a:cxn ang="0">
                    <a:pos x="610" y="371"/>
                  </a:cxn>
                  <a:cxn ang="0">
                    <a:pos x="657" y="335"/>
                  </a:cxn>
                  <a:cxn ang="0">
                    <a:pos x="687" y="299"/>
                  </a:cxn>
                  <a:cxn ang="0">
                    <a:pos x="711" y="257"/>
                  </a:cxn>
                  <a:cxn ang="0">
                    <a:pos x="717" y="216"/>
                  </a:cxn>
                  <a:cxn ang="0">
                    <a:pos x="717" y="204"/>
                  </a:cxn>
                  <a:cxn ang="0">
                    <a:pos x="711" y="192"/>
                  </a:cxn>
                  <a:cxn ang="0">
                    <a:pos x="687" y="198"/>
                  </a:cxn>
                  <a:cxn ang="0">
                    <a:pos x="693" y="210"/>
                  </a:cxn>
                  <a:cxn ang="0">
                    <a:pos x="693" y="216"/>
                  </a:cxn>
                  <a:cxn ang="0">
                    <a:pos x="693" y="216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30" name="Freeform 44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31" name="Freeform 45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32" name="Freeform 46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33" name="Oval 47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34" name="Oval 48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35" name="Oval 49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36" name="Oval 50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37" name="Oval 51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38" name="Oval 52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  <p:grpSp>
          <p:nvGrpSpPr>
            <p:cNvPr id="9" name="Group 53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10" name="Freeform 54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/>
                <a:ahLst/>
                <a:cxnLst>
                  <a:cxn ang="0">
                    <a:pos x="209" y="96"/>
                  </a:cxn>
                  <a:cxn ang="0">
                    <a:pos x="143" y="90"/>
                  </a:cxn>
                  <a:cxn ang="0">
                    <a:pos x="83" y="66"/>
                  </a:cxn>
                  <a:cxn ang="0">
                    <a:pos x="35" y="36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9" y="42"/>
                  </a:cxn>
                  <a:cxn ang="0">
                    <a:pos x="77" y="72"/>
                  </a:cxn>
                  <a:cxn ang="0">
                    <a:pos x="137" y="90"/>
                  </a:cxn>
                  <a:cxn ang="0">
                    <a:pos x="209" y="96"/>
                  </a:cxn>
                  <a:cxn ang="0">
                    <a:pos x="263" y="90"/>
                  </a:cxn>
                  <a:cxn ang="0">
                    <a:pos x="311" y="84"/>
                  </a:cxn>
                  <a:cxn ang="0">
                    <a:pos x="352" y="66"/>
                  </a:cxn>
                  <a:cxn ang="0">
                    <a:pos x="382" y="42"/>
                  </a:cxn>
                  <a:cxn ang="0">
                    <a:pos x="376" y="42"/>
                  </a:cxn>
                  <a:cxn ang="0">
                    <a:pos x="346" y="66"/>
                  </a:cxn>
                  <a:cxn ang="0">
                    <a:pos x="305" y="78"/>
                  </a:cxn>
                  <a:cxn ang="0">
                    <a:pos x="263" y="90"/>
                  </a:cxn>
                  <a:cxn ang="0">
                    <a:pos x="209" y="96"/>
                  </a:cxn>
                  <a:cxn ang="0">
                    <a:pos x="209" y="96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11" name="Freeform 55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/>
                <a:ahLst/>
                <a:cxnLst>
                  <a:cxn ang="0">
                    <a:pos x="174" y="0"/>
                  </a:cxn>
                  <a:cxn ang="0">
                    <a:pos x="216" y="6"/>
                  </a:cxn>
                  <a:cxn ang="0">
                    <a:pos x="258" y="12"/>
                  </a:cxn>
                  <a:cxn ang="0">
                    <a:pos x="252" y="6"/>
                  </a:cxn>
                  <a:cxn ang="0">
                    <a:pos x="216" y="0"/>
                  </a:cxn>
                  <a:cxn ang="0">
                    <a:pos x="174" y="0"/>
                  </a:cxn>
                  <a:cxn ang="0">
                    <a:pos x="120" y="6"/>
                  </a:cxn>
                  <a:cxn ang="0">
                    <a:pos x="78" y="12"/>
                  </a:cxn>
                  <a:cxn ang="0">
                    <a:pos x="36" y="30"/>
                  </a:cxn>
                  <a:cxn ang="0">
                    <a:pos x="0" y="48"/>
                  </a:cxn>
                  <a:cxn ang="0">
                    <a:pos x="6" y="54"/>
                  </a:cxn>
                  <a:cxn ang="0">
                    <a:pos x="36" y="36"/>
                  </a:cxn>
                  <a:cxn ang="0">
                    <a:pos x="78" y="18"/>
                  </a:cxn>
                  <a:cxn ang="0">
                    <a:pos x="120" y="6"/>
                  </a:cxn>
                  <a:cxn ang="0">
                    <a:pos x="174" y="0"/>
                  </a:cxn>
                  <a:cxn ang="0">
                    <a:pos x="174" y="0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12" name="Freeform 56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/>
                <a:ahLst/>
                <a:cxnLst>
                  <a:cxn ang="0">
                    <a:pos x="54" y="90"/>
                  </a:cxn>
                  <a:cxn ang="0">
                    <a:pos x="48" y="126"/>
                  </a:cxn>
                  <a:cxn ang="0">
                    <a:pos x="24" y="156"/>
                  </a:cxn>
                  <a:cxn ang="0">
                    <a:pos x="30" y="156"/>
                  </a:cxn>
                  <a:cxn ang="0">
                    <a:pos x="54" y="126"/>
                  </a:cxn>
                  <a:cxn ang="0">
                    <a:pos x="60" y="90"/>
                  </a:cxn>
                  <a:cxn ang="0">
                    <a:pos x="54" y="66"/>
                  </a:cxn>
                  <a:cxn ang="0">
                    <a:pos x="48" y="42"/>
                  </a:cxn>
                  <a:cxn ang="0">
                    <a:pos x="30" y="18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4" y="24"/>
                  </a:cxn>
                  <a:cxn ang="0">
                    <a:pos x="42" y="42"/>
                  </a:cxn>
                  <a:cxn ang="0">
                    <a:pos x="48" y="66"/>
                  </a:cxn>
                  <a:cxn ang="0">
                    <a:pos x="54" y="90"/>
                  </a:cxn>
                  <a:cxn ang="0">
                    <a:pos x="54" y="90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13" name="Freeform 57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/>
                <a:ahLst/>
                <a:cxnLst>
                  <a:cxn ang="0">
                    <a:pos x="114" y="12"/>
                  </a:cxn>
                  <a:cxn ang="0">
                    <a:pos x="72" y="6"/>
                  </a:cxn>
                  <a:cxn ang="0">
                    <a:pos x="30" y="0"/>
                  </a:cxn>
                  <a:cxn ang="0">
                    <a:pos x="0" y="0"/>
                  </a:cxn>
                  <a:cxn ang="0">
                    <a:pos x="54" y="12"/>
                  </a:cxn>
                  <a:cxn ang="0">
                    <a:pos x="114" y="18"/>
                  </a:cxn>
                  <a:cxn ang="0">
                    <a:pos x="156" y="18"/>
                  </a:cxn>
                  <a:cxn ang="0">
                    <a:pos x="192" y="12"/>
                  </a:cxn>
                  <a:cxn ang="0">
                    <a:pos x="186" y="0"/>
                  </a:cxn>
                  <a:cxn ang="0">
                    <a:pos x="150" y="6"/>
                  </a:cxn>
                  <a:cxn ang="0">
                    <a:pos x="114" y="12"/>
                  </a:cxn>
                  <a:cxn ang="0">
                    <a:pos x="114" y="12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14" name="Freeform 58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/>
                <a:ahLst/>
                <a:cxnLst>
                  <a:cxn ang="0">
                    <a:pos x="11" y="114"/>
                  </a:cxn>
                  <a:cxn ang="0">
                    <a:pos x="17" y="96"/>
                  </a:cxn>
                  <a:cxn ang="0">
                    <a:pos x="23" y="78"/>
                  </a:cxn>
                  <a:cxn ang="0">
                    <a:pos x="53" y="42"/>
                  </a:cxn>
                  <a:cxn ang="0">
                    <a:pos x="101" y="18"/>
                  </a:cxn>
                  <a:cxn ang="0">
                    <a:pos x="155" y="6"/>
                  </a:cxn>
                  <a:cxn ang="0">
                    <a:pos x="161" y="0"/>
                  </a:cxn>
                  <a:cxn ang="0">
                    <a:pos x="95" y="12"/>
                  </a:cxn>
                  <a:cxn ang="0">
                    <a:pos x="47" y="36"/>
                  </a:cxn>
                  <a:cxn ang="0">
                    <a:pos x="11" y="72"/>
                  </a:cxn>
                  <a:cxn ang="0">
                    <a:pos x="5" y="90"/>
                  </a:cxn>
                  <a:cxn ang="0">
                    <a:pos x="0" y="114"/>
                  </a:cxn>
                  <a:cxn ang="0">
                    <a:pos x="11" y="150"/>
                  </a:cxn>
                  <a:cxn ang="0">
                    <a:pos x="23" y="168"/>
                  </a:cxn>
                  <a:cxn ang="0">
                    <a:pos x="41" y="186"/>
                  </a:cxn>
                  <a:cxn ang="0">
                    <a:pos x="65" y="186"/>
                  </a:cxn>
                  <a:cxn ang="0">
                    <a:pos x="41" y="168"/>
                  </a:cxn>
                  <a:cxn ang="0">
                    <a:pos x="23" y="150"/>
                  </a:cxn>
                  <a:cxn ang="0">
                    <a:pos x="17" y="132"/>
                  </a:cxn>
                  <a:cxn ang="0">
                    <a:pos x="11" y="114"/>
                  </a:cxn>
                  <a:cxn ang="0">
                    <a:pos x="11" y="114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15" name="Freeform 59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66" y="12"/>
                  </a:cxn>
                  <a:cxn ang="0">
                    <a:pos x="119" y="36"/>
                  </a:cxn>
                  <a:cxn ang="0">
                    <a:pos x="155" y="72"/>
                  </a:cxn>
                  <a:cxn ang="0">
                    <a:pos x="161" y="90"/>
                  </a:cxn>
                  <a:cxn ang="0">
                    <a:pos x="167" y="114"/>
                  </a:cxn>
                  <a:cxn ang="0">
                    <a:pos x="161" y="138"/>
                  </a:cxn>
                  <a:cxn ang="0">
                    <a:pos x="149" y="162"/>
                  </a:cxn>
                  <a:cxn ang="0">
                    <a:pos x="119" y="180"/>
                  </a:cxn>
                  <a:cxn ang="0">
                    <a:pos x="90" y="198"/>
                  </a:cxn>
                  <a:cxn ang="0">
                    <a:pos x="96" y="210"/>
                  </a:cxn>
                  <a:cxn ang="0">
                    <a:pos x="131" y="192"/>
                  </a:cxn>
                  <a:cxn ang="0">
                    <a:pos x="161" y="168"/>
                  </a:cxn>
                  <a:cxn ang="0">
                    <a:pos x="179" y="144"/>
                  </a:cxn>
                  <a:cxn ang="0">
                    <a:pos x="185" y="114"/>
                  </a:cxn>
                  <a:cxn ang="0">
                    <a:pos x="179" y="90"/>
                  </a:cxn>
                  <a:cxn ang="0">
                    <a:pos x="173" y="66"/>
                  </a:cxn>
                  <a:cxn ang="0">
                    <a:pos x="155" y="48"/>
                  </a:cxn>
                  <a:cxn ang="0">
                    <a:pos x="131" y="30"/>
                  </a:cxn>
                  <a:cxn ang="0">
                    <a:pos x="72" y="6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16" name="Freeform 60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/>
                <a:ahLst/>
                <a:cxnLst>
                  <a:cxn ang="0">
                    <a:pos x="150" y="0"/>
                  </a:cxn>
                  <a:cxn ang="0">
                    <a:pos x="90" y="6"/>
                  </a:cxn>
                  <a:cxn ang="0">
                    <a:pos x="42" y="30"/>
                  </a:cxn>
                  <a:cxn ang="0">
                    <a:pos x="12" y="54"/>
                  </a:cxn>
                  <a:cxn ang="0">
                    <a:pos x="6" y="72"/>
                  </a:cxn>
                  <a:cxn ang="0">
                    <a:pos x="0" y="90"/>
                  </a:cxn>
                  <a:cxn ang="0">
                    <a:pos x="6" y="108"/>
                  </a:cxn>
                  <a:cxn ang="0">
                    <a:pos x="12" y="126"/>
                  </a:cxn>
                  <a:cxn ang="0">
                    <a:pos x="42" y="156"/>
                  </a:cxn>
                  <a:cxn ang="0">
                    <a:pos x="90" y="180"/>
                  </a:cxn>
                  <a:cxn ang="0">
                    <a:pos x="150" y="186"/>
                  </a:cxn>
                  <a:cxn ang="0">
                    <a:pos x="209" y="180"/>
                  </a:cxn>
                  <a:cxn ang="0">
                    <a:pos x="257" y="156"/>
                  </a:cxn>
                  <a:cxn ang="0">
                    <a:pos x="287" y="126"/>
                  </a:cxn>
                  <a:cxn ang="0">
                    <a:pos x="299" y="108"/>
                  </a:cxn>
                  <a:cxn ang="0">
                    <a:pos x="299" y="90"/>
                  </a:cxn>
                  <a:cxn ang="0">
                    <a:pos x="299" y="72"/>
                  </a:cxn>
                  <a:cxn ang="0">
                    <a:pos x="287" y="54"/>
                  </a:cxn>
                  <a:cxn ang="0">
                    <a:pos x="257" y="30"/>
                  </a:cxn>
                  <a:cxn ang="0">
                    <a:pos x="209" y="6"/>
                  </a:cxn>
                  <a:cxn ang="0">
                    <a:pos x="150" y="0"/>
                  </a:cxn>
                  <a:cxn ang="0">
                    <a:pos x="150" y="0"/>
                  </a:cxn>
                  <a:cxn ang="0">
                    <a:pos x="150" y="180"/>
                  </a:cxn>
                  <a:cxn ang="0">
                    <a:pos x="96" y="174"/>
                  </a:cxn>
                  <a:cxn ang="0">
                    <a:pos x="48" y="156"/>
                  </a:cxn>
                  <a:cxn ang="0">
                    <a:pos x="18" y="126"/>
                  </a:cxn>
                  <a:cxn ang="0">
                    <a:pos x="12" y="108"/>
                  </a:cxn>
                  <a:cxn ang="0">
                    <a:pos x="6" y="90"/>
                  </a:cxn>
                  <a:cxn ang="0">
                    <a:pos x="12" y="72"/>
                  </a:cxn>
                  <a:cxn ang="0">
                    <a:pos x="18" y="54"/>
                  </a:cxn>
                  <a:cxn ang="0">
                    <a:pos x="48" y="30"/>
                  </a:cxn>
                  <a:cxn ang="0">
                    <a:pos x="96" y="12"/>
                  </a:cxn>
                  <a:cxn ang="0">
                    <a:pos x="150" y="6"/>
                  </a:cxn>
                  <a:cxn ang="0">
                    <a:pos x="203" y="12"/>
                  </a:cxn>
                  <a:cxn ang="0">
                    <a:pos x="251" y="30"/>
                  </a:cxn>
                  <a:cxn ang="0">
                    <a:pos x="281" y="54"/>
                  </a:cxn>
                  <a:cxn ang="0">
                    <a:pos x="293" y="72"/>
                  </a:cxn>
                  <a:cxn ang="0">
                    <a:pos x="293" y="90"/>
                  </a:cxn>
                  <a:cxn ang="0">
                    <a:pos x="293" y="108"/>
                  </a:cxn>
                  <a:cxn ang="0">
                    <a:pos x="281" y="126"/>
                  </a:cxn>
                  <a:cxn ang="0">
                    <a:pos x="251" y="156"/>
                  </a:cxn>
                  <a:cxn ang="0">
                    <a:pos x="203" y="174"/>
                  </a:cxn>
                  <a:cxn ang="0">
                    <a:pos x="150" y="180"/>
                  </a:cxn>
                  <a:cxn ang="0">
                    <a:pos x="150" y="180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grpSp>
            <p:nvGrpSpPr>
              <p:cNvPr id="17" name="Group 61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18" name="Oval 62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cs-CZ"/>
                </a:p>
              </p:txBody>
            </p:sp>
            <p:sp>
              <p:nvSpPr>
                <p:cNvPr id="19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cs-CZ"/>
                </a:p>
              </p:txBody>
            </p:sp>
            <p:sp>
              <p:nvSpPr>
                <p:cNvPr id="20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cs-CZ"/>
                </a:p>
              </p:txBody>
            </p:sp>
            <p:sp>
              <p:nvSpPr>
                <p:cNvPr id="21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cs-CZ"/>
                </a:p>
              </p:txBody>
            </p:sp>
          </p:grpSp>
        </p:grpSp>
      </p:grpSp>
      <p:sp>
        <p:nvSpPr>
          <p:cNvPr id="44098" name="Rectangle 6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44099" name="Rectangle 6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68" name="Rectangle 68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C06655C-0311-491F-BD38-9D2AF0A8DFF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38760F-E683-4138-9FC1-0714EBCC6A1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48350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48350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21C1D0-4F14-439E-91C8-C9EB3F98F7D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E8ED55-B443-4DB6-A05B-AB227CFB608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79A949-ABCF-4C72-BF62-EA2C96876F2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984BDE-381C-4017-B000-3487874A9E1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55D483-4E30-452A-AF98-13E470DB802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5F5399-6105-4811-8868-7D615783BD0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5210DF-A433-420E-BAD4-97D3F6D3312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45E098-308F-460E-A40F-6D17E026883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3CC5F0-CB1B-48AD-9408-7A4BA3CCDC2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Freeform 2"/>
          <p:cNvSpPr>
            <a:spLocks/>
          </p:cNvSpPr>
          <p:nvPr/>
        </p:nvSpPr>
        <p:spPr bwMode="hidden">
          <a:xfrm>
            <a:off x="6627813" y="6429375"/>
            <a:ext cx="285750" cy="209550"/>
          </a:xfrm>
          <a:custGeom>
            <a:avLst/>
            <a:gdLst/>
            <a:ahLst/>
            <a:cxnLst>
              <a:cxn ang="0">
                <a:pos x="0" y="132"/>
              </a:cxn>
              <a:cxn ang="0">
                <a:pos x="29" y="132"/>
              </a:cxn>
              <a:cxn ang="0">
                <a:pos x="77" y="108"/>
              </a:cxn>
              <a:cxn ang="0">
                <a:pos x="119" y="78"/>
              </a:cxn>
              <a:cxn ang="0">
                <a:pos x="155" y="48"/>
              </a:cxn>
              <a:cxn ang="0">
                <a:pos x="179" y="12"/>
              </a:cxn>
              <a:cxn ang="0">
                <a:pos x="173" y="6"/>
              </a:cxn>
              <a:cxn ang="0">
                <a:pos x="167" y="0"/>
              </a:cxn>
              <a:cxn ang="0">
                <a:pos x="137" y="42"/>
              </a:cxn>
              <a:cxn ang="0">
                <a:pos x="101" y="78"/>
              </a:cxn>
              <a:cxn ang="0">
                <a:pos x="53" y="108"/>
              </a:cxn>
              <a:cxn ang="0">
                <a:pos x="0" y="132"/>
              </a:cxn>
              <a:cxn ang="0">
                <a:pos x="0" y="132"/>
              </a:cxn>
            </a:cxnLst>
            <a:rect l="0" t="0" r="r" b="b"/>
            <a:pathLst>
              <a:path w="179" h="132">
                <a:moveTo>
                  <a:pt x="0" y="132"/>
                </a:moveTo>
                <a:lnTo>
                  <a:pt x="29" y="132"/>
                </a:lnTo>
                <a:lnTo>
                  <a:pt x="77" y="108"/>
                </a:lnTo>
                <a:lnTo>
                  <a:pt x="119" y="78"/>
                </a:lnTo>
                <a:lnTo>
                  <a:pt x="155" y="48"/>
                </a:lnTo>
                <a:lnTo>
                  <a:pt x="179" y="12"/>
                </a:lnTo>
                <a:lnTo>
                  <a:pt x="173" y="6"/>
                </a:lnTo>
                <a:lnTo>
                  <a:pt x="167" y="0"/>
                </a:lnTo>
                <a:lnTo>
                  <a:pt x="137" y="42"/>
                </a:lnTo>
                <a:lnTo>
                  <a:pt x="101" y="78"/>
                </a:lnTo>
                <a:lnTo>
                  <a:pt x="53" y="108"/>
                </a:lnTo>
                <a:lnTo>
                  <a:pt x="0" y="132"/>
                </a:lnTo>
                <a:lnTo>
                  <a:pt x="0" y="132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87843"/>
                  <a:invGamma/>
                </a:schemeClr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cs-CZ"/>
          </a:p>
        </p:txBody>
      </p:sp>
      <p:grpSp>
        <p:nvGrpSpPr>
          <p:cNvPr id="1027" name="Group 3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43012" name="Freeform 4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/>
              <a:ahLst/>
              <a:cxnLst>
                <a:cxn ang="0">
                  <a:pos x="5740" y="4316"/>
                </a:cxn>
                <a:cxn ang="0">
                  <a:pos x="0" y="4316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4316"/>
                </a:cxn>
                <a:cxn ang="0">
                  <a:pos x="5740" y="4316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grpSp>
          <p:nvGrpSpPr>
            <p:cNvPr id="1034" name="Group 5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43014" name="Oval 6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3015" name="Oval 7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3016" name="Oval 8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3017" name="Oval 9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3018" name="Oval 10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3019" name="Freeform 11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3020" name="Freeform 12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3021" name="Freeform 13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3022" name="Freeform 14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3023" name="Freeform 15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3024" name="Oval 16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  <p:grpSp>
          <p:nvGrpSpPr>
            <p:cNvPr id="1035" name="Group 17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43026" name="Oval 18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3027" name="Oval 19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3028" name="Oval 20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3029" name="Oval 21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3030" name="Oval 22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3031" name="Oval 23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3032" name="Oval 24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3033" name="Oval 25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3034" name="Freeform 26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3035" name="Freeform 27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3036" name="Freeform 28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3037" name="Freeform 29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3038" name="Freeform 30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/>
                <a:ahLst/>
                <a:cxnLst>
                  <a:cxn ang="0">
                    <a:pos x="518" y="18"/>
                  </a:cxn>
                  <a:cxn ang="0">
                    <a:pos x="597" y="24"/>
                  </a:cxn>
                  <a:cxn ang="0">
                    <a:pos x="682" y="30"/>
                  </a:cxn>
                  <a:cxn ang="0">
                    <a:pos x="755" y="42"/>
                  </a:cxn>
                  <a:cxn ang="0">
                    <a:pos x="828" y="60"/>
                  </a:cxn>
                  <a:cxn ang="0">
                    <a:pos x="835" y="42"/>
                  </a:cxn>
                  <a:cxn ang="0">
                    <a:pos x="761" y="24"/>
                  </a:cxn>
                  <a:cxn ang="0">
                    <a:pos x="688" y="12"/>
                  </a:cxn>
                  <a:cxn ang="0">
                    <a:pos x="603" y="6"/>
                  </a:cxn>
                  <a:cxn ang="0">
                    <a:pos x="518" y="0"/>
                  </a:cxn>
                  <a:cxn ang="0">
                    <a:pos x="372" y="12"/>
                  </a:cxn>
                  <a:cxn ang="0">
                    <a:pos x="232" y="36"/>
                  </a:cxn>
                  <a:cxn ang="0">
                    <a:pos x="110" y="78"/>
                  </a:cxn>
                  <a:cxn ang="0">
                    <a:pos x="0" y="132"/>
                  </a:cxn>
                  <a:cxn ang="0">
                    <a:pos x="19" y="150"/>
                  </a:cxn>
                  <a:cxn ang="0">
                    <a:pos x="122" y="96"/>
                  </a:cxn>
                  <a:cxn ang="0">
                    <a:pos x="244" y="54"/>
                  </a:cxn>
                  <a:cxn ang="0">
                    <a:pos x="378" y="30"/>
                  </a:cxn>
                  <a:cxn ang="0">
                    <a:pos x="518" y="18"/>
                  </a:cxn>
                  <a:cxn ang="0">
                    <a:pos x="518" y="18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3039" name="Freeform 31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/>
                <a:ahLst/>
                <a:cxnLst>
                  <a:cxn ang="0">
                    <a:pos x="31" y="263"/>
                  </a:cxn>
                  <a:cxn ang="0">
                    <a:pos x="43" y="191"/>
                  </a:cxn>
                  <a:cxn ang="0">
                    <a:pos x="67" y="131"/>
                  </a:cxn>
                  <a:cxn ang="0">
                    <a:pos x="116" y="72"/>
                  </a:cxn>
                  <a:cxn ang="0">
                    <a:pos x="171" y="18"/>
                  </a:cxn>
                  <a:cxn ang="0">
                    <a:pos x="153" y="0"/>
                  </a:cxn>
                  <a:cxn ang="0">
                    <a:pos x="86" y="60"/>
                  </a:cxn>
                  <a:cxn ang="0">
                    <a:pos x="43" y="120"/>
                  </a:cxn>
                  <a:cxn ang="0">
                    <a:pos x="13" y="191"/>
                  </a:cxn>
                  <a:cxn ang="0">
                    <a:pos x="0" y="263"/>
                  </a:cxn>
                  <a:cxn ang="0">
                    <a:pos x="6" y="317"/>
                  </a:cxn>
                  <a:cxn ang="0">
                    <a:pos x="25" y="365"/>
                  </a:cxn>
                  <a:cxn ang="0">
                    <a:pos x="49" y="413"/>
                  </a:cxn>
                  <a:cxn ang="0">
                    <a:pos x="86" y="461"/>
                  </a:cxn>
                  <a:cxn ang="0">
                    <a:pos x="122" y="461"/>
                  </a:cxn>
                  <a:cxn ang="0">
                    <a:pos x="86" y="413"/>
                  </a:cxn>
                  <a:cxn ang="0">
                    <a:pos x="55" y="365"/>
                  </a:cxn>
                  <a:cxn ang="0">
                    <a:pos x="37" y="317"/>
                  </a:cxn>
                  <a:cxn ang="0">
                    <a:pos x="31" y="263"/>
                  </a:cxn>
                  <a:cxn ang="0">
                    <a:pos x="31" y="263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3040" name="Freeform 32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3041" name="Freeform 33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3042" name="Freeform 34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3043" name="Freeform 35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/>
                <a:ahLst/>
                <a:cxnLst>
                  <a:cxn ang="0">
                    <a:pos x="18" y="443"/>
                  </a:cxn>
                  <a:cxn ang="0">
                    <a:pos x="24" y="371"/>
                  </a:cxn>
                  <a:cxn ang="0">
                    <a:pos x="55" y="305"/>
                  </a:cxn>
                  <a:cxn ang="0">
                    <a:pos x="91" y="246"/>
                  </a:cxn>
                  <a:cxn ang="0">
                    <a:pos x="146" y="186"/>
                  </a:cxn>
                  <a:cxn ang="0">
                    <a:pos x="213" y="132"/>
                  </a:cxn>
                  <a:cxn ang="0">
                    <a:pos x="292" y="84"/>
                  </a:cxn>
                  <a:cxn ang="0">
                    <a:pos x="384" y="48"/>
                  </a:cxn>
                  <a:cxn ang="0">
                    <a:pos x="481" y="12"/>
                  </a:cxn>
                  <a:cxn ang="0">
                    <a:pos x="457" y="0"/>
                  </a:cxn>
                  <a:cxn ang="0">
                    <a:pos x="359" y="36"/>
                  </a:cxn>
                  <a:cxn ang="0">
                    <a:pos x="274" y="78"/>
                  </a:cxn>
                  <a:cxn ang="0">
                    <a:pos x="195" y="126"/>
                  </a:cxn>
                  <a:cxn ang="0">
                    <a:pos x="128" y="180"/>
                  </a:cxn>
                  <a:cxn ang="0">
                    <a:pos x="73" y="240"/>
                  </a:cxn>
                  <a:cxn ang="0">
                    <a:pos x="37" y="305"/>
                  </a:cxn>
                  <a:cxn ang="0">
                    <a:pos x="6" y="371"/>
                  </a:cxn>
                  <a:cxn ang="0">
                    <a:pos x="0" y="443"/>
                  </a:cxn>
                  <a:cxn ang="0">
                    <a:pos x="6" y="497"/>
                  </a:cxn>
                  <a:cxn ang="0">
                    <a:pos x="18" y="545"/>
                  </a:cxn>
                  <a:cxn ang="0">
                    <a:pos x="43" y="593"/>
                  </a:cxn>
                  <a:cxn ang="0">
                    <a:pos x="73" y="641"/>
                  </a:cxn>
                  <a:cxn ang="0">
                    <a:pos x="97" y="641"/>
                  </a:cxn>
                  <a:cxn ang="0">
                    <a:pos x="67" y="593"/>
                  </a:cxn>
                  <a:cxn ang="0">
                    <a:pos x="43" y="545"/>
                  </a:cxn>
                  <a:cxn ang="0">
                    <a:pos x="24" y="497"/>
                  </a:cxn>
                  <a:cxn ang="0">
                    <a:pos x="18" y="443"/>
                  </a:cxn>
                  <a:cxn ang="0">
                    <a:pos x="18" y="443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  <p:grpSp>
          <p:nvGrpSpPr>
            <p:cNvPr id="1036" name="Group 36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43045" name="Freeform 37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3046" name="Freeform 38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3047" name="Freeform 39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3048" name="Freeform 40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3049" name="Freeform 41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3050" name="Freeform 42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3051" name="Freeform 43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3052" name="Freeform 44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/>
                <a:ahLst/>
                <a:cxnLst>
                  <a:cxn ang="0">
                    <a:pos x="693" y="216"/>
                  </a:cxn>
                  <a:cxn ang="0">
                    <a:pos x="687" y="257"/>
                  </a:cxn>
                  <a:cxn ang="0">
                    <a:pos x="669" y="293"/>
                  </a:cxn>
                  <a:cxn ang="0">
                    <a:pos x="633" y="329"/>
                  </a:cxn>
                  <a:cxn ang="0">
                    <a:pos x="598" y="359"/>
                  </a:cxn>
                  <a:cxn ang="0">
                    <a:pos x="544" y="383"/>
                  </a:cxn>
                  <a:cxn ang="0">
                    <a:pos x="490" y="401"/>
                  </a:cxn>
                  <a:cxn ang="0">
                    <a:pos x="424" y="413"/>
                  </a:cxn>
                  <a:cxn ang="0">
                    <a:pos x="359" y="419"/>
                  </a:cxn>
                  <a:cxn ang="0">
                    <a:pos x="293" y="413"/>
                  </a:cxn>
                  <a:cxn ang="0">
                    <a:pos x="227" y="401"/>
                  </a:cxn>
                  <a:cxn ang="0">
                    <a:pos x="173" y="383"/>
                  </a:cxn>
                  <a:cxn ang="0">
                    <a:pos x="119" y="359"/>
                  </a:cxn>
                  <a:cxn ang="0">
                    <a:pos x="84" y="329"/>
                  </a:cxn>
                  <a:cxn ang="0">
                    <a:pos x="48" y="293"/>
                  </a:cxn>
                  <a:cxn ang="0">
                    <a:pos x="30" y="257"/>
                  </a:cxn>
                  <a:cxn ang="0">
                    <a:pos x="24" y="216"/>
                  </a:cxn>
                  <a:cxn ang="0">
                    <a:pos x="30" y="174"/>
                  </a:cxn>
                  <a:cxn ang="0">
                    <a:pos x="48" y="138"/>
                  </a:cxn>
                  <a:cxn ang="0">
                    <a:pos x="84" y="102"/>
                  </a:cxn>
                  <a:cxn ang="0">
                    <a:pos x="119" y="72"/>
                  </a:cxn>
                  <a:cxn ang="0">
                    <a:pos x="173" y="48"/>
                  </a:cxn>
                  <a:cxn ang="0">
                    <a:pos x="227" y="30"/>
                  </a:cxn>
                  <a:cxn ang="0">
                    <a:pos x="293" y="18"/>
                  </a:cxn>
                  <a:cxn ang="0">
                    <a:pos x="359" y="12"/>
                  </a:cxn>
                  <a:cxn ang="0">
                    <a:pos x="418" y="18"/>
                  </a:cxn>
                  <a:cxn ang="0">
                    <a:pos x="478" y="30"/>
                  </a:cxn>
                  <a:cxn ang="0">
                    <a:pos x="532" y="48"/>
                  </a:cxn>
                  <a:cxn ang="0">
                    <a:pos x="580" y="66"/>
                  </a:cxn>
                  <a:cxn ang="0">
                    <a:pos x="586" y="48"/>
                  </a:cxn>
                  <a:cxn ang="0">
                    <a:pos x="478" y="12"/>
                  </a:cxn>
                  <a:cxn ang="0">
                    <a:pos x="418" y="6"/>
                  </a:cxn>
                  <a:cxn ang="0">
                    <a:pos x="359" y="0"/>
                  </a:cxn>
                  <a:cxn ang="0">
                    <a:pos x="287" y="6"/>
                  </a:cxn>
                  <a:cxn ang="0">
                    <a:pos x="221" y="18"/>
                  </a:cxn>
                  <a:cxn ang="0">
                    <a:pos x="161" y="36"/>
                  </a:cxn>
                  <a:cxn ang="0">
                    <a:pos x="107" y="66"/>
                  </a:cxn>
                  <a:cxn ang="0">
                    <a:pos x="60" y="96"/>
                  </a:cxn>
                  <a:cxn ang="0">
                    <a:pos x="30" y="132"/>
                  </a:cxn>
                  <a:cxn ang="0">
                    <a:pos x="6" y="174"/>
                  </a:cxn>
                  <a:cxn ang="0">
                    <a:pos x="0" y="216"/>
                  </a:cxn>
                  <a:cxn ang="0">
                    <a:pos x="6" y="257"/>
                  </a:cxn>
                  <a:cxn ang="0">
                    <a:pos x="30" y="299"/>
                  </a:cxn>
                  <a:cxn ang="0">
                    <a:pos x="60" y="335"/>
                  </a:cxn>
                  <a:cxn ang="0">
                    <a:pos x="107" y="371"/>
                  </a:cxn>
                  <a:cxn ang="0">
                    <a:pos x="161" y="395"/>
                  </a:cxn>
                  <a:cxn ang="0">
                    <a:pos x="221" y="413"/>
                  </a:cxn>
                  <a:cxn ang="0">
                    <a:pos x="287" y="425"/>
                  </a:cxn>
                  <a:cxn ang="0">
                    <a:pos x="359" y="431"/>
                  </a:cxn>
                  <a:cxn ang="0">
                    <a:pos x="430" y="425"/>
                  </a:cxn>
                  <a:cxn ang="0">
                    <a:pos x="496" y="413"/>
                  </a:cxn>
                  <a:cxn ang="0">
                    <a:pos x="562" y="395"/>
                  </a:cxn>
                  <a:cxn ang="0">
                    <a:pos x="610" y="371"/>
                  </a:cxn>
                  <a:cxn ang="0">
                    <a:pos x="657" y="335"/>
                  </a:cxn>
                  <a:cxn ang="0">
                    <a:pos x="687" y="299"/>
                  </a:cxn>
                  <a:cxn ang="0">
                    <a:pos x="711" y="257"/>
                  </a:cxn>
                  <a:cxn ang="0">
                    <a:pos x="717" y="216"/>
                  </a:cxn>
                  <a:cxn ang="0">
                    <a:pos x="717" y="204"/>
                  </a:cxn>
                  <a:cxn ang="0">
                    <a:pos x="711" y="192"/>
                  </a:cxn>
                  <a:cxn ang="0">
                    <a:pos x="687" y="198"/>
                  </a:cxn>
                  <a:cxn ang="0">
                    <a:pos x="693" y="210"/>
                  </a:cxn>
                  <a:cxn ang="0">
                    <a:pos x="693" y="216"/>
                  </a:cxn>
                  <a:cxn ang="0">
                    <a:pos x="693" y="216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3053" name="Freeform 45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3054" name="Freeform 46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3055" name="Freeform 47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3056" name="Oval 48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3057" name="Oval 49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3058" name="Oval 50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3059" name="Oval 51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3060" name="Oval 52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3061" name="Oval 53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  <p:grpSp>
          <p:nvGrpSpPr>
            <p:cNvPr id="1037" name="Group 54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43063" name="Freeform 55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/>
                <a:ahLst/>
                <a:cxnLst>
                  <a:cxn ang="0">
                    <a:pos x="209" y="96"/>
                  </a:cxn>
                  <a:cxn ang="0">
                    <a:pos x="143" y="90"/>
                  </a:cxn>
                  <a:cxn ang="0">
                    <a:pos x="83" y="66"/>
                  </a:cxn>
                  <a:cxn ang="0">
                    <a:pos x="35" y="36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9" y="42"/>
                  </a:cxn>
                  <a:cxn ang="0">
                    <a:pos x="77" y="72"/>
                  </a:cxn>
                  <a:cxn ang="0">
                    <a:pos x="137" y="90"/>
                  </a:cxn>
                  <a:cxn ang="0">
                    <a:pos x="209" y="96"/>
                  </a:cxn>
                  <a:cxn ang="0">
                    <a:pos x="263" y="90"/>
                  </a:cxn>
                  <a:cxn ang="0">
                    <a:pos x="311" y="84"/>
                  </a:cxn>
                  <a:cxn ang="0">
                    <a:pos x="352" y="66"/>
                  </a:cxn>
                  <a:cxn ang="0">
                    <a:pos x="382" y="42"/>
                  </a:cxn>
                  <a:cxn ang="0">
                    <a:pos x="376" y="42"/>
                  </a:cxn>
                  <a:cxn ang="0">
                    <a:pos x="346" y="66"/>
                  </a:cxn>
                  <a:cxn ang="0">
                    <a:pos x="305" y="78"/>
                  </a:cxn>
                  <a:cxn ang="0">
                    <a:pos x="263" y="90"/>
                  </a:cxn>
                  <a:cxn ang="0">
                    <a:pos x="209" y="96"/>
                  </a:cxn>
                  <a:cxn ang="0">
                    <a:pos x="209" y="96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3064" name="Freeform 56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/>
                <a:ahLst/>
                <a:cxnLst>
                  <a:cxn ang="0">
                    <a:pos x="174" y="0"/>
                  </a:cxn>
                  <a:cxn ang="0">
                    <a:pos x="216" y="6"/>
                  </a:cxn>
                  <a:cxn ang="0">
                    <a:pos x="258" y="12"/>
                  </a:cxn>
                  <a:cxn ang="0">
                    <a:pos x="252" y="6"/>
                  </a:cxn>
                  <a:cxn ang="0">
                    <a:pos x="216" y="0"/>
                  </a:cxn>
                  <a:cxn ang="0">
                    <a:pos x="174" y="0"/>
                  </a:cxn>
                  <a:cxn ang="0">
                    <a:pos x="120" y="6"/>
                  </a:cxn>
                  <a:cxn ang="0">
                    <a:pos x="78" y="12"/>
                  </a:cxn>
                  <a:cxn ang="0">
                    <a:pos x="36" y="30"/>
                  </a:cxn>
                  <a:cxn ang="0">
                    <a:pos x="0" y="48"/>
                  </a:cxn>
                  <a:cxn ang="0">
                    <a:pos x="6" y="54"/>
                  </a:cxn>
                  <a:cxn ang="0">
                    <a:pos x="36" y="36"/>
                  </a:cxn>
                  <a:cxn ang="0">
                    <a:pos x="78" y="18"/>
                  </a:cxn>
                  <a:cxn ang="0">
                    <a:pos x="120" y="6"/>
                  </a:cxn>
                  <a:cxn ang="0">
                    <a:pos x="174" y="0"/>
                  </a:cxn>
                  <a:cxn ang="0">
                    <a:pos x="174" y="0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3065" name="Freeform 57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/>
                <a:ahLst/>
                <a:cxnLst>
                  <a:cxn ang="0">
                    <a:pos x="54" y="90"/>
                  </a:cxn>
                  <a:cxn ang="0">
                    <a:pos x="48" y="126"/>
                  </a:cxn>
                  <a:cxn ang="0">
                    <a:pos x="24" y="156"/>
                  </a:cxn>
                  <a:cxn ang="0">
                    <a:pos x="30" y="156"/>
                  </a:cxn>
                  <a:cxn ang="0">
                    <a:pos x="54" y="126"/>
                  </a:cxn>
                  <a:cxn ang="0">
                    <a:pos x="60" y="90"/>
                  </a:cxn>
                  <a:cxn ang="0">
                    <a:pos x="54" y="66"/>
                  </a:cxn>
                  <a:cxn ang="0">
                    <a:pos x="48" y="42"/>
                  </a:cxn>
                  <a:cxn ang="0">
                    <a:pos x="30" y="18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4" y="24"/>
                  </a:cxn>
                  <a:cxn ang="0">
                    <a:pos x="42" y="42"/>
                  </a:cxn>
                  <a:cxn ang="0">
                    <a:pos x="48" y="66"/>
                  </a:cxn>
                  <a:cxn ang="0">
                    <a:pos x="54" y="90"/>
                  </a:cxn>
                  <a:cxn ang="0">
                    <a:pos x="54" y="90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3066" name="Freeform 58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/>
                <a:ahLst/>
                <a:cxnLst>
                  <a:cxn ang="0">
                    <a:pos x="114" y="12"/>
                  </a:cxn>
                  <a:cxn ang="0">
                    <a:pos x="72" y="6"/>
                  </a:cxn>
                  <a:cxn ang="0">
                    <a:pos x="30" y="0"/>
                  </a:cxn>
                  <a:cxn ang="0">
                    <a:pos x="0" y="0"/>
                  </a:cxn>
                  <a:cxn ang="0">
                    <a:pos x="54" y="12"/>
                  </a:cxn>
                  <a:cxn ang="0">
                    <a:pos x="114" y="18"/>
                  </a:cxn>
                  <a:cxn ang="0">
                    <a:pos x="156" y="18"/>
                  </a:cxn>
                  <a:cxn ang="0">
                    <a:pos x="192" y="12"/>
                  </a:cxn>
                  <a:cxn ang="0">
                    <a:pos x="186" y="0"/>
                  </a:cxn>
                  <a:cxn ang="0">
                    <a:pos x="150" y="6"/>
                  </a:cxn>
                  <a:cxn ang="0">
                    <a:pos x="114" y="12"/>
                  </a:cxn>
                  <a:cxn ang="0">
                    <a:pos x="114" y="12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3067" name="Freeform 59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/>
                <a:ahLst/>
                <a:cxnLst>
                  <a:cxn ang="0">
                    <a:pos x="11" y="114"/>
                  </a:cxn>
                  <a:cxn ang="0">
                    <a:pos x="17" y="96"/>
                  </a:cxn>
                  <a:cxn ang="0">
                    <a:pos x="23" y="78"/>
                  </a:cxn>
                  <a:cxn ang="0">
                    <a:pos x="53" y="42"/>
                  </a:cxn>
                  <a:cxn ang="0">
                    <a:pos x="101" y="18"/>
                  </a:cxn>
                  <a:cxn ang="0">
                    <a:pos x="155" y="6"/>
                  </a:cxn>
                  <a:cxn ang="0">
                    <a:pos x="161" y="0"/>
                  </a:cxn>
                  <a:cxn ang="0">
                    <a:pos x="95" y="12"/>
                  </a:cxn>
                  <a:cxn ang="0">
                    <a:pos x="47" y="36"/>
                  </a:cxn>
                  <a:cxn ang="0">
                    <a:pos x="11" y="72"/>
                  </a:cxn>
                  <a:cxn ang="0">
                    <a:pos x="5" y="90"/>
                  </a:cxn>
                  <a:cxn ang="0">
                    <a:pos x="0" y="114"/>
                  </a:cxn>
                  <a:cxn ang="0">
                    <a:pos x="11" y="150"/>
                  </a:cxn>
                  <a:cxn ang="0">
                    <a:pos x="23" y="168"/>
                  </a:cxn>
                  <a:cxn ang="0">
                    <a:pos x="41" y="186"/>
                  </a:cxn>
                  <a:cxn ang="0">
                    <a:pos x="65" y="186"/>
                  </a:cxn>
                  <a:cxn ang="0">
                    <a:pos x="41" y="168"/>
                  </a:cxn>
                  <a:cxn ang="0">
                    <a:pos x="23" y="150"/>
                  </a:cxn>
                  <a:cxn ang="0">
                    <a:pos x="17" y="132"/>
                  </a:cxn>
                  <a:cxn ang="0">
                    <a:pos x="11" y="114"/>
                  </a:cxn>
                  <a:cxn ang="0">
                    <a:pos x="11" y="114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3068" name="Freeform 60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66" y="12"/>
                  </a:cxn>
                  <a:cxn ang="0">
                    <a:pos x="119" y="36"/>
                  </a:cxn>
                  <a:cxn ang="0">
                    <a:pos x="155" y="72"/>
                  </a:cxn>
                  <a:cxn ang="0">
                    <a:pos x="161" y="90"/>
                  </a:cxn>
                  <a:cxn ang="0">
                    <a:pos x="167" y="114"/>
                  </a:cxn>
                  <a:cxn ang="0">
                    <a:pos x="161" y="138"/>
                  </a:cxn>
                  <a:cxn ang="0">
                    <a:pos x="149" y="162"/>
                  </a:cxn>
                  <a:cxn ang="0">
                    <a:pos x="119" y="180"/>
                  </a:cxn>
                  <a:cxn ang="0">
                    <a:pos x="90" y="198"/>
                  </a:cxn>
                  <a:cxn ang="0">
                    <a:pos x="96" y="210"/>
                  </a:cxn>
                  <a:cxn ang="0">
                    <a:pos x="131" y="192"/>
                  </a:cxn>
                  <a:cxn ang="0">
                    <a:pos x="161" y="168"/>
                  </a:cxn>
                  <a:cxn ang="0">
                    <a:pos x="179" y="144"/>
                  </a:cxn>
                  <a:cxn ang="0">
                    <a:pos x="185" y="114"/>
                  </a:cxn>
                  <a:cxn ang="0">
                    <a:pos x="179" y="90"/>
                  </a:cxn>
                  <a:cxn ang="0">
                    <a:pos x="173" y="66"/>
                  </a:cxn>
                  <a:cxn ang="0">
                    <a:pos x="155" y="48"/>
                  </a:cxn>
                  <a:cxn ang="0">
                    <a:pos x="131" y="30"/>
                  </a:cxn>
                  <a:cxn ang="0">
                    <a:pos x="72" y="6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3069" name="Freeform 61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/>
                <a:ahLst/>
                <a:cxnLst>
                  <a:cxn ang="0">
                    <a:pos x="150" y="0"/>
                  </a:cxn>
                  <a:cxn ang="0">
                    <a:pos x="90" y="6"/>
                  </a:cxn>
                  <a:cxn ang="0">
                    <a:pos x="42" y="30"/>
                  </a:cxn>
                  <a:cxn ang="0">
                    <a:pos x="12" y="54"/>
                  </a:cxn>
                  <a:cxn ang="0">
                    <a:pos x="6" y="72"/>
                  </a:cxn>
                  <a:cxn ang="0">
                    <a:pos x="0" y="90"/>
                  </a:cxn>
                  <a:cxn ang="0">
                    <a:pos x="6" y="108"/>
                  </a:cxn>
                  <a:cxn ang="0">
                    <a:pos x="12" y="126"/>
                  </a:cxn>
                  <a:cxn ang="0">
                    <a:pos x="42" y="156"/>
                  </a:cxn>
                  <a:cxn ang="0">
                    <a:pos x="90" y="180"/>
                  </a:cxn>
                  <a:cxn ang="0">
                    <a:pos x="150" y="186"/>
                  </a:cxn>
                  <a:cxn ang="0">
                    <a:pos x="209" y="180"/>
                  </a:cxn>
                  <a:cxn ang="0">
                    <a:pos x="257" y="156"/>
                  </a:cxn>
                  <a:cxn ang="0">
                    <a:pos x="287" y="126"/>
                  </a:cxn>
                  <a:cxn ang="0">
                    <a:pos x="299" y="108"/>
                  </a:cxn>
                  <a:cxn ang="0">
                    <a:pos x="299" y="90"/>
                  </a:cxn>
                  <a:cxn ang="0">
                    <a:pos x="299" y="72"/>
                  </a:cxn>
                  <a:cxn ang="0">
                    <a:pos x="287" y="54"/>
                  </a:cxn>
                  <a:cxn ang="0">
                    <a:pos x="257" y="30"/>
                  </a:cxn>
                  <a:cxn ang="0">
                    <a:pos x="209" y="6"/>
                  </a:cxn>
                  <a:cxn ang="0">
                    <a:pos x="150" y="0"/>
                  </a:cxn>
                  <a:cxn ang="0">
                    <a:pos x="150" y="0"/>
                  </a:cxn>
                  <a:cxn ang="0">
                    <a:pos x="150" y="180"/>
                  </a:cxn>
                  <a:cxn ang="0">
                    <a:pos x="96" y="174"/>
                  </a:cxn>
                  <a:cxn ang="0">
                    <a:pos x="48" y="156"/>
                  </a:cxn>
                  <a:cxn ang="0">
                    <a:pos x="18" y="126"/>
                  </a:cxn>
                  <a:cxn ang="0">
                    <a:pos x="12" y="108"/>
                  </a:cxn>
                  <a:cxn ang="0">
                    <a:pos x="6" y="90"/>
                  </a:cxn>
                  <a:cxn ang="0">
                    <a:pos x="12" y="72"/>
                  </a:cxn>
                  <a:cxn ang="0">
                    <a:pos x="18" y="54"/>
                  </a:cxn>
                  <a:cxn ang="0">
                    <a:pos x="48" y="30"/>
                  </a:cxn>
                  <a:cxn ang="0">
                    <a:pos x="96" y="12"/>
                  </a:cxn>
                  <a:cxn ang="0">
                    <a:pos x="150" y="6"/>
                  </a:cxn>
                  <a:cxn ang="0">
                    <a:pos x="203" y="12"/>
                  </a:cxn>
                  <a:cxn ang="0">
                    <a:pos x="251" y="30"/>
                  </a:cxn>
                  <a:cxn ang="0">
                    <a:pos x="281" y="54"/>
                  </a:cxn>
                  <a:cxn ang="0">
                    <a:pos x="293" y="72"/>
                  </a:cxn>
                  <a:cxn ang="0">
                    <a:pos x="293" y="90"/>
                  </a:cxn>
                  <a:cxn ang="0">
                    <a:pos x="293" y="108"/>
                  </a:cxn>
                  <a:cxn ang="0">
                    <a:pos x="281" y="126"/>
                  </a:cxn>
                  <a:cxn ang="0">
                    <a:pos x="251" y="156"/>
                  </a:cxn>
                  <a:cxn ang="0">
                    <a:pos x="203" y="174"/>
                  </a:cxn>
                  <a:cxn ang="0">
                    <a:pos x="150" y="180"/>
                  </a:cxn>
                  <a:cxn ang="0">
                    <a:pos x="150" y="180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grpSp>
            <p:nvGrpSpPr>
              <p:cNvPr id="1045" name="Group 62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43071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cs-CZ"/>
                </a:p>
              </p:txBody>
            </p:sp>
            <p:sp>
              <p:nvSpPr>
                <p:cNvPr id="43072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cs-CZ"/>
                </a:p>
              </p:txBody>
            </p:sp>
            <p:sp>
              <p:nvSpPr>
                <p:cNvPr id="43073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cs-CZ"/>
                </a:p>
              </p:txBody>
            </p:sp>
            <p:sp>
              <p:nvSpPr>
                <p:cNvPr id="43074" name="Oval 66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cs-CZ"/>
                </a:p>
              </p:txBody>
            </p:sp>
          </p:grpSp>
        </p:grpSp>
      </p:grpSp>
      <p:sp>
        <p:nvSpPr>
          <p:cNvPr id="43075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43076" name="Rectangle 6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3077" name="Rectangle 6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3078" name="Rectangle 7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3079" name="Rectangle 7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0F53D2A4-8A07-4C00-92EB-A652B29484D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4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Ø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 txBox="1">
            <a:spLocks noGrp="1"/>
          </p:cNvSpPr>
          <p:nvPr>
            <p:ph type="ctrTitle"/>
          </p:nvPr>
        </p:nvSpPr>
        <p:spPr>
          <a:xfrm>
            <a:off x="304796" y="304796"/>
            <a:ext cx="8534396" cy="6324603"/>
          </a:xfrm>
        </p:spPr>
        <p:txBody>
          <a:bodyPr/>
          <a:lstStyle/>
          <a:p>
            <a:pPr lvl="0"/>
            <a:r>
              <a:rPr lang="cs-CZ" sz="2000"/>
              <a:t> </a:t>
            </a:r>
            <a:br>
              <a:rPr lang="cs-CZ" sz="2000"/>
            </a:br>
            <a:r>
              <a:rPr lang="cs-CZ" sz="2000"/>
              <a:t> </a:t>
            </a:r>
            <a:br>
              <a:rPr lang="cs-CZ" sz="2000"/>
            </a:br>
            <a:r>
              <a:rPr lang="cs-CZ" sz="2000"/>
              <a:t> </a:t>
            </a:r>
            <a:br>
              <a:rPr lang="cs-CZ" sz="2000"/>
            </a:br>
            <a:r>
              <a:rPr lang="cs-CZ" sz="2000"/>
              <a:t> </a:t>
            </a:r>
            <a:br>
              <a:rPr lang="cs-CZ" sz="2000"/>
            </a:br>
            <a:r>
              <a:rPr lang="cs-CZ" sz="2000"/>
              <a:t/>
            </a:r>
            <a:br>
              <a:rPr lang="cs-CZ" sz="2000"/>
            </a:br>
            <a:r>
              <a:rPr lang="cs-CZ" sz="2000"/>
              <a:t>Autorem materiálu a všech jeho částí, není-li uvedeno jinak, je Malý Jiří.</a:t>
            </a:r>
            <a:br>
              <a:rPr lang="cs-CZ" sz="2000"/>
            </a:br>
            <a:r>
              <a:rPr lang="cs-CZ" sz="2000"/>
              <a:t> </a:t>
            </a:r>
            <a:br>
              <a:rPr lang="cs-CZ" sz="2000"/>
            </a:br>
            <a:r>
              <a:rPr lang="cs-CZ" sz="2000"/>
              <a:t> </a:t>
            </a:r>
            <a:br>
              <a:rPr lang="cs-CZ" sz="2000"/>
            </a:br>
            <a:r>
              <a:rPr lang="cs-CZ" sz="2000"/>
              <a:t>Dostupné ze Školského portálu Karlovarského kraje www.kvkskoly.cz, materiál vznikl v rámci projektu Gymnázia Cheb s názvem Rozvoj školského portálu Karlovarského kraje</a:t>
            </a:r>
            <a:br>
              <a:rPr lang="cs-CZ" sz="2000"/>
            </a:br>
            <a:r>
              <a:rPr lang="cs-CZ" sz="2000" b="1"/>
              <a:t> </a:t>
            </a:r>
            <a:br>
              <a:rPr lang="cs-CZ" sz="2000" b="1"/>
            </a:br>
            <a:endParaRPr lang="cs-CZ" sz="2000"/>
          </a:p>
        </p:txBody>
      </p:sp>
      <p:pic>
        <p:nvPicPr>
          <p:cNvPr id="3" name="obrázek 15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2057400" y="609603"/>
            <a:ext cx="4699001" cy="1028700"/>
          </a:xfrm>
          <a:prstGeom prst="rect">
            <a:avLst/>
          </a:prstGeom>
          <a:noFill/>
          <a:ln cap="flat">
            <a:noFill/>
          </a:ln>
        </p:spPr>
      </p:pic>
    </p:spTree>
    <p:extLst>
      <p:ext uri="{BB962C8B-B14F-4D97-AF65-F5344CB8AC3E}">
        <p14:creationId xmlns:p14="http://schemas.microsoft.com/office/powerpoint/2010/main" val="18774350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4" descr="PÁKA 2D-SCHEMA-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228600"/>
            <a:ext cx="8686800" cy="6369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cs-CZ" sz="4800" smtClean="0"/>
              <a:t>VÝPOČET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19200"/>
            <a:ext cx="9448800" cy="5410200"/>
          </a:xfrm>
        </p:spPr>
        <p:txBody>
          <a:bodyPr/>
          <a:lstStyle/>
          <a:p>
            <a:pPr eaLnBrk="1" hangingPunct="1">
              <a:defRPr/>
            </a:pPr>
            <a:endParaRPr lang="cs-CZ" sz="3600" smtClean="0"/>
          </a:p>
          <a:p>
            <a:pPr eaLnBrk="1" hangingPunct="1">
              <a:defRPr/>
            </a:pPr>
            <a:r>
              <a:rPr lang="cs-CZ" sz="3600" smtClean="0"/>
              <a:t>Použijeme rovnici:   </a:t>
            </a:r>
            <a:r>
              <a:rPr lang="cs-CZ" sz="3600" smtClean="0">
                <a:solidFill>
                  <a:srgbClr val="FF0066"/>
                </a:solidFill>
              </a:rPr>
              <a:t>„rovnováha na páce“</a:t>
            </a:r>
          </a:p>
          <a:p>
            <a:pPr eaLnBrk="1" hangingPunct="1">
              <a:defRPr/>
            </a:pPr>
            <a:r>
              <a:rPr lang="cs-CZ" sz="3600" smtClean="0"/>
              <a:t>Z rovnice je jasné, že pokud je upínací šroub ve středu upínky jsou obě síly stejné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cs-CZ" sz="3600" smtClean="0"/>
              <a:t>				</a:t>
            </a:r>
            <a:r>
              <a:rPr lang="cs-CZ" sz="3600" smtClean="0">
                <a:solidFill>
                  <a:srgbClr val="FF0066"/>
                </a:solidFill>
              </a:rPr>
              <a:t>F1 * a  =  F2 * b</a:t>
            </a:r>
          </a:p>
          <a:p>
            <a:pPr eaLnBrk="1" hangingPunct="1">
              <a:defRPr/>
            </a:pPr>
            <a:r>
              <a:rPr lang="cs-CZ" sz="3600" smtClean="0"/>
              <a:t>V praxi se snažíme, aby síla </a:t>
            </a:r>
            <a:r>
              <a:rPr lang="cs-CZ" sz="3600" smtClean="0">
                <a:solidFill>
                  <a:srgbClr val="FF0066"/>
                </a:solidFill>
              </a:rPr>
              <a:t>F1</a:t>
            </a:r>
            <a:r>
              <a:rPr lang="cs-CZ" sz="3600" smtClean="0"/>
              <a:t> byla větší</a:t>
            </a:r>
          </a:p>
          <a:p>
            <a:pPr eaLnBrk="1" hangingPunct="1">
              <a:defRPr/>
            </a:pPr>
            <a:r>
              <a:rPr lang="cs-CZ" sz="3600" smtClean="0"/>
              <a:t>Proto posouváme upínací šroub blíže k obrobku </a:t>
            </a:r>
            <a:r>
              <a:rPr lang="cs-CZ" sz="3600" i="1" smtClean="0"/>
              <a:t>(nemusí to vždy vyhovovat)</a:t>
            </a:r>
          </a:p>
          <a:p>
            <a:pPr lvl="4" eaLnBrk="1" hangingPunct="1">
              <a:buFontTx/>
              <a:buNone/>
              <a:defRPr/>
            </a:pPr>
            <a:r>
              <a:rPr lang="cs-CZ" sz="4000" smtClean="0"/>
              <a:t>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5970587"/>
          </a:xfrm>
        </p:spPr>
        <p:txBody>
          <a:bodyPr/>
          <a:lstStyle/>
          <a:p>
            <a:pPr eaLnBrk="1" hangingPunct="1">
              <a:defRPr/>
            </a:pPr>
            <a:r>
              <a:rPr lang="cs-CZ" sz="6000" smtClean="0"/>
              <a:t>VŠE SI ZOPAKUJEME POMOCÍ </a:t>
            </a:r>
            <a:r>
              <a:rPr lang="cs-CZ" sz="6000" smtClean="0">
                <a:solidFill>
                  <a:srgbClr val="FF0066"/>
                </a:solidFill>
              </a:rPr>
              <a:t>TESTU</a:t>
            </a:r>
            <a:r>
              <a:rPr lang="cs-CZ" sz="6000" smtClean="0"/>
              <a:t>, KTERÝ JE SOUČÁSTÍ TÉTO SADY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1905000"/>
            <a:ext cx="8229600" cy="2590800"/>
          </a:xfrm>
        </p:spPr>
        <p:txBody>
          <a:bodyPr/>
          <a:lstStyle/>
          <a:p>
            <a:pPr eaLnBrk="1" hangingPunct="1">
              <a:defRPr/>
            </a:pPr>
            <a:r>
              <a:rPr lang="cs-CZ" sz="12000" smtClean="0"/>
              <a:t/>
            </a:r>
            <a:br>
              <a:rPr lang="cs-CZ" sz="12000" smtClean="0"/>
            </a:br>
            <a:r>
              <a:rPr lang="cs-CZ" sz="12000" smtClean="0"/>
              <a:t>KONEC</a:t>
            </a:r>
            <a:br>
              <a:rPr lang="cs-CZ" sz="12000" smtClean="0"/>
            </a:br>
            <a:r>
              <a:rPr lang="cs-CZ" sz="12000" smtClean="0"/>
              <a:t/>
            </a:r>
            <a:br>
              <a:rPr lang="cs-CZ" sz="12000" smtClean="0"/>
            </a:br>
            <a:r>
              <a:rPr lang="cs-CZ" sz="1200" smtClean="0"/>
              <a:t>Mý2012</a:t>
            </a:r>
            <a:endParaRPr lang="cs-CZ" sz="1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7" name="Rectangle 7"/>
          <p:cNvSpPr>
            <a:spLocks noGrp="1" noChangeArrowheads="1"/>
          </p:cNvSpPr>
          <p:nvPr>
            <p:ph type="ctrTitle"/>
          </p:nvPr>
        </p:nvSpPr>
        <p:spPr>
          <a:xfrm>
            <a:off x="228600" y="381000"/>
            <a:ext cx="8763000" cy="5486400"/>
          </a:xfrm>
        </p:spPr>
        <p:txBody>
          <a:bodyPr/>
          <a:lstStyle/>
          <a:p>
            <a:pPr eaLnBrk="1" hangingPunct="1">
              <a:defRPr/>
            </a:pPr>
            <a:r>
              <a:rPr lang="cs-CZ" sz="8000" dirty="0" smtClean="0"/>
              <a:t/>
            </a:r>
            <a:br>
              <a:rPr lang="cs-CZ" sz="8000" dirty="0" smtClean="0"/>
            </a:br>
            <a:r>
              <a:rPr lang="cs-CZ" sz="8000" dirty="0" smtClean="0"/>
              <a:t/>
            </a:r>
            <a:br>
              <a:rPr lang="cs-CZ" sz="8000" dirty="0" smtClean="0"/>
            </a:br>
            <a:r>
              <a:rPr lang="cs-CZ" sz="8000" dirty="0" smtClean="0"/>
              <a:t/>
            </a:r>
            <a:br>
              <a:rPr lang="cs-CZ" sz="8000" dirty="0" smtClean="0"/>
            </a:br>
            <a:r>
              <a:rPr lang="cs-CZ" sz="8000" dirty="0" smtClean="0"/>
              <a:t/>
            </a:r>
            <a:br>
              <a:rPr lang="cs-CZ" sz="8000" dirty="0" smtClean="0"/>
            </a:br>
            <a:r>
              <a:rPr lang="cs-CZ" sz="8000" dirty="0" smtClean="0"/>
              <a:t/>
            </a:r>
            <a:br>
              <a:rPr lang="cs-CZ" sz="8000" dirty="0" smtClean="0"/>
            </a:br>
            <a:r>
              <a:rPr lang="cs-CZ" sz="7200" dirty="0" smtClean="0"/>
              <a:t>ROVNOVÁHA NA PÁCE</a:t>
            </a:r>
            <a:br>
              <a:rPr lang="cs-CZ" sz="7200" dirty="0" smtClean="0"/>
            </a:br>
            <a:r>
              <a:rPr lang="cs-CZ" sz="9600" dirty="0" smtClean="0"/>
              <a:t>- UPÍNKA -</a:t>
            </a:r>
            <a:r>
              <a:rPr lang="cs-CZ" sz="10900" dirty="0" smtClean="0"/>
              <a:t/>
            </a:r>
            <a:br>
              <a:rPr lang="cs-CZ" sz="10900" dirty="0" smtClean="0"/>
            </a:br>
            <a:r>
              <a:rPr lang="cs-CZ" sz="1600" dirty="0" smtClean="0"/>
              <a:t/>
            </a:r>
            <a:br>
              <a:rPr lang="cs-CZ" sz="1600" dirty="0" smtClean="0"/>
            </a:br>
            <a:r>
              <a:rPr lang="cs-CZ" sz="1600" dirty="0" smtClean="0"/>
              <a:t/>
            </a:r>
            <a:br>
              <a:rPr lang="cs-CZ" sz="1600" dirty="0" smtClean="0"/>
            </a:br>
            <a:r>
              <a:rPr lang="cs-CZ" sz="1600" dirty="0" smtClean="0"/>
              <a:t/>
            </a:r>
            <a:br>
              <a:rPr lang="cs-CZ" sz="1600" dirty="0" smtClean="0"/>
            </a:br>
            <a:r>
              <a:rPr lang="cs-CZ" sz="1600" dirty="0" smtClean="0"/>
              <a:t/>
            </a:r>
            <a:br>
              <a:rPr lang="cs-CZ" sz="1600" dirty="0" smtClean="0"/>
            </a:br>
            <a:r>
              <a:rPr lang="cs-CZ" sz="1600" dirty="0" smtClean="0"/>
              <a:t/>
            </a:r>
            <a:br>
              <a:rPr lang="cs-CZ" sz="1600" dirty="0" smtClean="0"/>
            </a:br>
            <a:r>
              <a:rPr lang="cs-CZ" sz="1600" dirty="0" smtClean="0"/>
              <a:t/>
            </a:r>
            <a:br>
              <a:rPr lang="cs-CZ" sz="1600" dirty="0" smtClean="0"/>
            </a:br>
            <a:r>
              <a:rPr lang="cs-CZ" sz="3200" dirty="0" smtClean="0"/>
              <a:t>Předmět:  NÁSTROJAŘSKÁ TECHNOLOGIE</a:t>
            </a:r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762000" y="6477000"/>
            <a:ext cx="7543800" cy="381000"/>
          </a:xfrm>
        </p:spPr>
        <p:txBody>
          <a:bodyPr/>
          <a:lstStyle/>
          <a:p>
            <a:pPr eaLnBrk="1" hangingPunct="1">
              <a:defRPr/>
            </a:pPr>
            <a:r>
              <a:rPr lang="cs-CZ" sz="1800" smtClean="0"/>
              <a:t>Mý 2012</a:t>
            </a:r>
          </a:p>
        </p:txBody>
      </p:sp>
      <p:pic>
        <p:nvPicPr>
          <p:cNvPr id="3076" name="obrázek 1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11400" y="4000500"/>
            <a:ext cx="4699000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cs-CZ" sz="4000" smtClean="0"/>
              <a:t>CÍLEM PREZENTACE JE: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82750"/>
            <a:ext cx="8229600" cy="4443413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cs-CZ" smtClean="0"/>
              <a:t>Napomoci vyučujícím při výkladu na téma</a:t>
            </a:r>
          </a:p>
          <a:p>
            <a:pPr algn="ctr" eaLnBrk="1" hangingPunct="1">
              <a:lnSpc>
                <a:spcPct val="90000"/>
              </a:lnSpc>
              <a:defRPr/>
            </a:pPr>
            <a:r>
              <a:rPr lang="cs-CZ" smtClean="0"/>
              <a:t>ROVNOVÁHA NA PÁCE</a:t>
            </a:r>
          </a:p>
          <a:p>
            <a:pPr algn="ctr" eaLnBrk="1" hangingPunct="1">
              <a:lnSpc>
                <a:spcPct val="90000"/>
              </a:lnSpc>
              <a:defRPr/>
            </a:pPr>
            <a:r>
              <a:rPr lang="cs-CZ" smtClean="0"/>
              <a:t>UPÍNÁNÍ OBROBKŮ</a:t>
            </a:r>
          </a:p>
          <a:p>
            <a:pPr algn="ctr" eaLnBrk="1" hangingPunct="1">
              <a:lnSpc>
                <a:spcPct val="90000"/>
              </a:lnSpc>
              <a:defRPr/>
            </a:pPr>
            <a:r>
              <a:rPr lang="cs-CZ" smtClean="0"/>
              <a:t>UPÍNKA</a:t>
            </a:r>
          </a:p>
          <a:p>
            <a:pPr algn="ctr" eaLnBrk="1" hangingPunct="1">
              <a:lnSpc>
                <a:spcPct val="90000"/>
              </a:lnSpc>
              <a:defRPr/>
            </a:pPr>
            <a:endParaRPr lang="cs-CZ" smtClean="0"/>
          </a:p>
          <a:p>
            <a:pPr algn="ctr" eaLnBrk="1" hangingPunct="1">
              <a:lnSpc>
                <a:spcPct val="90000"/>
              </a:lnSpc>
              <a:defRPr/>
            </a:pPr>
            <a:r>
              <a:rPr lang="cs-CZ" smtClean="0"/>
              <a:t>Určeno hlavně pro žáky KOVO OBORŮ</a:t>
            </a:r>
          </a:p>
          <a:p>
            <a:pPr algn="ctr" eaLnBrk="1" hangingPunct="1">
              <a:lnSpc>
                <a:spcPct val="90000"/>
              </a:lnSpc>
              <a:defRPr/>
            </a:pPr>
            <a:endParaRPr lang="cs-CZ" smtClean="0"/>
          </a:p>
          <a:p>
            <a:pPr algn="ctr" eaLnBrk="1" hangingPunct="1">
              <a:lnSpc>
                <a:spcPct val="90000"/>
              </a:lnSpc>
              <a:defRPr/>
            </a:pPr>
            <a:r>
              <a:rPr lang="cs-CZ" smtClean="0"/>
              <a:t>Autor: Jiří Malý</a:t>
            </a:r>
          </a:p>
          <a:p>
            <a:pPr eaLnBrk="1" hangingPunct="1">
              <a:lnSpc>
                <a:spcPct val="90000"/>
              </a:lnSpc>
              <a:defRPr/>
            </a:pPr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mtClean="0"/>
              <a:t>ÚČEL UPÍNÁNÍ: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876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endParaRPr lang="cs-CZ" b="1" smtClean="0"/>
          </a:p>
          <a:p>
            <a:pPr eaLnBrk="1" hangingPunct="1">
              <a:defRPr/>
            </a:pPr>
            <a:r>
              <a:rPr lang="cs-CZ" b="1" smtClean="0"/>
              <a:t>BEZPEČNÉ UPÍNÁNÍ JE ZÁKLAD PRO RUČNÍ I STROJNÍ OBRÁBĚNÍ</a:t>
            </a:r>
          </a:p>
          <a:p>
            <a:pPr eaLnBrk="1" hangingPunct="1">
              <a:defRPr/>
            </a:pPr>
            <a:r>
              <a:rPr lang="cs-CZ" b="1" smtClean="0"/>
              <a:t>UPÍNÁME RŮZNÝMI ZPŮSOBY:			</a:t>
            </a:r>
            <a:r>
              <a:rPr lang="cs-CZ" smtClean="0"/>
              <a:t>DO SVĚRÁKU						DO PŘÍPRAVKU					DO KLEŠTINY 					UPÍNKOU apod.</a:t>
            </a:r>
          </a:p>
          <a:p>
            <a:pPr eaLnBrk="1" hangingPunct="1">
              <a:defRPr/>
            </a:pPr>
            <a:r>
              <a:rPr lang="cs-CZ" b="1" smtClean="0"/>
              <a:t>UPÍNKA JE HODNĚ POUŽÍVANÁ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385175" cy="914400"/>
          </a:xfrm>
        </p:spPr>
        <p:txBody>
          <a:bodyPr/>
          <a:lstStyle/>
          <a:p>
            <a:pPr eaLnBrk="1" hangingPunct="1">
              <a:defRPr/>
            </a:pPr>
            <a:r>
              <a:rPr lang="cs-CZ" smtClean="0"/>
              <a:t>POHLED NA UPÍNKU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8007350" cy="5410200"/>
          </a:xfrm>
        </p:spPr>
        <p:txBody>
          <a:bodyPr/>
          <a:lstStyle/>
          <a:p>
            <a:pPr eaLnBrk="1" hangingPunct="1">
              <a:defRPr/>
            </a:pPr>
            <a:endParaRPr lang="cs-CZ" smtClean="0"/>
          </a:p>
        </p:txBody>
      </p:sp>
      <p:pic>
        <p:nvPicPr>
          <p:cNvPr id="6148" name="Picture 4" descr="UPI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838200"/>
            <a:ext cx="8686800" cy="581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cs-CZ" smtClean="0"/>
              <a:t>LOGIKA VĚCI  při upínání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229600" cy="5791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cs-CZ" sz="4400" smtClean="0"/>
              <a:t>Používáme „selský rozum“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4400" smtClean="0"/>
              <a:t>Používáme sadu upínacího zařízení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4400" smtClean="0"/>
              <a:t>Používáme neponičené díly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4400" smtClean="0"/>
              <a:t>Používáme normalizované díly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4400" smtClean="0"/>
              <a:t>Použijeme několik upínek dle potřeby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4400" smtClean="0"/>
              <a:t>Přesvědčíme se o správném upnutí a síle upnutí</a:t>
            </a:r>
          </a:p>
          <a:p>
            <a:pPr eaLnBrk="1" hangingPunct="1">
              <a:lnSpc>
                <a:spcPct val="80000"/>
              </a:lnSpc>
              <a:defRPr/>
            </a:pPr>
            <a:endParaRPr lang="cs-CZ" sz="16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304800"/>
            <a:ext cx="8229600" cy="1219200"/>
          </a:xfrm>
        </p:spPr>
        <p:txBody>
          <a:bodyPr/>
          <a:lstStyle/>
          <a:p>
            <a:pPr eaLnBrk="1" hangingPunct="1">
              <a:defRPr/>
            </a:pPr>
            <a:r>
              <a:rPr lang="cs-CZ" smtClean="0"/>
              <a:t>POPIS JEDNOTLIVÝCH ČÁSTÍ</a:t>
            </a:r>
          </a:p>
        </p:txBody>
      </p:sp>
      <p:pic>
        <p:nvPicPr>
          <p:cNvPr id="8195" name="Picture 4" descr="UPI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9200" y="609600"/>
            <a:ext cx="6505575" cy="6053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pPr eaLnBrk="1" hangingPunct="1">
              <a:defRPr/>
            </a:pPr>
            <a:r>
              <a:rPr lang="cs-CZ" smtClean="0">
                <a:solidFill>
                  <a:srgbClr val="FF0066"/>
                </a:solidFill>
              </a:rPr>
              <a:t>UPNUTÍ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229600" cy="5059363"/>
          </a:xfrm>
        </p:spPr>
        <p:txBody>
          <a:bodyPr/>
          <a:lstStyle/>
          <a:p>
            <a:pPr eaLnBrk="1" hangingPunct="1">
              <a:defRPr/>
            </a:pPr>
            <a:r>
              <a:rPr lang="cs-CZ" sz="3600" smtClean="0"/>
              <a:t>MUSÍ BÝT VŽDY BEZPEČNÉ</a:t>
            </a:r>
          </a:p>
          <a:p>
            <a:pPr eaLnBrk="1" hangingPunct="1">
              <a:defRPr/>
            </a:pPr>
            <a:r>
              <a:rPr lang="cs-CZ" sz="3600" smtClean="0"/>
              <a:t>RYCHLÉ</a:t>
            </a:r>
          </a:p>
          <a:p>
            <a:pPr eaLnBrk="1" hangingPunct="1">
              <a:defRPr/>
            </a:pPr>
            <a:r>
              <a:rPr lang="cs-CZ" sz="3600" smtClean="0"/>
              <a:t>SNADNÉ</a:t>
            </a:r>
          </a:p>
          <a:p>
            <a:pPr eaLnBrk="1" hangingPunct="1">
              <a:defRPr/>
            </a:pPr>
            <a:r>
              <a:rPr lang="cs-CZ" sz="3600" smtClean="0"/>
              <a:t>DODRŽUJEME ZÁSADU, ŽE UPÍNACÍ SÍLA  </a:t>
            </a:r>
            <a:r>
              <a:rPr lang="cs-CZ" sz="3600" smtClean="0">
                <a:solidFill>
                  <a:srgbClr val="FF0066"/>
                </a:solidFill>
              </a:rPr>
              <a:t>„F1“ </a:t>
            </a:r>
            <a:r>
              <a:rPr lang="cs-CZ" sz="3600" smtClean="0"/>
              <a:t>BLÍŽE K OBROBKU JE VĚTŠÍ </a:t>
            </a:r>
          </a:p>
          <a:p>
            <a:pPr eaLnBrk="1" hangingPunct="1">
              <a:defRPr/>
            </a:pPr>
            <a:r>
              <a:rPr lang="cs-CZ" sz="3600" smtClean="0"/>
              <a:t>PROTO JE RAMENO </a:t>
            </a:r>
            <a:r>
              <a:rPr lang="cs-CZ" sz="3600" smtClean="0">
                <a:solidFill>
                  <a:srgbClr val="FF0066"/>
                </a:solidFill>
              </a:rPr>
              <a:t>„a“</a:t>
            </a:r>
            <a:r>
              <a:rPr lang="cs-CZ" sz="3600" smtClean="0"/>
              <a:t> KRATŠÍ </a:t>
            </a:r>
          </a:p>
          <a:p>
            <a:pPr eaLnBrk="1" hangingPunct="1">
              <a:defRPr/>
            </a:pPr>
            <a:r>
              <a:rPr lang="cs-CZ" sz="3600" smtClean="0"/>
              <a:t>DŮLEŽITÁ JE VODOROVNÁ POLOHA UPÍNKY	viz obrázky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4" descr="UPI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228600"/>
            <a:ext cx="8839200" cy="6243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ruhy na vodě">
  <a:themeElements>
    <a:clrScheme name="Kruhy na vodě 3">
      <a:dk1>
        <a:srgbClr val="008AE8"/>
      </a:dk1>
      <a:lt1>
        <a:srgbClr val="FFFFFF"/>
      </a:lt1>
      <a:dk2>
        <a:srgbClr val="0068AE"/>
      </a:dk2>
      <a:lt2>
        <a:srgbClr val="CCECFF"/>
      </a:lt2>
      <a:accent1>
        <a:srgbClr val="009999"/>
      </a:accent1>
      <a:accent2>
        <a:srgbClr val="0088E4"/>
      </a:accent2>
      <a:accent3>
        <a:srgbClr val="AAB9D3"/>
      </a:accent3>
      <a:accent4>
        <a:srgbClr val="DADADA"/>
      </a:accent4>
      <a:accent5>
        <a:srgbClr val="AACACA"/>
      </a:accent5>
      <a:accent6>
        <a:srgbClr val="007BCF"/>
      </a:accent6>
      <a:hlink>
        <a:srgbClr val="99FF99"/>
      </a:hlink>
      <a:folHlink>
        <a:srgbClr val="AFE1FF"/>
      </a:folHlink>
    </a:clrScheme>
    <a:fontScheme name="Kruhy na vodě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Kruhy na vodě 1">
        <a:dk1>
          <a:srgbClr val="2B2B85"/>
        </a:dk1>
        <a:lt1>
          <a:srgbClr val="FFFFFF"/>
        </a:lt1>
        <a:dk2>
          <a:srgbClr val="00254A"/>
        </a:dk2>
        <a:lt2>
          <a:srgbClr val="C0C0C0"/>
        </a:lt2>
        <a:accent1>
          <a:srgbClr val="0099FF"/>
        </a:accent1>
        <a:accent2>
          <a:srgbClr val="006699"/>
        </a:accent2>
        <a:accent3>
          <a:srgbClr val="AAACB1"/>
        </a:accent3>
        <a:accent4>
          <a:srgbClr val="DADADA"/>
        </a:accent4>
        <a:accent5>
          <a:srgbClr val="AACAFF"/>
        </a:accent5>
        <a:accent6>
          <a:srgbClr val="005C8A"/>
        </a:accent6>
        <a:hlink>
          <a:srgbClr val="99CCFF"/>
        </a:hlink>
        <a:folHlink>
          <a:srgbClr val="8F8FB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ruhy na vodě 2">
        <a:dk1>
          <a:srgbClr val="3B4B5D"/>
        </a:dk1>
        <a:lt1>
          <a:srgbClr val="FFFFFF"/>
        </a:lt1>
        <a:dk2>
          <a:srgbClr val="466886"/>
        </a:dk2>
        <a:lt2>
          <a:srgbClr val="CCECFF"/>
        </a:lt2>
        <a:accent1>
          <a:srgbClr val="6D9D97"/>
        </a:accent1>
        <a:accent2>
          <a:srgbClr val="53718C"/>
        </a:accent2>
        <a:accent3>
          <a:srgbClr val="B0B9C3"/>
        </a:accent3>
        <a:accent4>
          <a:srgbClr val="DADADA"/>
        </a:accent4>
        <a:accent5>
          <a:srgbClr val="BACCC9"/>
        </a:accent5>
        <a:accent6>
          <a:srgbClr val="4A667E"/>
        </a:accent6>
        <a:hlink>
          <a:srgbClr val="99CCFF"/>
        </a:hlink>
        <a:folHlink>
          <a:srgbClr val="A97C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ruhy na vodě 3">
        <a:dk1>
          <a:srgbClr val="008AE8"/>
        </a:dk1>
        <a:lt1>
          <a:srgbClr val="FFFFFF"/>
        </a:lt1>
        <a:dk2>
          <a:srgbClr val="0068AE"/>
        </a:dk2>
        <a:lt2>
          <a:srgbClr val="CCECFF"/>
        </a:lt2>
        <a:accent1>
          <a:srgbClr val="009999"/>
        </a:accent1>
        <a:accent2>
          <a:srgbClr val="0088E4"/>
        </a:accent2>
        <a:accent3>
          <a:srgbClr val="AAB9D3"/>
        </a:accent3>
        <a:accent4>
          <a:srgbClr val="DADADA"/>
        </a:accent4>
        <a:accent5>
          <a:srgbClr val="AACACA"/>
        </a:accent5>
        <a:accent6>
          <a:srgbClr val="007BCF"/>
        </a:accent6>
        <a:hlink>
          <a:srgbClr val="99FF99"/>
        </a:hlink>
        <a:folHlink>
          <a:srgbClr val="AFE1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ruhy na vodě 4">
        <a:dk1>
          <a:srgbClr val="9B69FF"/>
        </a:dk1>
        <a:lt1>
          <a:srgbClr val="FFFFFF"/>
        </a:lt1>
        <a:dk2>
          <a:srgbClr val="666699"/>
        </a:dk2>
        <a:lt2>
          <a:srgbClr val="D9D9FF"/>
        </a:lt2>
        <a:accent1>
          <a:srgbClr val="66CCFF"/>
        </a:accent1>
        <a:accent2>
          <a:srgbClr val="9966FF"/>
        </a:accent2>
        <a:accent3>
          <a:srgbClr val="B8B8CA"/>
        </a:accent3>
        <a:accent4>
          <a:srgbClr val="DADADA"/>
        </a:accent4>
        <a:accent5>
          <a:srgbClr val="B8E2FF"/>
        </a:accent5>
        <a:accent6>
          <a:srgbClr val="8A5CE7"/>
        </a:accent6>
        <a:hlink>
          <a:srgbClr val="0099CC"/>
        </a:hlink>
        <a:folHlink>
          <a:srgbClr val="00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ruhy na vodě 5">
        <a:dk1>
          <a:srgbClr val="008080"/>
        </a:dk1>
        <a:lt1>
          <a:srgbClr val="FFFFFF"/>
        </a:lt1>
        <a:dk2>
          <a:srgbClr val="006666"/>
        </a:dk2>
        <a:lt2>
          <a:srgbClr val="FFFFCC"/>
        </a:lt2>
        <a:accent1>
          <a:srgbClr val="0099FF"/>
        </a:accent1>
        <a:accent2>
          <a:srgbClr val="008080"/>
        </a:accent2>
        <a:accent3>
          <a:srgbClr val="AAB8B8"/>
        </a:accent3>
        <a:accent4>
          <a:srgbClr val="DADADA"/>
        </a:accent4>
        <a:accent5>
          <a:srgbClr val="AACAFF"/>
        </a:accent5>
        <a:accent6>
          <a:srgbClr val="007373"/>
        </a:accent6>
        <a:hlink>
          <a:srgbClr val="1ACE9F"/>
        </a:hlink>
        <a:folHlink>
          <a:srgbClr val="A5B5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ruhy na vodě 6">
        <a:dk1>
          <a:srgbClr val="CDD9D1"/>
        </a:dk1>
        <a:lt1>
          <a:srgbClr val="FFFFFF"/>
        </a:lt1>
        <a:dk2>
          <a:srgbClr val="A3BBA9"/>
        </a:dk2>
        <a:lt2>
          <a:srgbClr val="007D80"/>
        </a:lt2>
        <a:accent1>
          <a:srgbClr val="9CA8A4"/>
        </a:accent1>
        <a:accent2>
          <a:srgbClr val="CBD7CE"/>
        </a:accent2>
        <a:accent3>
          <a:srgbClr val="CEDAD1"/>
        </a:accent3>
        <a:accent4>
          <a:srgbClr val="DADADA"/>
        </a:accent4>
        <a:accent5>
          <a:srgbClr val="CBD1CF"/>
        </a:accent5>
        <a:accent6>
          <a:srgbClr val="B8C3BA"/>
        </a:accent6>
        <a:hlink>
          <a:srgbClr val="0099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ruhy na vodě 7">
        <a:dk1>
          <a:srgbClr val="686B5D"/>
        </a:dk1>
        <a:lt1>
          <a:srgbClr val="DCDAD0"/>
        </a:lt1>
        <a:dk2>
          <a:srgbClr val="525040"/>
        </a:dk2>
        <a:lt2>
          <a:srgbClr val="D3D2A6"/>
        </a:lt2>
        <a:accent1>
          <a:srgbClr val="5D8770"/>
        </a:accent1>
        <a:accent2>
          <a:srgbClr val="686B5D"/>
        </a:accent2>
        <a:accent3>
          <a:srgbClr val="B3B3AF"/>
        </a:accent3>
        <a:accent4>
          <a:srgbClr val="BCBAB1"/>
        </a:accent4>
        <a:accent5>
          <a:srgbClr val="B6C3BB"/>
        </a:accent5>
        <a:accent6>
          <a:srgbClr val="5E6053"/>
        </a:accent6>
        <a:hlink>
          <a:srgbClr val="85B7A9"/>
        </a:hlink>
        <a:folHlink>
          <a:srgbClr val="B8936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ruhy na vodě 8">
        <a:dk1>
          <a:srgbClr val="000000"/>
        </a:dk1>
        <a:lt1>
          <a:srgbClr val="EAEAEA"/>
        </a:lt1>
        <a:dk2>
          <a:srgbClr val="000000"/>
        </a:dk2>
        <a:lt2>
          <a:srgbClr val="B2B2B2"/>
        </a:lt2>
        <a:accent1>
          <a:srgbClr val="A4BCC4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CFDADE"/>
        </a:accent5>
        <a:accent6>
          <a:srgbClr val="E7E7E7"/>
        </a:accent6>
        <a:hlink>
          <a:srgbClr val="0066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ruhy na vodě 9">
        <a:dk1>
          <a:srgbClr val="000000"/>
        </a:dk1>
        <a:lt1>
          <a:srgbClr val="D7D1B9"/>
        </a:lt1>
        <a:dk2>
          <a:srgbClr val="B39257"/>
        </a:dk2>
        <a:lt2>
          <a:srgbClr val="B1A887"/>
        </a:lt2>
        <a:accent1>
          <a:srgbClr val="FFCC66"/>
        </a:accent1>
        <a:accent2>
          <a:srgbClr val="E6E3AC"/>
        </a:accent2>
        <a:accent3>
          <a:srgbClr val="E8E5D9"/>
        </a:accent3>
        <a:accent4>
          <a:srgbClr val="000000"/>
        </a:accent4>
        <a:accent5>
          <a:srgbClr val="FFE2B8"/>
        </a:accent5>
        <a:accent6>
          <a:srgbClr val="D0CE9B"/>
        </a:accent6>
        <a:hlink>
          <a:srgbClr val="666633"/>
        </a:hlink>
        <a:folHlink>
          <a:srgbClr val="9C9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C991EB3F-B193-4ABE-92EF-BED39F2C127B}"/>
</file>

<file path=customXml/itemProps2.xml><?xml version="1.0" encoding="utf-8"?>
<ds:datastoreItem xmlns:ds="http://schemas.openxmlformats.org/officeDocument/2006/customXml" ds:itemID="{A5B6F499-BCD4-4FFE-9A57-AF7FAC133C82}"/>
</file>

<file path=customXml/itemProps3.xml><?xml version="1.0" encoding="utf-8"?>
<ds:datastoreItem xmlns:ds="http://schemas.openxmlformats.org/officeDocument/2006/customXml" ds:itemID="{A7FFA936-C346-490E-B51B-54AB431E45B8}"/>
</file>

<file path=docProps/app.xml><?xml version="1.0" encoding="utf-8"?>
<Properties xmlns="http://schemas.openxmlformats.org/officeDocument/2006/extended-properties" xmlns:vt="http://schemas.openxmlformats.org/officeDocument/2006/docPropsVTypes">
  <Template>Ripple</Template>
  <TotalTime>238</TotalTime>
  <Words>165</Words>
  <Application>Microsoft Office PowerPoint</Application>
  <PresentationFormat>Předvádění na obrazovce (4:3)</PresentationFormat>
  <Paragraphs>56</Paragraphs>
  <Slides>13</Slides>
  <Notes>13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7" baseType="lpstr">
      <vt:lpstr>Arial</vt:lpstr>
      <vt:lpstr>Calibri</vt:lpstr>
      <vt:lpstr>Wingdings</vt:lpstr>
      <vt:lpstr>Kruhy na vodě</vt:lpstr>
      <vt:lpstr>         Autorem materiálu a všech jeho částí, není-li uvedeno jinak, je Malý Jiří.     Dostupné ze Školského portálu Karlovarského kraje www.kvkskoly.cz, materiál vznikl v rámci projektu Gymnázia Cheb s názvem Rozvoj školského portálu Karlovarského kraje   </vt:lpstr>
      <vt:lpstr>     ROVNOVÁHA NA PÁCE - UPÍNKA -       Předmět:  NÁSTROJAŘSKÁ TECHNOLOGIE</vt:lpstr>
      <vt:lpstr>CÍLEM PREZENTACE JE:</vt:lpstr>
      <vt:lpstr>ÚČEL UPÍNÁNÍ:</vt:lpstr>
      <vt:lpstr>POHLED NA UPÍNKU</vt:lpstr>
      <vt:lpstr>LOGIKA VĚCI  při upínání</vt:lpstr>
      <vt:lpstr>POPIS JEDNOTLIVÝCH ČÁSTÍ</vt:lpstr>
      <vt:lpstr>UPNUTÍ</vt:lpstr>
      <vt:lpstr>Prezentace aplikace PowerPoint</vt:lpstr>
      <vt:lpstr>Prezentace aplikace PowerPoint</vt:lpstr>
      <vt:lpstr>VÝPOČET</vt:lpstr>
      <vt:lpstr>VŠE SI ZOPAKUJEME POMOCÍ TESTU, KTERÝ JE SOUČÁSTÍ TÉTO SADY</vt:lpstr>
      <vt:lpstr> KONEC  Mý2012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Petr Svatoň</dc:creator>
  <cp:lastModifiedBy>Petr Svatoň Nemcina.org</cp:lastModifiedBy>
  <cp:revision>104</cp:revision>
  <cp:lastPrinted>1601-01-01T00:00:00Z</cp:lastPrinted>
  <dcterms:created xsi:type="dcterms:W3CDTF">1601-01-01T00:00:00Z</dcterms:created>
  <dcterms:modified xsi:type="dcterms:W3CDTF">2013-05-26T04:02:36Z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  <property fmtid="{D5CDD505-2E9C-101B-9397-08002B2CF9AE}" pid="3" name="ContentTypeId">
    <vt:lpwstr>0x0101006DC6CDD897236648814918DF821AA7F8</vt:lpwstr>
  </property>
  <property fmtid="{D5CDD505-2E9C-101B-9397-08002B2CF9AE}" pid="4" name="TaxKeywordTaxHTField">
    <vt:lpwstr/>
  </property>
  <property fmtid="{D5CDD505-2E9C-101B-9397-08002B2CF9AE}" pid="5" name="TaxKeyword">
    <vt:lpwstr/>
  </property>
</Properties>
</file>