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4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13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notesMasterIdLst>
    <p:notesMasterId r:id="rId16"/>
  </p:notesMasterIdLst>
  <p:sldIdLst>
    <p:sldId id="256" r:id="rId2"/>
    <p:sldId id="273" r:id="rId3"/>
    <p:sldId id="297" r:id="rId4"/>
    <p:sldId id="301" r:id="rId5"/>
    <p:sldId id="292" r:id="rId6"/>
    <p:sldId id="298" r:id="rId7"/>
    <p:sldId id="299" r:id="rId8"/>
    <p:sldId id="300" r:id="rId9"/>
    <p:sldId id="290" r:id="rId10"/>
    <p:sldId id="293" r:id="rId11"/>
    <p:sldId id="294" r:id="rId12"/>
    <p:sldId id="295" r:id="rId13"/>
    <p:sldId id="286" r:id="rId14"/>
    <p:sldId id="272" r:id="rId15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05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82BB73F7-6792-4373-BBED-0C32989EFCE2}" type="datetimeFigureOut">
              <a:rPr lang="cs-CZ"/>
              <a:pPr>
                <a:defRPr/>
              </a:pPr>
              <a:t>05.12.2012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6DA5B1F5-1956-4B80-9861-271110CFB9F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1741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0908415-5133-4124-BC56-BA98AC56C664}" type="slidenum">
              <a:rPr lang="cs-CZ"/>
              <a:pPr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2662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940EEE-BEBE-403B-8031-65DD9199DD5A}" type="slidenum">
              <a:rPr lang="cs-CZ"/>
              <a:pPr/>
              <a:t>10</a:t>
            </a:fld>
            <a:endParaRPr 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2765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29843DC-3BE4-49B3-8D13-9196426C6B84}" type="slidenum">
              <a:rPr lang="cs-CZ"/>
              <a:pPr/>
              <a:t>11</a:t>
            </a:fld>
            <a:endParaRPr lang="cs-CZ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2867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3E4E516-0AA8-438F-89F9-01B47DA12985}" type="slidenum">
              <a:rPr lang="cs-CZ"/>
              <a:pPr/>
              <a:t>12</a:t>
            </a:fld>
            <a:endParaRPr lang="cs-CZ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297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691F6D5-FA97-4BE1-A64C-81320B1B906F}" type="slidenum">
              <a:rPr lang="cs-CZ"/>
              <a:pPr/>
              <a:t>13</a:t>
            </a:fld>
            <a:endParaRPr lang="cs-CZ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3072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ABCFE4-B9FA-4DDC-942E-0E4F70BED069}" type="slidenum">
              <a:rPr lang="cs-CZ"/>
              <a:pPr/>
              <a:t>14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1843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3711139-F4D1-42D6-916D-F8FE9AB959AA}" type="slidenum">
              <a:rPr lang="cs-CZ"/>
              <a:pPr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1946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DD61700-36FD-4F58-ABDF-FE8E337578C7}" type="slidenum">
              <a:rPr lang="cs-CZ"/>
              <a:pPr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2048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80B2421-F976-4412-80DF-ED78F54850B1}" type="slidenum">
              <a:rPr lang="cs-CZ"/>
              <a:pPr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2150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E08F68E-2CD7-4F87-B20D-E17F561F64D5}" type="slidenum">
              <a:rPr lang="cs-CZ"/>
              <a:pPr/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2253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D591588-0E16-4E4D-ABCF-BF567EBC4EF3}" type="slidenum">
              <a:rPr lang="cs-CZ"/>
              <a:pPr/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2355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ECB2F25-5A66-47DB-B995-0B674E1C7A44}" type="slidenum">
              <a:rPr lang="cs-CZ"/>
              <a:pPr/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2458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69E243B-F20D-4799-A7ED-0DF4501F618E}" type="slidenum">
              <a:rPr lang="cs-CZ"/>
              <a:pPr/>
              <a:t>8</a:t>
            </a:fld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2560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BC06332-76BE-406C-B948-3A249D8C0F16}" type="slidenum">
              <a:rPr lang="cs-CZ"/>
              <a:pPr/>
              <a:t>9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CF0AB1-DE9A-4E54-A62E-A5DEF47BDB3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5ACA7A-4AE6-4422-A80E-512763D1396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21FFDD-391B-45FA-91E6-2C34432B56C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27E37A-F83D-43BA-B45D-0C0DFB36193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C48904-2242-4B72-A321-71417E418A2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349774-628C-420E-98E1-62A049086E8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79F8A3-EAD8-439F-BDB6-303FA6683C0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7FB8CB-73A8-434C-8FF3-71F432C20D6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46B79C-6F1E-45F4-BB90-56D5B0C2F60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7FFA7C-D942-4AE1-9964-2CFC02D3CEA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E74C7A-8FDD-488C-8CB2-50DC092886A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788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88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88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E654D51B-A697-430F-BC4B-88FF693AB36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1676400"/>
            <a:ext cx="7772400" cy="2514600"/>
          </a:xfrm>
        </p:spPr>
        <p:txBody>
          <a:bodyPr/>
          <a:lstStyle/>
          <a:p>
            <a:pPr eaLnBrk="1" hangingPunct="1"/>
            <a:r>
              <a:rPr lang="cs-CZ" sz="8900" smtClean="0"/>
              <a:t>POSTUPOVÁ PRÁCE</a:t>
            </a:r>
            <a:br>
              <a:rPr lang="cs-CZ" sz="8900" smtClean="0"/>
            </a:br>
            <a:r>
              <a:rPr lang="cs-CZ" sz="8900" smtClean="0"/>
              <a:t>- ČEP -</a:t>
            </a:r>
          </a:p>
        </p:txBody>
      </p:sp>
      <p:sp>
        <p:nvSpPr>
          <p:cNvPr id="2051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762000" y="6172200"/>
            <a:ext cx="7543800" cy="381000"/>
          </a:xfrm>
        </p:spPr>
        <p:txBody>
          <a:bodyPr/>
          <a:lstStyle/>
          <a:p>
            <a:pPr eaLnBrk="1" hangingPunct="1"/>
            <a:r>
              <a:rPr lang="cs-CZ" sz="1800" smtClean="0"/>
              <a:t>Mý 2012</a:t>
            </a:r>
          </a:p>
        </p:txBody>
      </p:sp>
      <p:pic>
        <p:nvPicPr>
          <p:cNvPr id="2052" name="obrázek 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35200" y="4953000"/>
            <a:ext cx="46990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3600" smtClean="0">
                <a:solidFill>
                  <a:schemeClr val="hlink"/>
                </a:solidFill>
              </a:rPr>
              <a:t>POPIS ČINNOSTI</a:t>
            </a:r>
            <a:r>
              <a:rPr lang="cs-CZ" smtClean="0"/>
              <a:t/>
            </a:r>
            <a:br>
              <a:rPr lang="cs-CZ" smtClean="0"/>
            </a:br>
            <a:r>
              <a:rPr lang="cs-CZ" sz="3200" smtClean="0"/>
              <a:t>soustružení na tolerované rozměry viz obr.2</a:t>
            </a:r>
          </a:p>
        </p:txBody>
      </p:sp>
      <p:pic>
        <p:nvPicPr>
          <p:cNvPr id="11267" name="Picture 4" descr="SESTAVA  2D POPIS B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438400"/>
            <a:ext cx="8705850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3600" smtClean="0">
                <a:solidFill>
                  <a:schemeClr val="hlink"/>
                </a:solidFill>
              </a:rPr>
              <a:t>POPIS ČINNOSTI</a:t>
            </a:r>
            <a:r>
              <a:rPr lang="cs-CZ" smtClean="0"/>
              <a:t/>
            </a:r>
            <a:br>
              <a:rPr lang="cs-CZ" smtClean="0"/>
            </a:br>
            <a:r>
              <a:rPr lang="cs-CZ" sz="3200" smtClean="0"/>
              <a:t>frézovat nebo pilovat čtyřhrany  viz obr.3</a:t>
            </a:r>
          </a:p>
        </p:txBody>
      </p:sp>
      <p:pic>
        <p:nvPicPr>
          <p:cNvPr id="12291" name="Picture 4" descr="SESTAVA  2D POPIS 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2819400"/>
            <a:ext cx="8829675" cy="317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3600" smtClean="0">
                <a:solidFill>
                  <a:schemeClr val="hlink"/>
                </a:solidFill>
              </a:rPr>
              <a:t>POPIS ČINNOSTI</a:t>
            </a:r>
            <a:r>
              <a:rPr lang="cs-CZ" smtClean="0"/>
              <a:t/>
            </a:r>
            <a:br>
              <a:rPr lang="cs-CZ" smtClean="0"/>
            </a:br>
            <a:r>
              <a:rPr lang="cs-CZ" sz="3200" smtClean="0"/>
              <a:t>soustružení upínacího šroubu  viz obr.4</a:t>
            </a:r>
          </a:p>
        </p:txBody>
      </p:sp>
      <p:pic>
        <p:nvPicPr>
          <p:cNvPr id="13315" name="Picture 4" descr="SESTAVA  2D POPIS 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2895600"/>
            <a:ext cx="8763000" cy="284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533400" y="685800"/>
            <a:ext cx="8264525" cy="502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5400">
                <a:solidFill>
                  <a:schemeClr val="hlink"/>
                </a:solidFill>
              </a:rPr>
              <a:t>Další aktivitu naleznete  v 				</a:t>
            </a:r>
            <a:r>
              <a:rPr lang="cs-CZ" sz="5400">
                <a:solidFill>
                  <a:srgbClr val="FF0066"/>
                </a:solidFill>
              </a:rPr>
              <a:t>TESTU</a:t>
            </a:r>
            <a:r>
              <a:rPr lang="cs-CZ" sz="5400">
                <a:solidFill>
                  <a:schemeClr val="hlink"/>
                </a:solidFill>
              </a:rPr>
              <a:t>, </a:t>
            </a:r>
          </a:p>
          <a:p>
            <a:pPr algn="ctr"/>
            <a:r>
              <a:rPr lang="cs-CZ" sz="5400">
                <a:solidFill>
                  <a:schemeClr val="hlink"/>
                </a:solidFill>
              </a:rPr>
              <a:t>který je součástí této sady DUM.</a:t>
            </a:r>
          </a:p>
          <a:p>
            <a:r>
              <a:rPr lang="cs-CZ" sz="5400">
                <a:solidFill>
                  <a:schemeClr val="hlink"/>
                </a:solidFill>
              </a:rPr>
              <a:t>Zjistíte zda už rozumíte výrobnímu výkresu.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1905000"/>
            <a:ext cx="8229600" cy="2590800"/>
          </a:xfrm>
        </p:spPr>
        <p:txBody>
          <a:bodyPr/>
          <a:lstStyle/>
          <a:p>
            <a:pPr eaLnBrk="1" hangingPunct="1"/>
            <a:r>
              <a:rPr lang="cs-CZ" sz="12000" smtClean="0"/>
              <a:t/>
            </a:r>
            <a:br>
              <a:rPr lang="cs-CZ" sz="12000" smtClean="0"/>
            </a:br>
            <a:r>
              <a:rPr lang="cs-CZ" sz="12000" smtClean="0"/>
              <a:t>KONEC</a:t>
            </a:r>
            <a:br>
              <a:rPr lang="cs-CZ" sz="12000" smtClean="0"/>
            </a:br>
            <a:r>
              <a:rPr lang="cs-CZ" sz="12000" smtClean="0"/>
              <a:t/>
            </a:r>
            <a:br>
              <a:rPr lang="cs-CZ" sz="12000" smtClean="0"/>
            </a:br>
            <a:r>
              <a:rPr lang="cs-CZ" sz="1200" smtClean="0"/>
              <a:t>Mý2012</a:t>
            </a:r>
            <a:endParaRPr lang="cs-CZ" sz="1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/>
          <a:lstStyle/>
          <a:p>
            <a:pPr eaLnBrk="1" hangingPunct="1"/>
            <a:r>
              <a:rPr lang="cs-CZ" sz="4800" smtClean="0">
                <a:solidFill>
                  <a:schemeClr val="hlink"/>
                </a:solidFill>
              </a:rPr>
              <a:t>CÍLEM PREZENTACE JE: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82750"/>
            <a:ext cx="8229600" cy="4443413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</a:pPr>
            <a:r>
              <a:rPr lang="cs-CZ" sz="1800" smtClean="0"/>
              <a:t>Napomoci vyučujícím při výkladu na téma</a:t>
            </a:r>
          </a:p>
          <a:p>
            <a:pPr algn="ctr" eaLnBrk="1" hangingPunct="1">
              <a:lnSpc>
                <a:spcPct val="80000"/>
              </a:lnSpc>
            </a:pPr>
            <a:endParaRPr lang="cs-CZ" sz="1800" smtClean="0"/>
          </a:p>
          <a:p>
            <a:pPr algn="ctr" eaLnBrk="1" hangingPunct="1">
              <a:lnSpc>
                <a:spcPct val="80000"/>
              </a:lnSpc>
            </a:pPr>
            <a:r>
              <a:rPr lang="cs-CZ" smtClean="0"/>
              <a:t>SOUSTRUŽENÍ, FRÉZOVÁNÍ, PILOVÁNÍ,</a:t>
            </a:r>
          </a:p>
          <a:p>
            <a:pPr algn="ctr" eaLnBrk="1" hangingPunct="1">
              <a:lnSpc>
                <a:spcPct val="80000"/>
              </a:lnSpc>
            </a:pPr>
            <a:endParaRPr lang="cs-CZ" smtClean="0"/>
          </a:p>
          <a:p>
            <a:pPr algn="ctr" eaLnBrk="1" hangingPunct="1">
              <a:lnSpc>
                <a:spcPct val="80000"/>
              </a:lnSpc>
            </a:pPr>
            <a:r>
              <a:rPr lang="cs-CZ" smtClean="0"/>
              <a:t>MĚŘENÍ a KONTROLA</a:t>
            </a:r>
          </a:p>
          <a:p>
            <a:pPr algn="ctr" eaLnBrk="1" hangingPunct="1">
              <a:lnSpc>
                <a:spcPct val="80000"/>
              </a:lnSpc>
            </a:pPr>
            <a:endParaRPr lang="cs-CZ" smtClean="0"/>
          </a:p>
          <a:p>
            <a:pPr algn="ctr" eaLnBrk="1" hangingPunct="1">
              <a:lnSpc>
                <a:spcPct val="80000"/>
              </a:lnSpc>
            </a:pPr>
            <a:r>
              <a:rPr lang="cs-CZ" smtClean="0"/>
              <a:t>ZÍSKÁNÍ PRAKTICKÝCH DOVEDNOSTÍ</a:t>
            </a:r>
          </a:p>
          <a:p>
            <a:pPr algn="ctr" eaLnBrk="1" hangingPunct="1">
              <a:lnSpc>
                <a:spcPct val="80000"/>
              </a:lnSpc>
            </a:pPr>
            <a:endParaRPr lang="cs-CZ" sz="2000" smtClean="0"/>
          </a:p>
          <a:p>
            <a:pPr algn="ctr" eaLnBrk="1" hangingPunct="1">
              <a:lnSpc>
                <a:spcPct val="80000"/>
              </a:lnSpc>
            </a:pPr>
            <a:endParaRPr lang="cs-CZ" sz="1800" smtClean="0"/>
          </a:p>
          <a:p>
            <a:pPr algn="ctr" eaLnBrk="1" hangingPunct="1">
              <a:lnSpc>
                <a:spcPct val="80000"/>
              </a:lnSpc>
            </a:pPr>
            <a:r>
              <a:rPr lang="cs-CZ" sz="1800" smtClean="0"/>
              <a:t>Určeno hlavně pro žáky KOVO OBORŮ</a:t>
            </a:r>
          </a:p>
          <a:p>
            <a:pPr algn="ctr" eaLnBrk="1" hangingPunct="1">
              <a:lnSpc>
                <a:spcPct val="80000"/>
              </a:lnSpc>
            </a:pPr>
            <a:endParaRPr lang="cs-CZ" sz="1800" smtClean="0"/>
          </a:p>
          <a:p>
            <a:pPr algn="ctr" eaLnBrk="1" hangingPunct="1">
              <a:lnSpc>
                <a:spcPct val="80000"/>
              </a:lnSpc>
            </a:pPr>
            <a:r>
              <a:rPr lang="cs-CZ" sz="1800" smtClean="0"/>
              <a:t>Autor: Jiří Malý</a:t>
            </a:r>
          </a:p>
          <a:p>
            <a:pPr eaLnBrk="1" hangingPunct="1">
              <a:lnSpc>
                <a:spcPct val="80000"/>
              </a:lnSpc>
            </a:pPr>
            <a:endParaRPr lang="cs-CZ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610600" cy="6324600"/>
          </a:xfrm>
        </p:spPr>
        <p:txBody>
          <a:bodyPr/>
          <a:lstStyle/>
          <a:p>
            <a:pPr eaLnBrk="1" hangingPunct="1"/>
            <a:r>
              <a:rPr lang="cs-CZ" sz="7200" smtClean="0"/>
              <a:t>UKÁŽEME SI POSTUP VÝROBY </a:t>
            </a:r>
            <a:r>
              <a:rPr lang="cs-CZ" sz="7200" smtClean="0">
                <a:solidFill>
                  <a:schemeClr val="hlink"/>
                </a:solidFill>
              </a:rPr>
              <a:t>od</a:t>
            </a:r>
            <a:r>
              <a:rPr lang="cs-CZ" sz="7200" smtClean="0"/>
              <a:t> POLOTOVARU </a:t>
            </a:r>
            <a:r>
              <a:rPr lang="cs-CZ" sz="7200" smtClean="0">
                <a:solidFill>
                  <a:schemeClr val="hlink"/>
                </a:solidFill>
              </a:rPr>
              <a:t>k</a:t>
            </a:r>
            <a:r>
              <a:rPr lang="cs-CZ" sz="7200" smtClean="0"/>
              <a:t> UPÍNACÍMU ŠROUBU.</a:t>
            </a:r>
            <a:r>
              <a:rPr lang="cs-CZ" smtClean="0"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POLOTOVAR</a:t>
            </a:r>
          </a:p>
        </p:txBody>
      </p:sp>
      <p:pic>
        <p:nvPicPr>
          <p:cNvPr id="5123" name="Picture 4" descr="POLOTOVAR 2D POPIS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2438400"/>
            <a:ext cx="6172200" cy="346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 descr="SESTAVA  2D POPIS_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2133600"/>
            <a:ext cx="6100763" cy="399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6000" smtClean="0"/>
              <a:t>ČEP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ČTYŘHRAN</a:t>
            </a:r>
          </a:p>
        </p:txBody>
      </p:sp>
      <p:pic>
        <p:nvPicPr>
          <p:cNvPr id="7171" name="Picture 4" descr="SESTAVA  2D POPIS C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7800" y="1676400"/>
            <a:ext cx="6400800" cy="365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UPÍNACÍ ŠROUB</a:t>
            </a:r>
          </a:p>
        </p:txBody>
      </p:sp>
      <p:pic>
        <p:nvPicPr>
          <p:cNvPr id="8195" name="Picture 4" descr="SESTAVA  2D POPIS D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1752600"/>
            <a:ext cx="6629400" cy="393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457200"/>
            <a:ext cx="8763000" cy="5668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mtClean="0">
                <a:solidFill>
                  <a:schemeClr val="hlink"/>
                </a:solidFill>
              </a:rPr>
              <a:t>PŘI TÉTO PRÁCI SE POSTUPNĚ NAUČÍME: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smtClean="0">
              <a:solidFill>
                <a:schemeClr val="hlink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mtClean="0"/>
              <a:t>-  Soustružit s přídavkem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mtClean="0"/>
              <a:t>-  Soustružit přesně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mtClean="0"/>
              <a:t>-  Frézovat čtyřhran na dělícím přístroji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mtClean="0"/>
              <a:t>-  Pilovat čtyřhran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cs-CZ" smtClean="0"/>
              <a:t>Využít materiál ještě na výrobu upínacího šroubu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cs-CZ" smtClean="0"/>
              <a:t>Další potřebné úkony a práce: </a:t>
            </a:r>
            <a:r>
              <a:rPr lang="cs-CZ" smtClean="0">
                <a:solidFill>
                  <a:schemeClr val="hlink"/>
                </a:solidFill>
              </a:rPr>
              <a:t>navrtávání, používání opěrného hrotu,měření, bezpečnost atd.</a:t>
            </a:r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991600" cy="1981200"/>
          </a:xfrm>
        </p:spPr>
        <p:txBody>
          <a:bodyPr/>
          <a:lstStyle/>
          <a:p>
            <a:pPr eaLnBrk="1" hangingPunct="1"/>
            <a:r>
              <a:rPr lang="cs-CZ" sz="3600" smtClean="0">
                <a:solidFill>
                  <a:schemeClr val="hlink"/>
                </a:solidFill>
              </a:rPr>
              <a:t>POPIS ČINNOSTI</a:t>
            </a:r>
            <a:r>
              <a:rPr lang="cs-CZ" smtClean="0"/>
              <a:t/>
            </a:r>
            <a:br>
              <a:rPr lang="cs-CZ" smtClean="0"/>
            </a:br>
            <a:r>
              <a:rPr lang="cs-CZ" sz="3200" smtClean="0"/>
              <a:t>soustružení na netolerované rozměry viz obr.1</a:t>
            </a:r>
          </a:p>
        </p:txBody>
      </p:sp>
      <p:pic>
        <p:nvPicPr>
          <p:cNvPr id="10243" name="Picture 5" descr="SESTAVA  2D POPI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2514600"/>
            <a:ext cx="8839200" cy="346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DA1FC9E4-700F-4F12-9FC5-75174E40AD8A}"/>
</file>

<file path=customXml/itemProps2.xml><?xml version="1.0" encoding="utf-8"?>
<ds:datastoreItem xmlns:ds="http://schemas.openxmlformats.org/officeDocument/2006/customXml" ds:itemID="{58A9DB71-2DE1-433E-817E-6B637E9778BA}"/>
</file>

<file path=customXml/itemProps3.xml><?xml version="1.0" encoding="utf-8"?>
<ds:datastoreItem xmlns:ds="http://schemas.openxmlformats.org/officeDocument/2006/customXml" ds:itemID="{6DA0CB8A-7731-4380-AA37-BBDC3850C02E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343</TotalTime>
  <Words>122</Words>
  <Application>Microsoft Office PowerPoint</Application>
  <PresentationFormat>Předvádění na obrazovce (4:3)</PresentationFormat>
  <Paragraphs>50</Paragraphs>
  <Slides>14</Slides>
  <Notes>14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7" baseType="lpstr">
      <vt:lpstr>Arial</vt:lpstr>
      <vt:lpstr>Calibri</vt:lpstr>
      <vt:lpstr>Výchozí návrh</vt:lpstr>
      <vt:lpstr>POSTUPOVÁ PRÁCE - ČEP -</vt:lpstr>
      <vt:lpstr>CÍLEM PREZENTACE JE:</vt:lpstr>
      <vt:lpstr>UKÁŽEME SI POSTUP VÝROBY od POLOTOVARU k UPÍNACÍMU ŠROUBU. </vt:lpstr>
      <vt:lpstr>POLOTOVAR</vt:lpstr>
      <vt:lpstr>ČEP</vt:lpstr>
      <vt:lpstr>ČTYŘHRAN</vt:lpstr>
      <vt:lpstr>UPÍNACÍ ŠROUB</vt:lpstr>
      <vt:lpstr>Snímek 8</vt:lpstr>
      <vt:lpstr>POPIS ČINNOSTI soustružení na netolerované rozměry viz obr.1</vt:lpstr>
      <vt:lpstr>POPIS ČINNOSTI soustružení na tolerované rozměry viz obr.2</vt:lpstr>
      <vt:lpstr>POPIS ČINNOSTI frézovat nebo pilovat čtyřhrany  viz obr.3</vt:lpstr>
      <vt:lpstr>POPIS ČINNOSTI soustružení upínacího šroubu  viz obr.4</vt:lpstr>
      <vt:lpstr>Snímek 13</vt:lpstr>
      <vt:lpstr> KONEC  Mý2012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Petr Svatoň</dc:creator>
  <cp:lastModifiedBy>oem</cp:lastModifiedBy>
  <cp:revision>148</cp:revision>
  <cp:lastPrinted>1601-01-01T00:00:00Z</cp:lastPrinted>
  <dcterms:created xsi:type="dcterms:W3CDTF">1601-01-01T00:00:00Z</dcterms:created>
  <dcterms:modified xsi:type="dcterms:W3CDTF">2012-12-05T06:30:32Z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  <property fmtid="{D5CDD505-2E9C-101B-9397-08002B2CF9AE}" pid="3" name="ContentTypeId">
    <vt:lpwstr>0x0101006DC6CDD897236648814918DF821AA7F8</vt:lpwstr>
  </property>
  <property fmtid="{D5CDD505-2E9C-101B-9397-08002B2CF9AE}" pid="4" name="TaxKeywordTaxHTField">
    <vt:lpwstr/>
  </property>
  <property fmtid="{D5CDD505-2E9C-101B-9397-08002B2CF9AE}" pid="5" name="TaxKeyword">
    <vt:lpwstr/>
  </property>
</Properties>
</file>