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B040CC3-B402-4973-81F6-58059D7541F9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Zástupný symbol pro poznámky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D69280D-A8B0-4EED-A7D7-4711A256336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5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98C4EF-ECEE-4C50-A774-08F944842B5B}" type="slidenum">
              <a:t>1</a:t>
            </a:fld>
            <a:endParaRPr lang="cs-CZ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40856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C61E5F-CF27-4F42-A491-6686F462F0C5}" type="slidenum">
              <a:t>10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500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223C12-6CEA-4F7A-A5E0-E02A49FCFA95}" type="slidenum">
              <a:t>11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36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B40D9E-9E92-4211-96A0-521633D6821B}" type="slidenum">
              <a:t>2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06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37688B1-23EE-476A-9C81-9AFC5A2F1ADA}" type="slidenum">
              <a:t>3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5538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36ADE8-E92D-4BB1-951A-D0506046812A}" type="slidenum">
              <a:t>4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9665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7C0B0B6-9226-4E85-8EEF-B836B7F718D9}" type="slidenum">
              <a:t>5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2563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80EAFB3-B95A-471E-99CA-4826058EE79C}" type="slidenum">
              <a:t>6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41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D2CC88-58F4-48EA-BDC5-98C3891353FD}" type="slidenum">
              <a:t>7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884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FA3FE08-2B20-4771-BCA9-8FCF0552975D}" type="slidenum">
              <a:t>8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8217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A8AD3BF-A950-489D-A3EE-6E11EB795C75}" type="slidenum">
              <a:t>9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078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3"/>
          <p:cNvSpPr/>
          <p:nvPr/>
        </p:nvSpPr>
        <p:spPr>
          <a:xfrm>
            <a:off x="381003" y="0"/>
            <a:ext cx="609603" cy="6858000"/>
          </a:xfrm>
          <a:prstGeom prst="rect">
            <a:avLst/>
          </a:prstGeom>
          <a:solidFill>
            <a:srgbClr val="FEC3AE">
              <a:alpha val="54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3" name="Obdélník 4"/>
          <p:cNvSpPr/>
          <p:nvPr/>
        </p:nvSpPr>
        <p:spPr>
          <a:xfrm>
            <a:off x="276221" y="0"/>
            <a:ext cx="104771" cy="6858000"/>
          </a:xfrm>
          <a:prstGeom prst="rect">
            <a:avLst/>
          </a:prstGeom>
          <a:solidFill>
            <a:srgbClr val="FFD9CE">
              <a:alpha val="36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4" name="Obdélník 5"/>
          <p:cNvSpPr/>
          <p:nvPr/>
        </p:nvSpPr>
        <p:spPr>
          <a:xfrm>
            <a:off x="990596" y="0"/>
            <a:ext cx="182559" cy="6858000"/>
          </a:xfrm>
          <a:prstGeom prst="rect">
            <a:avLst/>
          </a:prstGeom>
          <a:solidFill>
            <a:srgbClr val="FFD9CE">
              <a:alpha val="7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5" name="Obdélník 6"/>
          <p:cNvSpPr/>
          <p:nvPr/>
        </p:nvSpPr>
        <p:spPr>
          <a:xfrm>
            <a:off x="1141408" y="0"/>
            <a:ext cx="230191" cy="6858000"/>
          </a:xfrm>
          <a:prstGeom prst="rect">
            <a:avLst/>
          </a:prstGeom>
          <a:solidFill>
            <a:srgbClr val="FFEDE8">
              <a:alpha val="71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6" name="Přímá spojovací čára 9"/>
          <p:cNvSpPr/>
          <p:nvPr/>
        </p:nvSpPr>
        <p:spPr>
          <a:xfrm>
            <a:off x="106363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FEC3AE">
                <a:alpha val="7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7" name="Přímá spojovací čára 10"/>
          <p:cNvSpPr/>
          <p:nvPr/>
        </p:nvSpPr>
        <p:spPr>
          <a:xfrm>
            <a:off x="91440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FFEDE8">
                <a:alpha val="8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8" name="Přímá spojovací čára 11"/>
          <p:cNvSpPr/>
          <p:nvPr/>
        </p:nvSpPr>
        <p:spPr>
          <a:xfrm>
            <a:off x="854077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9" name="Přímá spojovací čára 12"/>
          <p:cNvSpPr/>
          <p:nvPr/>
        </p:nvSpPr>
        <p:spPr>
          <a:xfrm>
            <a:off x="1727201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8575">
            <a:solidFill>
              <a:srgbClr val="FEC3AE">
                <a:alpha val="82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10" name="Přímá spojovací čára 13"/>
          <p:cNvSpPr/>
          <p:nvPr/>
        </p:nvSpPr>
        <p:spPr>
          <a:xfrm>
            <a:off x="1066803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11" name="Přímá spojovací čára 14"/>
          <p:cNvSpPr/>
          <p:nvPr/>
        </p:nvSpPr>
        <p:spPr>
          <a:xfrm>
            <a:off x="9113833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12" name="Obdélník 15"/>
          <p:cNvSpPr/>
          <p:nvPr/>
        </p:nvSpPr>
        <p:spPr>
          <a:xfrm>
            <a:off x="1219196" y="0"/>
            <a:ext cx="76196" cy="6858000"/>
          </a:xfrm>
          <a:prstGeom prst="rect">
            <a:avLst/>
          </a:prstGeom>
          <a:solidFill>
            <a:srgbClr val="FEC3AE">
              <a:alpha val="51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3" name="Elipsa 16"/>
          <p:cNvSpPr/>
          <p:nvPr/>
        </p:nvSpPr>
        <p:spPr>
          <a:xfrm>
            <a:off x="609603" y="3429000"/>
            <a:ext cx="1295403" cy="12954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4" name="Elipsa 17"/>
          <p:cNvSpPr/>
          <p:nvPr/>
        </p:nvSpPr>
        <p:spPr>
          <a:xfrm>
            <a:off x="1309685" y="4867278"/>
            <a:ext cx="641351" cy="64135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5" name="Elipsa 18"/>
          <p:cNvSpPr/>
          <p:nvPr/>
        </p:nvSpPr>
        <p:spPr>
          <a:xfrm>
            <a:off x="1090614" y="5500692"/>
            <a:ext cx="138110" cy="13652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6" name="Elipsa 19"/>
          <p:cNvSpPr/>
          <p:nvPr/>
        </p:nvSpPr>
        <p:spPr>
          <a:xfrm>
            <a:off x="1663695" y="5788023"/>
            <a:ext cx="274640" cy="27464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7" name="Elipsa 20"/>
          <p:cNvSpPr/>
          <p:nvPr/>
        </p:nvSpPr>
        <p:spPr>
          <a:xfrm>
            <a:off x="1904996" y="4495803"/>
            <a:ext cx="365129" cy="36512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8" name="Nadpis 7"/>
          <p:cNvSpPr txBox="1">
            <a:spLocks noGrp="1"/>
          </p:cNvSpPr>
          <p:nvPr>
            <p:ph type="ctrTitle"/>
          </p:nvPr>
        </p:nvSpPr>
        <p:spPr>
          <a:xfrm>
            <a:off x="2286000" y="3124203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9" name="Podnadpis 8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575F6D"/>
                </a:solidFill>
              </a:defRPr>
            </a:lvl1pPr>
          </a:lstStyle>
          <a:p>
            <a:pPr lvl="0"/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20" name="Zástupný symbol pro datum 27"/>
          <p:cNvSpPr txBox="1">
            <a:spLocks noGrp="1"/>
          </p:cNvSpPr>
          <p:nvPr>
            <p:ph type="dt" sz="half" idx="7"/>
          </p:nvPr>
        </p:nvSpPr>
        <p:spPr>
          <a:xfrm rot="5400013">
            <a:off x="7764457" y="1174753"/>
            <a:ext cx="2286000" cy="381003"/>
          </a:xfrm>
        </p:spPr>
        <p:txBody>
          <a:bodyPr/>
          <a:lstStyle>
            <a:lvl1pPr>
              <a:defRPr/>
            </a:lvl1pPr>
          </a:lstStyle>
          <a:p>
            <a:pPr lvl="0"/>
            <a:fld id="{0300D644-963D-4F01-88C4-1B94E1D0DB55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21" name="Zástupný symbol pro zápatí 16"/>
          <p:cNvSpPr txBox="1">
            <a:spLocks noGrp="1"/>
          </p:cNvSpPr>
          <p:nvPr>
            <p:ph type="ftr" sz="quarter" idx="9"/>
          </p:nvPr>
        </p:nvSpPr>
        <p:spPr>
          <a:xfrm rot="5400013">
            <a:off x="7077071" y="4181478"/>
            <a:ext cx="3657600" cy="38417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22" name="Zástupný symbol pro číslo snímku 28"/>
          <p:cNvSpPr txBox="1">
            <a:spLocks noGrp="1"/>
          </p:cNvSpPr>
          <p:nvPr>
            <p:ph type="sldNum" sz="quarter" idx="8"/>
          </p:nvPr>
        </p:nvSpPr>
        <p:spPr>
          <a:xfrm>
            <a:off x="1325559" y="4929192"/>
            <a:ext cx="609603" cy="517522"/>
          </a:xfrm>
        </p:spPr>
        <p:txBody>
          <a:bodyPr/>
          <a:lstStyle>
            <a:lvl1pPr>
              <a:defRPr/>
            </a:lvl1pPr>
          </a:lstStyle>
          <a:p>
            <a:pPr lvl="0"/>
            <a:fld id="{99F7B5D2-A469-44B1-A03D-31D337B9636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978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1676396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8061EA-CA10-4807-8356-7C9F58344858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5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96BF38-36CA-4C9A-A72C-A7C48D7F529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49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15652E-AB80-43A6-8A98-A0E07F3339CE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5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7B8DCF-61EB-4E46-BF9A-18C3CC8F21B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439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3"/>
          <p:cNvSpPr/>
          <p:nvPr/>
        </p:nvSpPr>
        <p:spPr>
          <a:xfrm>
            <a:off x="381003" y="0"/>
            <a:ext cx="609603" cy="6858000"/>
          </a:xfrm>
          <a:prstGeom prst="rect">
            <a:avLst/>
          </a:prstGeom>
          <a:solidFill>
            <a:srgbClr val="FEC3AE">
              <a:alpha val="54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3" name="Obdélník 4"/>
          <p:cNvSpPr/>
          <p:nvPr/>
        </p:nvSpPr>
        <p:spPr>
          <a:xfrm>
            <a:off x="276221" y="0"/>
            <a:ext cx="104771" cy="6858000"/>
          </a:xfrm>
          <a:prstGeom prst="rect">
            <a:avLst/>
          </a:prstGeom>
          <a:solidFill>
            <a:srgbClr val="FFD9CE">
              <a:alpha val="36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4" name="Obdélník 5"/>
          <p:cNvSpPr/>
          <p:nvPr/>
        </p:nvSpPr>
        <p:spPr>
          <a:xfrm>
            <a:off x="990596" y="0"/>
            <a:ext cx="182559" cy="6858000"/>
          </a:xfrm>
          <a:prstGeom prst="rect">
            <a:avLst/>
          </a:prstGeom>
          <a:solidFill>
            <a:srgbClr val="FFD9CE">
              <a:alpha val="7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5" name="Obdélník 6"/>
          <p:cNvSpPr/>
          <p:nvPr/>
        </p:nvSpPr>
        <p:spPr>
          <a:xfrm>
            <a:off x="1141408" y="0"/>
            <a:ext cx="230191" cy="6858000"/>
          </a:xfrm>
          <a:prstGeom prst="rect">
            <a:avLst/>
          </a:prstGeom>
          <a:solidFill>
            <a:srgbClr val="FFEDE8">
              <a:alpha val="71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6" name="Přímá spojovací čára 7"/>
          <p:cNvSpPr/>
          <p:nvPr/>
        </p:nvSpPr>
        <p:spPr>
          <a:xfrm>
            <a:off x="106363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FEC3AE">
                <a:alpha val="7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cs typeface="Arial"/>
            </a:endParaRPr>
          </a:p>
        </p:txBody>
      </p:sp>
      <p:sp>
        <p:nvSpPr>
          <p:cNvPr id="7" name="Přímá spojovací čára 8"/>
          <p:cNvSpPr/>
          <p:nvPr/>
        </p:nvSpPr>
        <p:spPr>
          <a:xfrm>
            <a:off x="91440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FFEDE8">
                <a:alpha val="8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cs typeface="Arial"/>
            </a:endParaRPr>
          </a:p>
        </p:txBody>
      </p:sp>
      <p:sp>
        <p:nvSpPr>
          <p:cNvPr id="8" name="Přímá spojovací čára 9"/>
          <p:cNvSpPr/>
          <p:nvPr/>
        </p:nvSpPr>
        <p:spPr>
          <a:xfrm>
            <a:off x="854077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cs typeface="Arial"/>
            </a:endParaRPr>
          </a:p>
        </p:txBody>
      </p:sp>
      <p:sp>
        <p:nvSpPr>
          <p:cNvPr id="9" name="Přímá spojovací čára 10"/>
          <p:cNvSpPr/>
          <p:nvPr/>
        </p:nvSpPr>
        <p:spPr>
          <a:xfrm>
            <a:off x="1727201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8575">
            <a:solidFill>
              <a:srgbClr val="FEC3AE">
                <a:alpha val="82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cs typeface="Arial"/>
            </a:endParaRPr>
          </a:p>
        </p:txBody>
      </p:sp>
      <p:sp>
        <p:nvSpPr>
          <p:cNvPr id="10" name="Přímá spojovací čára 11"/>
          <p:cNvSpPr/>
          <p:nvPr/>
        </p:nvSpPr>
        <p:spPr>
          <a:xfrm>
            <a:off x="1066803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cs typeface="Arial"/>
            </a:endParaRPr>
          </a:p>
        </p:txBody>
      </p:sp>
      <p:sp>
        <p:nvSpPr>
          <p:cNvPr id="11" name="Obdélník 12"/>
          <p:cNvSpPr/>
          <p:nvPr/>
        </p:nvSpPr>
        <p:spPr>
          <a:xfrm>
            <a:off x="1219196" y="0"/>
            <a:ext cx="76196" cy="6858000"/>
          </a:xfrm>
          <a:prstGeom prst="rect">
            <a:avLst/>
          </a:prstGeom>
          <a:solidFill>
            <a:srgbClr val="FEC3AE">
              <a:alpha val="51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2" name="Elipsa 13"/>
          <p:cNvSpPr/>
          <p:nvPr/>
        </p:nvSpPr>
        <p:spPr>
          <a:xfrm>
            <a:off x="609603" y="3429000"/>
            <a:ext cx="1295403" cy="12954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3" name="Elipsa 14"/>
          <p:cNvSpPr/>
          <p:nvPr/>
        </p:nvSpPr>
        <p:spPr>
          <a:xfrm>
            <a:off x="1323978" y="4867278"/>
            <a:ext cx="642942" cy="64135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4" name="Elipsa 15"/>
          <p:cNvSpPr/>
          <p:nvPr/>
        </p:nvSpPr>
        <p:spPr>
          <a:xfrm>
            <a:off x="1090614" y="5500692"/>
            <a:ext cx="138110" cy="13652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5" name="Elipsa 16"/>
          <p:cNvSpPr/>
          <p:nvPr/>
        </p:nvSpPr>
        <p:spPr>
          <a:xfrm>
            <a:off x="1663695" y="5791196"/>
            <a:ext cx="274640" cy="27464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6" name="Elipsa 17"/>
          <p:cNvSpPr/>
          <p:nvPr/>
        </p:nvSpPr>
        <p:spPr>
          <a:xfrm>
            <a:off x="1879604" y="4479929"/>
            <a:ext cx="365129" cy="36512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7" name="Přímá spojovací čára 18"/>
          <p:cNvSpPr/>
          <p:nvPr/>
        </p:nvSpPr>
        <p:spPr>
          <a:xfrm>
            <a:off x="9097959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cs typeface="Arial"/>
            </a:endParaRPr>
          </a:p>
        </p:txBody>
      </p:sp>
      <p:sp>
        <p:nvSpPr>
          <p:cNvPr id="18" name="Nadpis 1"/>
          <p:cNvSpPr txBox="1">
            <a:spLocks noGrp="1"/>
          </p:cNvSpPr>
          <p:nvPr>
            <p:ph type="title"/>
          </p:nvPr>
        </p:nvSpPr>
        <p:spPr>
          <a:xfrm>
            <a:off x="2286000" y="2895603"/>
            <a:ext cx="6172200" cy="2053586"/>
          </a:xfrm>
        </p:spPr>
        <p:txBody>
          <a:bodyPr/>
          <a:lstStyle>
            <a:lvl1pPr>
              <a:defRPr b="1">
                <a:solidFill>
                  <a:srgbClr val="FFF39D"/>
                </a:solidFill>
              </a:defRPr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9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2286000" y="5010153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FFF39D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datum 3"/>
          <p:cNvSpPr txBox="1">
            <a:spLocks noGrp="1"/>
          </p:cNvSpPr>
          <p:nvPr>
            <p:ph type="dt" sz="half" idx="7"/>
          </p:nvPr>
        </p:nvSpPr>
        <p:spPr>
          <a:xfrm rot="5400013">
            <a:off x="7762865" y="1169989"/>
            <a:ext cx="2286000" cy="381003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 lvl="0"/>
            <a:fld id="{240767A6-6BC6-4A98-8A81-F9E75661ADF4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21" name="Zástupný symbol pro zápatí 4"/>
          <p:cNvSpPr txBox="1">
            <a:spLocks noGrp="1"/>
          </p:cNvSpPr>
          <p:nvPr>
            <p:ph type="ftr" sz="quarter" idx="9"/>
          </p:nvPr>
        </p:nvSpPr>
        <p:spPr>
          <a:xfrm rot="5400013">
            <a:off x="7077071" y="4178295"/>
            <a:ext cx="3657600" cy="384176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22" name="Zástupný symbol pro číslo snímku 5"/>
          <p:cNvSpPr txBox="1">
            <a:spLocks noGrp="1"/>
          </p:cNvSpPr>
          <p:nvPr>
            <p:ph type="sldNum" sz="quarter" idx="8"/>
          </p:nvPr>
        </p:nvSpPr>
        <p:spPr>
          <a:xfrm>
            <a:off x="1339852" y="4929192"/>
            <a:ext cx="609603" cy="517522"/>
          </a:xfrm>
        </p:spPr>
        <p:txBody>
          <a:bodyPr/>
          <a:lstStyle>
            <a:lvl1pPr>
              <a:defRPr/>
            </a:lvl1pPr>
          </a:lstStyle>
          <a:p>
            <a:pPr lvl="0"/>
            <a:fld id="{7D16251B-D461-4E44-8D50-92CC222E57F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73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8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36576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10"/>
          <p:cNvSpPr txBox="1">
            <a:spLocks noGrp="1"/>
          </p:cNvSpPr>
          <p:nvPr>
            <p:ph idx="2"/>
          </p:nvPr>
        </p:nvSpPr>
        <p:spPr>
          <a:xfrm>
            <a:off x="4270248" y="1600200"/>
            <a:ext cx="36576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52542E-2075-4A1F-815A-D5FE659FFD6F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6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1867D2-0B35-4DF9-810B-68221542029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837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10"/>
          <p:cNvSpPr txBox="1">
            <a:spLocks noGrp="1"/>
          </p:cNvSpPr>
          <p:nvPr>
            <p:ph idx="2"/>
          </p:nvPr>
        </p:nvSpPr>
        <p:spPr>
          <a:xfrm>
            <a:off x="457200" y="2362196"/>
            <a:ext cx="3657600" cy="3886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12"/>
          <p:cNvSpPr txBox="1">
            <a:spLocks noGrp="1"/>
          </p:cNvSpPr>
          <p:nvPr>
            <p:ph idx="4"/>
          </p:nvPr>
        </p:nvSpPr>
        <p:spPr>
          <a:xfrm>
            <a:off x="4371975" y="2362196"/>
            <a:ext cx="3657600" cy="3886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11"/>
          <p:cNvSpPr txBox="1">
            <a:spLocks noGrp="1"/>
          </p:cNvSpPr>
          <p:nvPr>
            <p:ph type="body" idx="1"/>
          </p:nvPr>
        </p:nvSpPr>
        <p:spPr>
          <a:xfrm>
            <a:off x="457200" y="1569723"/>
            <a:ext cx="3657600" cy="658368"/>
          </a:xfrm>
          <a:solidFill>
            <a:srgbClr val="FE8637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text 13"/>
          <p:cNvSpPr txBox="1">
            <a:spLocks noGrp="1"/>
          </p:cNvSpPr>
          <p:nvPr>
            <p:ph type="body" idx="3"/>
          </p:nvPr>
        </p:nvSpPr>
        <p:spPr>
          <a:xfrm>
            <a:off x="4343400" y="1569723"/>
            <a:ext cx="3657600" cy="658368"/>
          </a:xfrm>
          <a:solidFill>
            <a:srgbClr val="FE8637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datum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156DCE-7E35-4DDD-8EA2-F85528D019D0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8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1E043D-AB37-4C0D-8F07-0CC4F2D6548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67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168848-0E5B-4DDB-B283-00C3F77E9830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4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1F41E2-399E-4F77-BB9D-43EE594131C0}" type="slidenum">
              <a:t>‹#›</a:t>
            </a:fld>
            <a:endParaRPr lang="cs-CZ"/>
          </a:p>
        </p:txBody>
      </p:sp>
      <p:sp>
        <p:nvSpPr>
          <p:cNvPr id="5" name="Zástupný symbol pro zápatí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68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D8A8F5-5591-4DF4-BD22-57E595957BD3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3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52EEC0-EAFE-44C1-A390-77F84B4419F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7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římá spojovací čára 4"/>
          <p:cNvSpPr/>
          <p:nvPr/>
        </p:nvSpPr>
        <p:spPr>
          <a:xfrm>
            <a:off x="87629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03">
            <a:solidFill>
              <a:srgbClr val="FEC3AE">
                <a:alpha val="9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3" name="Přímá spojovací čára 5"/>
          <p:cNvSpPr/>
          <p:nvPr/>
        </p:nvSpPr>
        <p:spPr>
          <a:xfrm>
            <a:off x="62483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03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4" name="Přímá spojovací čára 6"/>
          <p:cNvSpPr/>
          <p:nvPr/>
        </p:nvSpPr>
        <p:spPr>
          <a:xfrm>
            <a:off x="6192838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2701">
            <a:solidFill>
              <a:srgbClr val="FE863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5" name="Přímá spojovací čára 7"/>
          <p:cNvSpPr/>
          <p:nvPr/>
        </p:nvSpPr>
        <p:spPr>
          <a:xfrm>
            <a:off x="89915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9046">
            <a:solidFill>
              <a:srgbClr val="FE863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8839203" y="0"/>
            <a:ext cx="304796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7" name="Přímá spojovací čára 9"/>
          <p:cNvSpPr/>
          <p:nvPr/>
        </p:nvSpPr>
        <p:spPr>
          <a:xfrm>
            <a:off x="891540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E863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8" name="Elipsa 10"/>
          <p:cNvSpPr/>
          <p:nvPr/>
        </p:nvSpPr>
        <p:spPr>
          <a:xfrm>
            <a:off x="8156576" y="5715000"/>
            <a:ext cx="549270" cy="54927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9" name="Nadpis 1"/>
          <p:cNvSpPr txBox="1">
            <a:spLocks noGrp="1"/>
          </p:cNvSpPr>
          <p:nvPr>
            <p:ph type="title"/>
          </p:nvPr>
        </p:nvSpPr>
        <p:spPr>
          <a:xfrm rot="5400013">
            <a:off x="3371849" y="3200401"/>
            <a:ext cx="6309360" cy="457200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" name="Zástupný symbol pro text 2"/>
          <p:cNvSpPr txBox="1"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Zástupný symbol pro obsah 17"/>
          <p:cNvSpPr txBox="1">
            <a:spLocks noGrp="1"/>
          </p:cNvSpPr>
          <p:nvPr>
            <p:ph idx="1"/>
          </p:nvPr>
        </p:nvSpPr>
        <p:spPr>
          <a:xfrm>
            <a:off x="304796" y="274320"/>
            <a:ext cx="5638803" cy="63276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Zástupný symbol pro datum 20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64EDBB-5B09-4390-AC6D-03B37A6B9470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13" name="Zástupný symbol pro číslo snímku 2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52FF4C-8C9B-4C2D-8FEC-03576880E0B1}" type="slidenum">
              <a:t>‹#›</a:t>
            </a:fld>
            <a:endParaRPr lang="cs-CZ"/>
          </a:p>
        </p:txBody>
      </p:sp>
      <p:sp>
        <p:nvSpPr>
          <p:cNvPr id="14" name="Zástupný symbol pro zápatí 2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080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římá spojovací čára 4"/>
          <p:cNvSpPr/>
          <p:nvPr/>
        </p:nvSpPr>
        <p:spPr>
          <a:xfrm>
            <a:off x="87629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03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3" name="Elipsa 5"/>
          <p:cNvSpPr/>
          <p:nvPr/>
        </p:nvSpPr>
        <p:spPr>
          <a:xfrm>
            <a:off x="8156576" y="5715000"/>
            <a:ext cx="549270" cy="54927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4" name="Přímá spojovací čára 6"/>
          <p:cNvSpPr/>
          <p:nvPr/>
        </p:nvSpPr>
        <p:spPr>
          <a:xfrm>
            <a:off x="89915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5" name="Obdélník 7"/>
          <p:cNvSpPr/>
          <p:nvPr/>
        </p:nvSpPr>
        <p:spPr>
          <a:xfrm>
            <a:off x="8839203" y="0"/>
            <a:ext cx="304796" cy="6858000"/>
          </a:xfrm>
          <a:prstGeom prst="rect">
            <a:avLst/>
          </a:prstGeom>
          <a:solidFill>
            <a:srgbClr val="FEC3AE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6" name="Přímá spojovací čára 8"/>
          <p:cNvSpPr/>
          <p:nvPr/>
        </p:nvSpPr>
        <p:spPr>
          <a:xfrm>
            <a:off x="891540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E863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7" name="Přímá spojovací čára 9"/>
          <p:cNvSpPr/>
          <p:nvPr/>
        </p:nvSpPr>
        <p:spPr>
          <a:xfrm>
            <a:off x="62483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03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8" name="Přímá spojovací čára 10"/>
          <p:cNvSpPr/>
          <p:nvPr/>
        </p:nvSpPr>
        <p:spPr>
          <a:xfrm>
            <a:off x="6192838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2701">
            <a:solidFill>
              <a:srgbClr val="FE863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9" name="Nadpis 1"/>
          <p:cNvSpPr txBox="1">
            <a:spLocks noGrp="1"/>
          </p:cNvSpPr>
          <p:nvPr>
            <p:ph type="title"/>
          </p:nvPr>
        </p:nvSpPr>
        <p:spPr>
          <a:xfrm rot="5400013">
            <a:off x="3350133" y="3200401"/>
            <a:ext cx="6309360" cy="457200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rgbClr val="FFF39D"/>
          </a:solidFill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1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6765801" y="264791"/>
            <a:ext cx="1524003" cy="4956048"/>
          </a:xfrm>
        </p:spPr>
        <p:txBody>
          <a:bodyPr/>
          <a:lstStyle>
            <a:lvl1pPr marL="0" indent="0">
              <a:spcBef>
                <a:spcPts val="100"/>
              </a:spcBef>
              <a:spcAft>
                <a:spcPts val="400"/>
              </a:spcAft>
              <a:buNone/>
              <a:defRPr sz="120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2" name="Zástupný symbol pro datum 1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AE3734-2125-4226-BFD4-DB06FAEA329F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13" name="Zástupný symbol pro číslo snímku 1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720ADE-CB18-4E26-94B1-EF1CAB066695}" type="slidenum">
              <a:t>‹#›</a:t>
            </a:fld>
            <a:endParaRPr lang="cs-CZ"/>
          </a:p>
        </p:txBody>
      </p:sp>
      <p:sp>
        <p:nvSpPr>
          <p:cNvPr id="14" name="Zástupný symbol pro zápatí 2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83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ACD0B6-1262-459A-9DB2-62F1DD897855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5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0B4138-26FE-4768-AD14-E62C762C983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12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římá spojovací čára 15"/>
          <p:cNvSpPr/>
          <p:nvPr/>
        </p:nvSpPr>
        <p:spPr>
          <a:xfrm>
            <a:off x="87629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03">
            <a:solidFill>
              <a:srgbClr val="FEC3AE">
                <a:alpha val="9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3" name="Zástupný symbol pro nadpis 2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7467603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4" name="Zástupný symbol pro text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3" cy="48736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 txBox="1">
            <a:spLocks noGrp="1"/>
          </p:cNvSpPr>
          <p:nvPr>
            <p:ph type="dt" sz="half" idx="2"/>
          </p:nvPr>
        </p:nvSpPr>
        <p:spPr>
          <a:xfrm rot="5400013">
            <a:off x="7589050" y="1081877"/>
            <a:ext cx="2011359" cy="384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575F6D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C274EE8D-F710-4A40-9986-0D1953AC9073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6" name="Zástupný symbol pro zápatí 2"/>
          <p:cNvSpPr txBox="1">
            <a:spLocks noGrp="1"/>
          </p:cNvSpPr>
          <p:nvPr>
            <p:ph type="ftr" sz="quarter" idx="3"/>
          </p:nvPr>
        </p:nvSpPr>
        <p:spPr>
          <a:xfrm rot="5400013">
            <a:off x="6989759" y="3736975"/>
            <a:ext cx="3200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575F6D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Přímá spojovací čára 6"/>
          <p:cNvSpPr/>
          <p:nvPr/>
        </p:nvSpPr>
        <p:spPr>
          <a:xfrm>
            <a:off x="761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8" name="Přímá spojovací čára 8"/>
          <p:cNvSpPr/>
          <p:nvPr/>
        </p:nvSpPr>
        <p:spPr>
          <a:xfrm>
            <a:off x="89915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9046">
            <a:solidFill>
              <a:srgbClr val="FE863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9" name="Obdélník 9"/>
          <p:cNvSpPr/>
          <p:nvPr/>
        </p:nvSpPr>
        <p:spPr>
          <a:xfrm>
            <a:off x="8839203" y="0"/>
            <a:ext cx="304796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0" name="Přímá spojovací čára 10"/>
          <p:cNvSpPr/>
          <p:nvPr/>
        </p:nvSpPr>
        <p:spPr>
          <a:xfrm>
            <a:off x="891540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E863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11" name="Elipsa 11"/>
          <p:cNvSpPr/>
          <p:nvPr/>
        </p:nvSpPr>
        <p:spPr>
          <a:xfrm>
            <a:off x="8156576" y="5715000"/>
            <a:ext cx="549270" cy="54927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2" name="Zástupný symbol pro číslo snímku 22"/>
          <p:cNvSpPr txBox="1">
            <a:spLocks noGrp="1"/>
          </p:cNvSpPr>
          <p:nvPr>
            <p:ph type="sldNum" sz="quarter" idx="4"/>
          </p:nvPr>
        </p:nvSpPr>
        <p:spPr>
          <a:xfrm>
            <a:off x="8129592" y="5734046"/>
            <a:ext cx="609603" cy="5206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1A781922-56FC-471A-ADF4-62FF871806D8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000" b="0" i="0" u="none" strike="noStrike" kern="1200" cap="small" spc="0" baseline="0">
          <a:solidFill>
            <a:srgbClr val="575F6D"/>
          </a:solidFill>
          <a:uFillTx/>
          <a:latin typeface="Century Schoolbook"/>
        </a:defRPr>
      </a:lvl1pPr>
    </p:titleStyle>
    <p:bodyStyle>
      <a:lvl1pPr marL="273048" marR="0" lvl="0" indent="-273048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FE8637"/>
        </a:buClr>
        <a:buSzPct val="70000"/>
        <a:buFont typeface="Wingdings" pitchFamily="2"/>
        <a:buChar char="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entury Schoolbook"/>
        </a:defRPr>
      </a:lvl1pPr>
      <a:lvl2pPr marL="639759" marR="0" lvl="1" indent="-273048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FE8637"/>
        </a:buClr>
        <a:buSzPct val="80000"/>
        <a:buFont typeface="Wingdings 2" pitchFamily="18"/>
        <a:buChar char=""/>
        <a:tabLst/>
        <a:defRPr lang="cs-CZ" sz="2100" b="0" i="0" u="none" strike="noStrike" kern="1200" cap="none" spc="0" baseline="0">
          <a:solidFill>
            <a:srgbClr val="000000"/>
          </a:solidFill>
          <a:uFillTx/>
          <a:latin typeface="Century Schoolbook"/>
        </a:defRPr>
      </a:lvl2pPr>
      <a:lvl3pPr marL="914400" marR="0" lvl="2" indent="-182559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E0752F"/>
        </a:buClr>
        <a:buSzPct val="60000"/>
        <a:buFont typeface="Wingdings" pitchFamily="2"/>
        <a:buChar char="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entury Schoolbook"/>
        </a:defRPr>
      </a:lvl3pPr>
      <a:lvl4pPr marL="1187448" marR="0" lvl="3" indent="-182559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FEC3AE"/>
        </a:buClr>
        <a:buSzPct val="60000"/>
        <a:buFont typeface="Wingdings" pitchFamily="2"/>
        <a:buChar char="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entury Schoolbook"/>
        </a:defRPr>
      </a:lvl4pPr>
      <a:lvl5pPr marL="1462089" marR="0" lvl="4" indent="-182559" algn="l" defTabSz="914400" rtl="0" fontAlgn="auto" hangingPunct="0">
        <a:lnSpc>
          <a:spcPct val="100000"/>
        </a:lnSpc>
        <a:spcBef>
          <a:spcPts val="400"/>
        </a:spcBef>
        <a:spcAft>
          <a:spcPts val="0"/>
        </a:spcAft>
        <a:buClr>
          <a:srgbClr val="BDCAE9"/>
        </a:buClr>
        <a:buSzPct val="68000"/>
        <a:buFont typeface="Wingdings 2" pitchFamily="18"/>
        <a:buChar char=""/>
        <a:tabLst/>
        <a:defRPr lang="cs-CZ" sz="1600" b="0" i="0" u="none" strike="noStrike" kern="1200" cap="none" spc="0" baseline="0">
          <a:solidFill>
            <a:srgbClr val="000000"/>
          </a:solidFill>
          <a:uFillTx/>
          <a:latin typeface="Century Schoolbook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Grp="1"/>
          </p:cNvSpPr>
          <p:nvPr>
            <p:ph type="ctrTitle"/>
          </p:nvPr>
        </p:nvSpPr>
        <p:spPr>
          <a:xfrm>
            <a:off x="304796" y="304796"/>
            <a:ext cx="8534396" cy="6324603"/>
          </a:xfrm>
        </p:spPr>
        <p:txBody>
          <a:bodyPr/>
          <a:lstStyle/>
          <a:p>
            <a:pPr lvl="0"/>
            <a:r>
              <a:rPr lang="cs-CZ" sz="2000" dirty="0">
                <a:latin typeface="Arial" pitchFamily="34"/>
              </a:rPr>
              <a:t> </a:t>
            </a:r>
            <a:br>
              <a:rPr lang="cs-CZ" sz="2000" dirty="0">
                <a:latin typeface="Arial" pitchFamily="34"/>
              </a:rPr>
            </a:br>
            <a:r>
              <a:rPr lang="cs-CZ" sz="2000" dirty="0">
                <a:latin typeface="Arial" pitchFamily="34"/>
              </a:rPr>
              <a:t> </a:t>
            </a:r>
            <a:br>
              <a:rPr lang="cs-CZ" sz="2000" dirty="0">
                <a:latin typeface="Arial" pitchFamily="34"/>
              </a:rPr>
            </a:br>
            <a:r>
              <a:rPr lang="cs-CZ" sz="2000" dirty="0">
                <a:latin typeface="Arial" pitchFamily="34"/>
              </a:rPr>
              <a:t> </a:t>
            </a:r>
            <a:br>
              <a:rPr lang="cs-CZ" sz="2000" dirty="0">
                <a:latin typeface="Arial" pitchFamily="34"/>
              </a:rPr>
            </a:br>
            <a:r>
              <a:rPr lang="cs-CZ" sz="2000" dirty="0">
                <a:latin typeface="Arial" pitchFamily="34"/>
              </a:rPr>
              <a:t> </a:t>
            </a:r>
            <a:br>
              <a:rPr lang="cs-CZ" sz="2000" dirty="0">
                <a:latin typeface="Arial" pitchFamily="34"/>
              </a:rPr>
            </a:br>
            <a:r>
              <a:rPr lang="cs-CZ" sz="2000" dirty="0">
                <a:latin typeface="Arial" pitchFamily="34"/>
              </a:rPr>
              <a:t/>
            </a:r>
            <a:br>
              <a:rPr lang="cs-CZ" sz="2000" dirty="0">
                <a:latin typeface="Arial" pitchFamily="34"/>
              </a:rPr>
            </a:br>
            <a:r>
              <a:rPr lang="cs-CZ" sz="2000" dirty="0">
                <a:latin typeface="Arial" pitchFamily="34"/>
              </a:rPr>
              <a:t>Autorem materiálu a všech jeho částí, není-li uvedeno jinak, </a:t>
            </a:r>
            <a:br>
              <a:rPr lang="cs-CZ" sz="2000" dirty="0">
                <a:latin typeface="Arial" pitchFamily="34"/>
              </a:rPr>
            </a:br>
            <a:r>
              <a:rPr lang="cs-CZ" sz="2000" dirty="0">
                <a:latin typeface="Arial" pitchFamily="34"/>
              </a:rPr>
              <a:t>je </a:t>
            </a:r>
            <a:r>
              <a:rPr lang="cs-CZ" sz="2000" smtClean="0">
                <a:latin typeface="Arial" pitchFamily="34"/>
              </a:rPr>
              <a:t>Budínová Kateřina.</a:t>
            </a:r>
            <a:r>
              <a:rPr lang="cs-CZ" sz="2000" dirty="0">
                <a:latin typeface="Arial" pitchFamily="34"/>
              </a:rPr>
              <a:t/>
            </a:r>
            <a:br>
              <a:rPr lang="cs-CZ" sz="2000" dirty="0">
                <a:latin typeface="Arial" pitchFamily="34"/>
              </a:rPr>
            </a:br>
            <a:r>
              <a:rPr lang="cs-CZ" sz="2000" dirty="0">
                <a:latin typeface="Arial" pitchFamily="34"/>
              </a:rPr>
              <a:t> </a:t>
            </a:r>
            <a:br>
              <a:rPr lang="cs-CZ" sz="2000" dirty="0">
                <a:latin typeface="Arial" pitchFamily="34"/>
              </a:rPr>
            </a:br>
            <a:r>
              <a:rPr lang="cs-CZ" sz="2000" dirty="0">
                <a:latin typeface="Arial" pitchFamily="34"/>
              </a:rPr>
              <a:t> </a:t>
            </a:r>
            <a:br>
              <a:rPr lang="cs-CZ" sz="2000" dirty="0">
                <a:latin typeface="Arial" pitchFamily="34"/>
              </a:rPr>
            </a:br>
            <a:r>
              <a:rPr lang="cs-CZ" sz="2000" dirty="0">
                <a:latin typeface="Arial" pitchFamily="34"/>
              </a:rPr>
              <a:t>Dostupné ze Školského portálu Karlovarského kraje www.kvkskoly.cz, materiál vznikl v rámci projektu Gymnázia Cheb s názvem Rozvoj školského portálu Karlovarského kraje</a:t>
            </a:r>
            <a:br>
              <a:rPr lang="cs-CZ" sz="2000" dirty="0">
                <a:latin typeface="Arial" pitchFamily="34"/>
              </a:rPr>
            </a:br>
            <a:r>
              <a:rPr lang="cs-CZ" sz="2000" b="1" dirty="0">
                <a:latin typeface="Arial" pitchFamily="34"/>
              </a:rPr>
              <a:t> </a:t>
            </a:r>
            <a:br>
              <a:rPr lang="cs-CZ" sz="2000" b="1" dirty="0">
                <a:latin typeface="Arial" pitchFamily="34"/>
              </a:rPr>
            </a:br>
            <a:endParaRPr lang="cs-CZ" sz="2000" dirty="0">
              <a:latin typeface="Arial" pitchFamily="34"/>
            </a:endParaRPr>
          </a:p>
        </p:txBody>
      </p:sp>
      <p:pic>
        <p:nvPicPr>
          <p:cNvPr id="3" name="obrázek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57400" y="609603"/>
            <a:ext cx="4699001" cy="10287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0030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6" descr="P4081955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09" y="1628775"/>
            <a:ext cx="3657600" cy="2743200"/>
          </a:xfrm>
        </p:spPr>
      </p:pic>
      <p:pic>
        <p:nvPicPr>
          <p:cNvPr id="3" name="Zástupný symbol pro obsah 7" descr="P4081958.JPG"/>
          <p:cNvPicPr>
            <a:picLocks noGrp="1" noChangeAspect="1"/>
          </p:cNvPicPr>
          <p:nvPr>
            <p:ph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356101" y="1628775"/>
            <a:ext cx="3657600" cy="2743200"/>
          </a:xfrm>
        </p:spPr>
      </p:pic>
      <p:sp>
        <p:nvSpPr>
          <p:cNvPr id="4" name="TextovéPole 5"/>
          <p:cNvSpPr txBox="1"/>
          <p:nvPr/>
        </p:nvSpPr>
        <p:spPr>
          <a:xfrm>
            <a:off x="755651" y="476246"/>
            <a:ext cx="5486400" cy="92392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5400" b="1" i="0" u="none" strike="noStrike" kern="1200" cap="none" spc="0" baseline="0">
                <a:solidFill>
                  <a:srgbClr val="0070C0"/>
                </a:solidFill>
                <a:uFillTx/>
                <a:latin typeface="Arabic Typesetting" pitchFamily="66"/>
                <a:cs typeface="Arabic Typesetting" pitchFamily="66"/>
              </a:rPr>
              <a:t>7. PODÁVÁNÍ POLÉVKY</a:t>
            </a:r>
          </a:p>
        </p:txBody>
      </p:sp>
      <p:sp>
        <p:nvSpPr>
          <p:cNvPr id="5" name="TextovéPole 8"/>
          <p:cNvSpPr txBox="1"/>
          <p:nvPr/>
        </p:nvSpPr>
        <p:spPr>
          <a:xfrm>
            <a:off x="827083" y="4941883"/>
            <a:ext cx="6878638" cy="64611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70C0"/>
                </a:solidFill>
                <a:uFillTx/>
                <a:latin typeface="Arial"/>
                <a:cs typeface="Arial"/>
              </a:rPr>
              <a:t>Polévku můžeme podávat  jen s masem a nudlemi, nebo přidáme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70C0"/>
                </a:solidFill>
                <a:uFillTx/>
                <a:latin typeface="Arial"/>
                <a:cs typeface="Arial"/>
              </a:rPr>
              <a:t>                        nakrájenou uvařenou zeleninu.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5400" b="1" cap="none">
                <a:solidFill>
                  <a:srgbClr val="0759BD"/>
                </a:solidFill>
                <a:latin typeface="Arabic Typesetting" pitchFamily="66"/>
              </a:rPr>
              <a:t>Použitá literatura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0759BD"/>
                </a:solidFill>
              </a:rPr>
              <a:t>Runštuk J. a kolektiv.   Receptury teplých pokrmů. Hradec Králové: Radek Runštuk</a:t>
            </a:r>
          </a:p>
          <a:p>
            <a:pPr lvl="0">
              <a:buNone/>
            </a:pPr>
            <a:r>
              <a:rPr lang="cs-CZ" b="1">
                <a:solidFill>
                  <a:srgbClr val="0759BD"/>
                </a:solidFill>
              </a:rPr>
              <a:t>   – Rplus, 2007,</a:t>
            </a:r>
          </a:p>
          <a:p>
            <a:pPr lvl="0">
              <a:buNone/>
            </a:pPr>
            <a:r>
              <a:rPr lang="cs-CZ" b="1">
                <a:solidFill>
                  <a:srgbClr val="0759BD"/>
                </a:solidFill>
              </a:rPr>
              <a:t>   5. vydání, ISBN 978 – 80 – 902492 – 7 – 1</a:t>
            </a:r>
          </a:p>
          <a:p>
            <a:pPr lvl="0"/>
            <a:endParaRPr lang="cs-CZ" b="1">
              <a:solidFill>
                <a:srgbClr val="0759BD"/>
              </a:solidFill>
            </a:endParaRPr>
          </a:p>
          <a:p>
            <a:pPr lvl="0"/>
            <a:r>
              <a:rPr lang="cs-CZ" b="1">
                <a:solidFill>
                  <a:srgbClr val="0759BD"/>
                </a:solidFill>
              </a:rPr>
              <a:t>Fotografie: Kateřina Budínová</a:t>
            </a:r>
          </a:p>
          <a:p>
            <a:pPr lvl="0"/>
            <a:endParaRPr lang="cs-CZ">
              <a:solidFill>
                <a:srgbClr val="0759B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ctrTitle"/>
          </p:nvPr>
        </p:nvSpPr>
        <p:spPr>
          <a:xfrm>
            <a:off x="2268534" y="3911602"/>
            <a:ext cx="6172200" cy="1893886"/>
          </a:xfrm>
        </p:spPr>
        <p:txBody>
          <a:bodyPr anchorCtr="1"/>
          <a:lstStyle/>
          <a:p>
            <a:pPr lvl="0" algn="ctr" hangingPunct="1"/>
            <a:r>
              <a:rPr lang="cs-CZ" sz="3600" cap="none">
                <a:solidFill>
                  <a:srgbClr val="0070C0"/>
                </a:solidFill>
              </a:rPr>
              <a:t>VÝVAR Z KUŘETE </a:t>
            </a:r>
            <a:br>
              <a:rPr lang="cs-CZ" sz="3600" cap="none">
                <a:solidFill>
                  <a:srgbClr val="0070C0"/>
                </a:solidFill>
              </a:rPr>
            </a:br>
            <a:r>
              <a:rPr lang="cs-CZ" sz="3600" cap="none">
                <a:solidFill>
                  <a:srgbClr val="0070C0"/>
                </a:solidFill>
              </a:rPr>
              <a:t>S MASEM A DOMÁCÍMI NUDLEMI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2268534" y="5805489"/>
            <a:ext cx="6511927" cy="622304"/>
          </a:xfrm>
        </p:spPr>
        <p:txBody>
          <a:bodyPr/>
          <a:lstStyle/>
          <a:p>
            <a:pPr lvl="0" hangingPunct="1"/>
            <a:r>
              <a:rPr lang="cs-CZ" sz="3200">
                <a:solidFill>
                  <a:srgbClr val="FF0000"/>
                </a:solidFill>
                <a:latin typeface="Arabic Typesetting" pitchFamily="66"/>
                <a:cs typeface="Arabic Typesetting" pitchFamily="66"/>
              </a:rPr>
              <a:t>Kateřina Budínová                               2012</a:t>
            </a:r>
          </a:p>
        </p:txBody>
      </p:sp>
      <p:sp>
        <p:nvSpPr>
          <p:cNvPr id="4" name="Rectangle 5"/>
          <p:cNvSpPr/>
          <p:nvPr/>
        </p:nvSpPr>
        <p:spPr>
          <a:xfrm>
            <a:off x="1979611" y="188915"/>
            <a:ext cx="6989765" cy="31083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70C0"/>
                </a:solidFill>
                <a:uFillTx/>
                <a:latin typeface="Century Schoolbook" pitchFamily="18"/>
                <a:cs typeface="Arial"/>
              </a:rPr>
              <a:t>      </a:t>
            </a:r>
            <a:r>
              <a:rPr lang="cs-CZ" sz="2800" b="1" i="0" u="none" strike="noStrike" kern="1200" cap="none" spc="0" baseline="0">
                <a:solidFill>
                  <a:srgbClr val="0070C0"/>
                </a:solidFill>
                <a:uFillTx/>
                <a:latin typeface="Century Schoolbook" pitchFamily="18"/>
                <a:cs typeface="Arial"/>
              </a:rPr>
              <a:t>Druhy vývarů a jejich příprava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70C0"/>
                </a:solidFill>
                <a:uFillTx/>
                <a:latin typeface="Century Schoolbook" pitchFamily="18"/>
                <a:cs typeface="Arial"/>
              </a:rPr>
              <a:t>                  určeno pro 1. ročník</a:t>
            </a:r>
            <a:br>
              <a:rPr lang="cs-CZ" sz="2800" b="1" i="0" u="none" strike="noStrike" kern="1200" cap="none" spc="0" baseline="0">
                <a:solidFill>
                  <a:srgbClr val="0070C0"/>
                </a:solidFill>
                <a:uFillTx/>
                <a:latin typeface="Century Schoolbook" pitchFamily="18"/>
                <a:cs typeface="Arial"/>
              </a:rPr>
            </a:br>
            <a:r>
              <a:rPr lang="cs-CZ" sz="2800" b="1" i="0" u="none" strike="noStrike" kern="1200" cap="none" spc="0" baseline="0">
                <a:solidFill>
                  <a:srgbClr val="0070C0"/>
                </a:solidFill>
                <a:uFillTx/>
                <a:latin typeface="Century Schoolbook" pitchFamily="18"/>
                <a:cs typeface="Arial"/>
              </a:rPr>
              <a:t>                             obor</a:t>
            </a:r>
            <a:br>
              <a:rPr lang="cs-CZ" sz="2800" b="1" i="0" u="none" strike="noStrike" kern="1200" cap="none" spc="0" baseline="0">
                <a:solidFill>
                  <a:srgbClr val="0070C0"/>
                </a:solidFill>
                <a:uFillTx/>
                <a:latin typeface="Century Schoolbook" pitchFamily="18"/>
                <a:cs typeface="Arial"/>
              </a:rPr>
            </a:br>
            <a:r>
              <a:rPr lang="cs-CZ" sz="2800" b="1" i="0" u="none" strike="noStrike" kern="1200" cap="none" spc="0" baseline="0">
                <a:solidFill>
                  <a:srgbClr val="0070C0"/>
                </a:solidFill>
                <a:uFillTx/>
                <a:latin typeface="Century Schoolbook" pitchFamily="18"/>
                <a:cs typeface="Arial"/>
              </a:rPr>
              <a:t>                      65 – 51 – E/01</a:t>
            </a:r>
            <a:br>
              <a:rPr lang="cs-CZ" sz="2800" b="1" i="0" u="none" strike="noStrike" kern="1200" cap="none" spc="0" baseline="0">
                <a:solidFill>
                  <a:srgbClr val="0070C0"/>
                </a:solidFill>
                <a:uFillTx/>
                <a:latin typeface="Century Schoolbook" pitchFamily="18"/>
                <a:cs typeface="Arial"/>
              </a:rPr>
            </a:br>
            <a:r>
              <a:rPr lang="cs-CZ" sz="2800" b="1" i="0" u="none" strike="noStrike" kern="1200" cap="none" spc="0" baseline="0">
                <a:solidFill>
                  <a:srgbClr val="0070C0"/>
                </a:solidFill>
                <a:uFillTx/>
                <a:latin typeface="Century Schoolbook" pitchFamily="18"/>
                <a:cs typeface="Arial"/>
              </a:rPr>
              <a:t>          Stravovací a ubytovací služby  </a:t>
            </a:r>
            <a:br>
              <a:rPr lang="cs-CZ" sz="2800" b="1" i="0" u="none" strike="noStrike" kern="1200" cap="none" spc="0" baseline="0">
                <a:solidFill>
                  <a:srgbClr val="0070C0"/>
                </a:solidFill>
                <a:uFillTx/>
                <a:latin typeface="Century Schoolbook" pitchFamily="18"/>
                <a:cs typeface="Arial"/>
              </a:rPr>
            </a:br>
            <a:r>
              <a:rPr lang="cs-CZ" sz="2800" b="1" i="0" u="none" strike="noStrike" kern="1200" cap="none" spc="0" baseline="0">
                <a:solidFill>
                  <a:srgbClr val="0070C0"/>
                </a:solidFill>
                <a:uFillTx/>
                <a:latin typeface="Century Schoolbook" pitchFamily="18"/>
                <a:cs typeface="Arial"/>
              </a:rPr>
              <a:t>                   - Kuchařské práce </a:t>
            </a:r>
            <a:br>
              <a:rPr lang="cs-CZ" sz="2800" b="1" i="0" u="none" strike="noStrike" kern="1200" cap="none" spc="0" baseline="0">
                <a:solidFill>
                  <a:srgbClr val="0070C0"/>
                </a:solidFill>
                <a:uFillTx/>
                <a:latin typeface="Century Schoolbook" pitchFamily="18"/>
                <a:cs typeface="Arial"/>
              </a:rPr>
            </a:br>
            <a:endParaRPr lang="cs-CZ" sz="2800" b="1" i="0" u="none" strike="noStrike" kern="1200" cap="none" spc="0" baseline="0">
              <a:solidFill>
                <a:srgbClr val="0070C0"/>
              </a:solidFill>
              <a:uFillTx/>
              <a:latin typeface="Century Schoolbook" pitchFamily="18"/>
              <a:cs typeface="Arial"/>
            </a:endParaRPr>
          </a:p>
        </p:txBody>
      </p:sp>
      <p:pic>
        <p:nvPicPr>
          <p:cNvPr id="5" name="obrázek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32140" y="2924178"/>
            <a:ext cx="4699001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539752" y="0"/>
            <a:ext cx="7467603" cy="1143000"/>
          </a:xfrm>
        </p:spPr>
        <p:txBody>
          <a:bodyPr/>
          <a:lstStyle/>
          <a:p>
            <a:pPr lvl="0" hangingPunct="1"/>
            <a:r>
              <a:rPr lang="cs-CZ" sz="5400">
                <a:solidFill>
                  <a:srgbClr val="0070C0"/>
                </a:solidFill>
              </a:rPr>
              <a:t>1. </a:t>
            </a:r>
            <a:r>
              <a:rPr lang="cs-CZ" sz="5400" b="1">
                <a:solidFill>
                  <a:srgbClr val="0070C0"/>
                </a:solidFill>
                <a:latin typeface="Arabic Typesetting" pitchFamily="66"/>
                <a:cs typeface="Arabic Typesetting" pitchFamily="66"/>
              </a:rPr>
              <a:t>Co budeme potřebovat</a:t>
            </a:r>
            <a:r>
              <a:rPr lang="cs-CZ" sz="5400">
                <a:solidFill>
                  <a:srgbClr val="0070C0"/>
                </a:solidFill>
                <a:latin typeface="Goudy Stout" pitchFamily="18"/>
              </a:rPr>
              <a:t>?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323853" y="1052510"/>
            <a:ext cx="3657600" cy="4572000"/>
          </a:xfrm>
        </p:spPr>
        <p:txBody>
          <a:bodyPr/>
          <a:lstStyle/>
          <a:p>
            <a:pPr lvl="0" hangingPunct="1"/>
            <a:r>
              <a:rPr lang="cs-CZ" sz="3600" b="1">
                <a:solidFill>
                  <a:srgbClr val="0070C0"/>
                </a:solidFill>
                <a:latin typeface="Arabic Typesetting" pitchFamily="66"/>
                <a:cs typeface="Arabic Typesetting" pitchFamily="66"/>
              </a:rPr>
              <a:t>Nádobí</a:t>
            </a:r>
          </a:p>
        </p:txBody>
      </p:sp>
      <p:pic>
        <p:nvPicPr>
          <p:cNvPr id="4" name="Zástupný symbol pro obsah 5" descr="P4071864.JPG"/>
          <p:cNvPicPr>
            <a:picLocks noGrp="1" noChangeAspect="1"/>
          </p:cNvPicPr>
          <p:nvPr>
            <p:ph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5" y="1719264"/>
            <a:ext cx="6553203" cy="4913308"/>
          </a:xfrm>
        </p:spPr>
      </p:pic>
      <p:sp>
        <p:nvSpPr>
          <p:cNvPr id="5" name="TextovéPole 5"/>
          <p:cNvSpPr txBox="1"/>
          <p:nvPr/>
        </p:nvSpPr>
        <p:spPr>
          <a:xfrm>
            <a:off x="4211634" y="1844673"/>
            <a:ext cx="1082677" cy="369883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cs typeface="Arial"/>
              </a:rPr>
              <a:t>odměrka</a:t>
            </a:r>
          </a:p>
        </p:txBody>
      </p:sp>
      <p:sp>
        <p:nvSpPr>
          <p:cNvPr id="6" name="TextovéPole 6"/>
          <p:cNvSpPr txBox="1"/>
          <p:nvPr/>
        </p:nvSpPr>
        <p:spPr>
          <a:xfrm>
            <a:off x="5795960" y="4437061"/>
            <a:ext cx="865186" cy="369883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cs typeface="Arial"/>
              </a:rPr>
              <a:t>cedník</a:t>
            </a:r>
          </a:p>
        </p:txBody>
      </p:sp>
      <p:sp>
        <p:nvSpPr>
          <p:cNvPr id="7" name="TextovéPole 7"/>
          <p:cNvSpPr txBox="1"/>
          <p:nvPr/>
        </p:nvSpPr>
        <p:spPr>
          <a:xfrm>
            <a:off x="5508629" y="2997202"/>
            <a:ext cx="761996" cy="36830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cs typeface="Arial"/>
              </a:rPr>
              <a:t>hrnec</a:t>
            </a:r>
          </a:p>
        </p:txBody>
      </p:sp>
      <p:sp>
        <p:nvSpPr>
          <p:cNvPr id="8" name="TextovéPole 8"/>
          <p:cNvSpPr txBox="1"/>
          <p:nvPr/>
        </p:nvSpPr>
        <p:spPr>
          <a:xfrm>
            <a:off x="1547814" y="2997202"/>
            <a:ext cx="555626" cy="36830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cs typeface="Arial"/>
              </a:rPr>
              <a:t>nůž</a:t>
            </a:r>
          </a:p>
        </p:txBody>
      </p:sp>
      <p:sp>
        <p:nvSpPr>
          <p:cNvPr id="9" name="TextovéPole 9"/>
          <p:cNvSpPr txBox="1"/>
          <p:nvPr/>
        </p:nvSpPr>
        <p:spPr>
          <a:xfrm>
            <a:off x="2051054" y="4221163"/>
            <a:ext cx="993779" cy="369883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cs typeface="Arial"/>
              </a:rPr>
              <a:t>škrabka</a:t>
            </a:r>
          </a:p>
        </p:txBody>
      </p:sp>
      <p:sp>
        <p:nvSpPr>
          <p:cNvPr id="10" name="TextovéPole 10"/>
          <p:cNvSpPr txBox="1"/>
          <p:nvPr/>
        </p:nvSpPr>
        <p:spPr>
          <a:xfrm>
            <a:off x="2771774" y="4797427"/>
            <a:ext cx="1249363" cy="36830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cs typeface="Arial"/>
              </a:rPr>
              <a:t>naběračky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1">
              <a:buNone/>
            </a:pPr>
            <a:r>
              <a:rPr lang="cs-CZ"/>
              <a:t>    </a:t>
            </a:r>
          </a:p>
        </p:txBody>
      </p:sp>
      <p:sp>
        <p:nvSpPr>
          <p:cNvPr id="4" name="Zástupný symbol pro obsah 7"/>
          <p:cNvSpPr txBox="1">
            <a:spLocks noGrp="1"/>
          </p:cNvSpPr>
          <p:nvPr>
            <p:ph idx="2"/>
          </p:nvPr>
        </p:nvSpPr>
        <p:spPr>
          <a:xfrm>
            <a:off x="323853" y="115891"/>
            <a:ext cx="3657600" cy="4572000"/>
          </a:xfrm>
        </p:spPr>
        <p:txBody>
          <a:bodyPr/>
          <a:lstStyle/>
          <a:p>
            <a:pPr lvl="0" hangingPunct="1"/>
            <a:r>
              <a:rPr lang="cs-CZ">
                <a:solidFill>
                  <a:srgbClr val="0070C0"/>
                </a:solidFill>
              </a:rPr>
              <a:t>Suroviny</a:t>
            </a:r>
          </a:p>
        </p:txBody>
      </p:sp>
      <p:sp>
        <p:nvSpPr>
          <p:cNvPr id="5" name="TextovéPole 7"/>
          <p:cNvSpPr txBox="1"/>
          <p:nvPr/>
        </p:nvSpPr>
        <p:spPr>
          <a:xfrm>
            <a:off x="449263" y="4652960"/>
            <a:ext cx="184151" cy="64611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  <p:sp>
        <p:nvSpPr>
          <p:cNvPr id="6" name="TextovéPole 9"/>
          <p:cNvSpPr txBox="1"/>
          <p:nvPr/>
        </p:nvSpPr>
        <p:spPr>
          <a:xfrm>
            <a:off x="323853" y="549270"/>
            <a:ext cx="7969252" cy="91599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70C0"/>
                </a:solidFill>
                <a:uFillTx/>
                <a:latin typeface="Arial"/>
                <a:cs typeface="Arial"/>
              </a:rPr>
              <a:t>Na 10 porci potřebujeme 800g kuřete s kostmi, 30g soli, 0,2g nového koření,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70C0"/>
                </a:solidFill>
                <a:uFillTx/>
                <a:latin typeface="Arial"/>
                <a:cs typeface="Arial"/>
              </a:rPr>
              <a:t>0,2gcelého pepře, 200g kořenové zeleniny, 50g cibule, 170g domácích nudlí,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70C0"/>
                </a:solidFill>
                <a:uFillTx/>
                <a:latin typeface="Arial"/>
                <a:cs typeface="Arial"/>
              </a:rPr>
              <a:t>20g petrželové natě, 15g polévkového koření</a:t>
            </a:r>
          </a:p>
        </p:txBody>
      </p:sp>
      <p:pic>
        <p:nvPicPr>
          <p:cNvPr id="7" name="Obrázek 8" descr="P407186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7448" y="1628775"/>
            <a:ext cx="6480179" cy="48609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692270" y="1700217"/>
            <a:ext cx="684208" cy="369883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cs typeface="Arial"/>
              </a:rPr>
              <a:t>celer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331915" y="5229225"/>
            <a:ext cx="787398" cy="369883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cs typeface="Arial"/>
              </a:rPr>
              <a:t>cibule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339977" y="5589590"/>
            <a:ext cx="812801" cy="36830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cs typeface="Arial"/>
              </a:rPr>
              <a:t>mrkev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419471" y="2205039"/>
            <a:ext cx="877888" cy="369883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cs typeface="Arial"/>
              </a:rPr>
              <a:t>petržel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356101" y="2636836"/>
            <a:ext cx="479429" cy="369883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cs typeface="Arial"/>
              </a:rPr>
              <a:t>sůl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356101" y="4221163"/>
            <a:ext cx="1428750" cy="369883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B050"/>
                </a:solidFill>
                <a:uFillTx/>
                <a:latin typeface="Arial"/>
                <a:cs typeface="Arial"/>
              </a:rPr>
              <a:t>Nové koření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067178" y="5157792"/>
            <a:ext cx="1122361" cy="36830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B050"/>
                </a:solidFill>
                <a:uFillTx/>
                <a:latin typeface="Arial"/>
                <a:cs typeface="Arial"/>
              </a:rPr>
              <a:t>celý pepř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932365" y="2636836"/>
            <a:ext cx="1655758" cy="369883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cs typeface="Arial"/>
              </a:rPr>
              <a:t>petrželová nať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084883" y="3068634"/>
            <a:ext cx="1441451" cy="64611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cs typeface="Arial"/>
              </a:rPr>
              <a:t>kuřecí maso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cs typeface="Arial"/>
              </a:rPr>
              <a:t>s kostmi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50829" y="-315916"/>
            <a:ext cx="7467603" cy="1143000"/>
          </a:xfrm>
        </p:spPr>
        <p:txBody>
          <a:bodyPr/>
          <a:lstStyle/>
          <a:p>
            <a:pPr lvl="0" hangingPunct="1"/>
            <a:r>
              <a:rPr lang="cs-CZ" sz="5400" b="1">
                <a:solidFill>
                  <a:srgbClr val="0070C0"/>
                </a:solidFill>
                <a:latin typeface="Arabic Typesetting" pitchFamily="66"/>
                <a:cs typeface="Arabic Typesetting" pitchFamily="66"/>
              </a:rPr>
              <a:t>2. příprava vývaru</a:t>
            </a:r>
          </a:p>
        </p:txBody>
      </p:sp>
      <p:pic>
        <p:nvPicPr>
          <p:cNvPr id="3" name="Zástupný symbol pro obsah 8" descr="P4071867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08" y="1484308"/>
            <a:ext cx="7008811" cy="5257800"/>
          </a:xfrm>
        </p:spPr>
      </p:pic>
      <p:sp>
        <p:nvSpPr>
          <p:cNvPr id="4" name="Zástupný symbol pro obsah 10"/>
          <p:cNvSpPr txBox="1">
            <a:spLocks noGrp="1"/>
          </p:cNvSpPr>
          <p:nvPr>
            <p:ph idx="2"/>
          </p:nvPr>
        </p:nvSpPr>
        <p:spPr>
          <a:xfrm>
            <a:off x="4140202" y="7750170"/>
            <a:ext cx="3657600" cy="45720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TextovéPole 11"/>
          <p:cNvSpPr txBox="1"/>
          <p:nvPr/>
        </p:nvSpPr>
        <p:spPr>
          <a:xfrm>
            <a:off x="395285" y="549270"/>
            <a:ext cx="8045448" cy="92233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70C0"/>
                </a:solidFill>
                <a:uFillTx/>
                <a:latin typeface="Arial"/>
                <a:cs typeface="Arial"/>
              </a:rPr>
              <a:t>Kuřecí maso s kostmi omyjeme, vložíme do hrnce. Zalijeme studenou vodou.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70C0"/>
                </a:solidFill>
                <a:uFillTx/>
                <a:latin typeface="Arial"/>
                <a:cs typeface="Arial"/>
              </a:rPr>
              <a:t>Přivedeme k varu, omezíme příkon tepla, přidáme nové koření a celý pepř,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70C0"/>
                </a:solidFill>
                <a:uFillTx/>
                <a:latin typeface="Arial"/>
                <a:cs typeface="Arial"/>
              </a:rPr>
              <a:t>mírně osolíme a vaříme zvolna do poloměkka.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395285" y="188915"/>
            <a:ext cx="7467603" cy="620713"/>
          </a:xfrm>
        </p:spPr>
        <p:txBody>
          <a:bodyPr/>
          <a:lstStyle/>
          <a:p>
            <a:pPr lvl="0" hangingPunct="1"/>
            <a:r>
              <a:rPr lang="cs-CZ" sz="3200" b="1" cap="none">
                <a:solidFill>
                  <a:srgbClr val="0070C0"/>
                </a:solidFill>
                <a:latin typeface="Arabic Typesetting" pitchFamily="66"/>
                <a:cs typeface="Arabic Typesetting" pitchFamily="66"/>
              </a:rPr>
              <a:t>3. PŘÍPRAVA ZELENINY DO POLÉVKY</a:t>
            </a:r>
          </a:p>
        </p:txBody>
      </p:sp>
      <p:pic>
        <p:nvPicPr>
          <p:cNvPr id="3" name="Zástupný symbol pro obsah 9" descr="P4071869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3" y="620713"/>
            <a:ext cx="3657600" cy="2743200"/>
          </a:xfrm>
        </p:spPr>
      </p:pic>
      <p:pic>
        <p:nvPicPr>
          <p:cNvPr id="4" name="Zástupný symbol pro obsah 12" descr="P4071875.JPG"/>
          <p:cNvPicPr>
            <a:picLocks noGrp="1" noChangeAspect="1"/>
          </p:cNvPicPr>
          <p:nvPr>
            <p:ph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427533" y="620713"/>
            <a:ext cx="3657600" cy="2743200"/>
          </a:xfrm>
        </p:spPr>
      </p:pic>
      <p:pic>
        <p:nvPicPr>
          <p:cNvPr id="5" name="Obrázek 13" descr="P40718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3853" y="4005264"/>
            <a:ext cx="36576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14" descr="P407192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427533" y="4005264"/>
            <a:ext cx="36576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15"/>
          <p:cNvSpPr txBox="1"/>
          <p:nvPr/>
        </p:nvSpPr>
        <p:spPr>
          <a:xfrm>
            <a:off x="179386" y="3357567"/>
            <a:ext cx="8597902" cy="92233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70C0"/>
                </a:solidFill>
                <a:uFillTx/>
                <a:latin typeface="Arial"/>
                <a:cs typeface="Arial"/>
              </a:rPr>
              <a:t>Zeleninu očistíme a přidáme do vývaru. Vše pozvolna vaříme doměkka.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70C0"/>
                </a:solidFill>
                <a:uFillTx/>
                <a:latin typeface="Arial"/>
                <a:cs typeface="Arial"/>
              </a:rPr>
              <a:t>Potom vývar přecedíme přes jemné síto. Zeleninu a maso necháme vychladnout.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68309" y="333371"/>
            <a:ext cx="7467603" cy="576264"/>
          </a:xfrm>
        </p:spPr>
        <p:txBody>
          <a:bodyPr/>
          <a:lstStyle/>
          <a:p>
            <a:pPr lvl="0" hangingPunct="1"/>
            <a:r>
              <a:rPr lang="cs-CZ" sz="5400" b="1">
                <a:solidFill>
                  <a:srgbClr val="0070C0"/>
                </a:solidFill>
                <a:latin typeface="Arabic Typesetting" pitchFamily="66"/>
                <a:cs typeface="Arabic Typesetting" pitchFamily="66"/>
              </a:rPr>
              <a:t>4. Dohotovení polévky</a:t>
            </a:r>
          </a:p>
        </p:txBody>
      </p:sp>
      <p:sp>
        <p:nvSpPr>
          <p:cNvPr id="3" name="TextovéPole 14"/>
          <p:cNvSpPr txBox="1"/>
          <p:nvPr/>
        </p:nvSpPr>
        <p:spPr>
          <a:xfrm>
            <a:off x="1042992" y="404814"/>
            <a:ext cx="249238" cy="92392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/>
          </a:p>
        </p:txBody>
      </p:sp>
      <p:pic>
        <p:nvPicPr>
          <p:cNvPr id="4" name="Zástupný symbol pro obsah 9" descr="P407192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5" y="836611"/>
            <a:ext cx="3657600" cy="2743200"/>
          </a:xfrm>
        </p:spPr>
      </p:pic>
      <p:pic>
        <p:nvPicPr>
          <p:cNvPr id="5" name="Zástupný symbol pro obsah 11" descr="P4081926.JPG"/>
          <p:cNvPicPr>
            <a:picLocks noGrp="1" noChangeAspect="1"/>
          </p:cNvPicPr>
          <p:nvPr>
            <p:ph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95285" y="3860797"/>
            <a:ext cx="3657600" cy="2743200"/>
          </a:xfrm>
        </p:spPr>
      </p:pic>
      <p:pic>
        <p:nvPicPr>
          <p:cNvPr id="6" name="Obrázek 12" descr="P408192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43442" y="836611"/>
            <a:ext cx="36576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14"/>
          <p:cNvSpPr txBox="1"/>
          <p:nvPr/>
        </p:nvSpPr>
        <p:spPr>
          <a:xfrm>
            <a:off x="4284658" y="4365629"/>
            <a:ext cx="4364038" cy="92233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70C0"/>
                </a:solidFill>
                <a:uFillTx/>
                <a:latin typeface="Arial"/>
                <a:cs typeface="Arial"/>
              </a:rPr>
              <a:t>Vychladlé maso a zeleninu nakrájíme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70C0"/>
                </a:solidFill>
                <a:uFillTx/>
                <a:latin typeface="Arial"/>
                <a:cs typeface="Arial"/>
              </a:rPr>
              <a:t>nadrobno. Vývar dochutíme polévkovým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70C0"/>
                </a:solidFill>
                <a:uFillTx/>
                <a:latin typeface="Arial"/>
                <a:cs typeface="Arial"/>
              </a:rPr>
              <a:t>kořením a převaříme.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539752" y="0"/>
            <a:ext cx="7467603" cy="850904"/>
          </a:xfrm>
        </p:spPr>
        <p:txBody>
          <a:bodyPr/>
          <a:lstStyle/>
          <a:p>
            <a:pPr lvl="0" hangingPunct="1"/>
            <a:r>
              <a:rPr lang="cs-CZ" sz="4800" b="1" cap="none">
                <a:solidFill>
                  <a:srgbClr val="0070C0"/>
                </a:solidFill>
                <a:latin typeface="Arabic Typesetting" pitchFamily="66"/>
                <a:cs typeface="Arabic Typesetting" pitchFamily="66"/>
              </a:rPr>
              <a:t>5. PETRŽELKA A DOMÁCÍ NUDLE</a:t>
            </a:r>
          </a:p>
        </p:txBody>
      </p:sp>
      <p:sp>
        <p:nvSpPr>
          <p:cNvPr id="3" name="TextovéPole 15"/>
          <p:cNvSpPr txBox="1"/>
          <p:nvPr/>
        </p:nvSpPr>
        <p:spPr>
          <a:xfrm>
            <a:off x="4572000" y="4221163"/>
            <a:ext cx="249238" cy="64611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/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pic>
        <p:nvPicPr>
          <p:cNvPr id="4" name="Zástupný symbol pro obsah 10" descr="P4081985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09" y="692145"/>
            <a:ext cx="3598858" cy="2700342"/>
          </a:xfrm>
        </p:spPr>
      </p:pic>
      <p:pic>
        <p:nvPicPr>
          <p:cNvPr id="5" name="Zástupný symbol pro obsah 11" descr="P4081992.JPG"/>
          <p:cNvPicPr>
            <a:picLocks noGrp="1" noChangeAspect="1"/>
          </p:cNvPicPr>
          <p:nvPr>
            <p:ph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427533" y="692145"/>
            <a:ext cx="3600450" cy="2700342"/>
          </a:xfrm>
        </p:spPr>
      </p:pic>
      <p:pic>
        <p:nvPicPr>
          <p:cNvPr id="6" name="Obrázek 13" descr="P408199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8309" y="4005264"/>
            <a:ext cx="3598858" cy="270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14" descr="P408195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500567" y="4022729"/>
            <a:ext cx="3598858" cy="27003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15"/>
          <p:cNvSpPr txBox="1"/>
          <p:nvPr/>
        </p:nvSpPr>
        <p:spPr>
          <a:xfrm>
            <a:off x="971550" y="3357567"/>
            <a:ext cx="6557967" cy="92233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70C0"/>
                </a:solidFill>
                <a:uFillTx/>
                <a:latin typeface="Arial"/>
                <a:cs typeface="Arial"/>
              </a:rPr>
              <a:t>Lístky zelené petrželky otrháme a nadrobno nakrájíme.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70C0"/>
                </a:solidFill>
                <a:uFillTx/>
                <a:latin typeface="Arial"/>
                <a:cs typeface="Arial"/>
              </a:rPr>
              <a:t>Polévkové nudle uvaříme, důkladně propláchneme a scedíme</a:t>
            </a: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t>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11184" y="-171450"/>
            <a:ext cx="7467603" cy="1143000"/>
          </a:xfrm>
        </p:spPr>
        <p:txBody>
          <a:bodyPr/>
          <a:lstStyle/>
          <a:p>
            <a:pPr lvl="0" hangingPunct="1"/>
            <a:r>
              <a:rPr lang="cs-CZ" sz="5400" b="1">
                <a:solidFill>
                  <a:srgbClr val="0070C0"/>
                </a:solidFill>
                <a:latin typeface="Arabic Typesetting" pitchFamily="66"/>
                <a:cs typeface="Arabic Typesetting" pitchFamily="66"/>
              </a:rPr>
              <a:t>6.</a:t>
            </a:r>
            <a:r>
              <a:rPr lang="cs-CZ">
                <a:solidFill>
                  <a:srgbClr val="0070C0"/>
                </a:solidFill>
              </a:rPr>
              <a:t> </a:t>
            </a:r>
            <a:r>
              <a:rPr lang="cs-CZ" sz="5400" b="1">
                <a:solidFill>
                  <a:srgbClr val="0070C0"/>
                </a:solidFill>
                <a:latin typeface="Arabic Typesetting" pitchFamily="66"/>
                <a:cs typeface="Arabic Typesetting" pitchFamily="66"/>
              </a:rPr>
              <a:t>dohotovení polévky</a:t>
            </a:r>
          </a:p>
        </p:txBody>
      </p:sp>
      <p:pic>
        <p:nvPicPr>
          <p:cNvPr id="3" name="Obrázek 9" descr="P408192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27533" y="765179"/>
            <a:ext cx="3600450" cy="269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10" descr="P408195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0829" y="4005264"/>
            <a:ext cx="3600450" cy="270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11" descr="P408199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27533" y="4005264"/>
            <a:ext cx="3600450" cy="270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Zástupný symbol pro obsah 13" descr="P4081926.JPG"/>
          <p:cNvPicPr>
            <a:picLocks noGrp="1" noChangeAspect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250829" y="765179"/>
            <a:ext cx="3600450" cy="2698751"/>
          </a:xfrm>
        </p:spPr>
      </p:pic>
      <p:sp>
        <p:nvSpPr>
          <p:cNvPr id="7" name="TextovéPole 15"/>
          <p:cNvSpPr txBox="1"/>
          <p:nvPr/>
        </p:nvSpPr>
        <p:spPr>
          <a:xfrm>
            <a:off x="250829" y="3429000"/>
            <a:ext cx="8213726" cy="64611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70C0"/>
                </a:solidFill>
                <a:uFillTx/>
                <a:latin typeface="Arial"/>
                <a:cs typeface="Arial"/>
              </a:rPr>
              <a:t>Do hotového vývaru vložíme nakrájené maso, zeleninu, necháme přejít varem.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70C0"/>
                </a:solidFill>
                <a:uFillTx/>
                <a:latin typeface="Arial"/>
                <a:cs typeface="Arial"/>
              </a:rPr>
              <a:t>Nakonec vložíme uvařené domácí nudle a petrželku.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Arkýř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BEDB861D-633E-4FA9-8FEF-E4C359B1B443}"/>
</file>

<file path=customXml/itemProps2.xml><?xml version="1.0" encoding="utf-8"?>
<ds:datastoreItem xmlns:ds="http://schemas.openxmlformats.org/officeDocument/2006/customXml" ds:itemID="{091610D7-2697-4F46-BC79-BBB2074BACD0}"/>
</file>

<file path=customXml/itemProps3.xml><?xml version="1.0" encoding="utf-8"?>
<ds:datastoreItem xmlns:ds="http://schemas.openxmlformats.org/officeDocument/2006/customXml" ds:itemID="{07EE63BB-C7DD-41B6-B25C-8C9819A51E5F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617</TotalTime>
  <Words>296</Words>
  <Application>Microsoft Office PowerPoint</Application>
  <PresentationFormat>Širokoúhlá obrazovka</PresentationFormat>
  <Paragraphs>66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Arabic Typesetting</vt:lpstr>
      <vt:lpstr>Arial</vt:lpstr>
      <vt:lpstr>Calibri</vt:lpstr>
      <vt:lpstr>Century Schoolbook</vt:lpstr>
      <vt:lpstr>Goudy Stout</vt:lpstr>
      <vt:lpstr>Wingdings</vt:lpstr>
      <vt:lpstr>Wingdings 2</vt:lpstr>
      <vt:lpstr>Arkýř</vt:lpstr>
      <vt:lpstr>         Autorem materiálu a všech jeho částí, není-li uvedeno jinak,  je Budínová Kateřina.     Dostupné ze Školského portálu Karlovarského kraje www.kvkskoly.cz, materiál vznikl v rámci projektu Gymnázia Cheb s názvem Rozvoj školského portálu Karlovarského kraje   </vt:lpstr>
      <vt:lpstr>VÝVAR Z KUŘETE  S MASEM A DOMÁCÍMI NUDLEMI</vt:lpstr>
      <vt:lpstr>1. Co budeme potřebovat?</vt:lpstr>
      <vt:lpstr>Prezentace aplikace PowerPoint</vt:lpstr>
      <vt:lpstr>2. příprava vývaru</vt:lpstr>
      <vt:lpstr>3. PŘÍPRAVA ZELENINY DO POLÉVKY</vt:lpstr>
      <vt:lpstr>4. Dohotovení polévky</vt:lpstr>
      <vt:lpstr>5. PETRŽELKA A DOMÁCÍ NUDLE</vt:lpstr>
      <vt:lpstr>6. dohotovení polévky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Vena</dc:creator>
  <cp:lastModifiedBy>Petr Svatoň Nemcina.org</cp:lastModifiedBy>
  <cp:revision>111</cp:revision>
  <dcterms:created xsi:type="dcterms:W3CDTF">2012-04-30T16:53:34Z</dcterms:created>
  <dcterms:modified xsi:type="dcterms:W3CDTF">2013-05-26T04:43:20Z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