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5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5" r:id="rId1"/>
  </p:sldMasterIdLst>
  <p:notesMasterIdLst>
    <p:notesMasterId r:id="rId28"/>
  </p:notesMasterIdLst>
  <p:sldIdLst>
    <p:sldId id="258" r:id="rId2"/>
    <p:sldId id="256" r:id="rId3"/>
    <p:sldId id="28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BCCE9-4B82-46EA-AB76-95F99A83F2F6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23D07-9AE0-4DE8-859F-4D6FC7CE23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836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32"/>
          <p:cNvSpPr txBox="1">
            <a:spLocks noChangeArrowheads="1"/>
          </p:cNvSpPr>
          <p:nvPr/>
        </p:nvSpPr>
        <p:spPr bwMode="auto">
          <a:xfrm>
            <a:off x="3843338" y="9420225"/>
            <a:ext cx="29400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SzPct val="25000"/>
            </a:pPr>
            <a:r>
              <a:rPr lang="en-US" b="0" i="0">
                <a:solidFill>
                  <a:srgbClr val="000000"/>
                </a:solidFill>
              </a:rPr>
              <a:t>*</a:t>
            </a:r>
          </a:p>
        </p:txBody>
      </p:sp>
      <p:sp>
        <p:nvSpPr>
          <p:cNvPr id="4099" name="Shape 33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00" name="Shape 34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t"/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533464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891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11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189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977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367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302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3582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58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410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11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179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3354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538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64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32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113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797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2D9209-C04A-403F-940E-63F3CF517F0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54CA0D-01E4-4353-B649-7CF8DCD331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616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  <p:sldLayoutId id="2147483980" r:id="rId15"/>
    <p:sldLayoutId id="2147483981" r:id="rId16"/>
    <p:sldLayoutId id="214748398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139554"/>
              </p:ext>
            </p:extLst>
          </p:nvPr>
        </p:nvGraphicFramePr>
        <p:xfrm>
          <a:off x="1703389" y="1484314"/>
          <a:ext cx="8713787" cy="4752977"/>
        </p:xfrm>
        <a:graphic>
          <a:graphicData uri="http://schemas.openxmlformats.org/drawingml/2006/table">
            <a:tbl>
              <a:tblPr/>
              <a:tblGrid>
                <a:gridCol w="2058987"/>
                <a:gridCol w="6654800"/>
              </a:tblGrid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Název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Hotelová škola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Adresa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Komenského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449/2,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353 01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projektu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CZ.1.07/1.5.00/34.0970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DUMu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VY_32_INOVACE_G-AJ-04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Předmět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Anglický jazyk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Téma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My day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Autor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Mgr. Lenka Voňavková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1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Metodický popis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(anotace)</a:t>
                      </a: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Prezentace osnovy tématu „Můj den“ nabízející otázky a možné odpovědi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, </a:t>
                      </a: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</a:t>
                      </a:r>
                      <a:r>
                        <a:rPr kumimoji="0" lang="cs-C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včetně slovní zásoby daného tématu. Příprava</a:t>
                      </a: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na maturitní zkoušku.</a:t>
                      </a: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3" name="Shape 28"/>
          <p:cNvSpPr txBox="1">
            <a:spLocks noChangeArrowheads="1"/>
          </p:cNvSpPr>
          <p:nvPr/>
        </p:nvSpPr>
        <p:spPr bwMode="auto">
          <a:xfrm>
            <a:off x="1774825" y="6381751"/>
            <a:ext cx="8713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</a:pPr>
            <a:r>
              <a:rPr lang="cs-CZ" sz="1200" b="0">
                <a:solidFill>
                  <a:srgbClr val="000000"/>
                </a:solidFill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3104" name="Shape 29"/>
          <p:cNvSpPr>
            <a:spLocks noChangeArrowheads="1"/>
          </p:cNvSpPr>
          <p:nvPr/>
        </p:nvSpPr>
        <p:spPr bwMode="auto">
          <a:xfrm>
            <a:off x="3757613" y="160339"/>
            <a:ext cx="5715000" cy="124777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  <p:sp>
        <p:nvSpPr>
          <p:cNvPr id="3105" name="Shape 30"/>
          <p:cNvSpPr>
            <a:spLocks noChangeArrowheads="1"/>
          </p:cNvSpPr>
          <p:nvPr/>
        </p:nvSpPr>
        <p:spPr bwMode="auto">
          <a:xfrm>
            <a:off x="1703388" y="160338"/>
            <a:ext cx="1236662" cy="12192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76552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495301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How do you go / get there?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770592"/>
            <a:ext cx="10401299" cy="4358746"/>
          </a:xfrm>
        </p:spPr>
        <p:txBody>
          <a:bodyPr>
            <a:normAutofit fontScale="92500"/>
          </a:bodyPr>
          <a:lstStyle/>
          <a:p>
            <a:r>
              <a:rPr lang="en-GB" sz="2400" dirty="0" smtClean="0"/>
              <a:t>I </a:t>
            </a:r>
            <a:r>
              <a:rPr lang="en-GB" sz="2400" dirty="0"/>
              <a:t>live in …., about …km from my </a:t>
            </a:r>
            <a:r>
              <a:rPr lang="en-GB" sz="2400" dirty="0" smtClean="0"/>
              <a:t>school</a:t>
            </a:r>
            <a:r>
              <a:rPr lang="cs-CZ" sz="2400" dirty="0" smtClean="0"/>
              <a:t>,</a:t>
            </a:r>
            <a:r>
              <a:rPr lang="en-GB" sz="2400" dirty="0" smtClean="0"/>
              <a:t> </a:t>
            </a:r>
            <a:r>
              <a:rPr lang="en-GB" sz="2400" dirty="0"/>
              <a:t>so I have to commute. </a:t>
            </a:r>
            <a:endParaRPr lang="cs-CZ" sz="2400" dirty="0" smtClean="0"/>
          </a:p>
          <a:p>
            <a:r>
              <a:rPr lang="en-GB" sz="2400" dirty="0" smtClean="0"/>
              <a:t>I </a:t>
            </a:r>
            <a:r>
              <a:rPr lang="en-GB" sz="2400" dirty="0"/>
              <a:t>go by bus </a:t>
            </a:r>
            <a:r>
              <a:rPr lang="cs-CZ" sz="2400" dirty="0" smtClean="0"/>
              <a:t>/ </a:t>
            </a:r>
            <a:r>
              <a:rPr lang="en-GB" sz="2400" dirty="0" smtClean="0"/>
              <a:t>trolleybus </a:t>
            </a:r>
            <a:r>
              <a:rPr lang="en-GB" sz="2400" dirty="0"/>
              <a:t>/ </a:t>
            </a:r>
            <a:r>
              <a:rPr lang="en-GB" sz="2400" dirty="0" smtClean="0"/>
              <a:t>car,  </a:t>
            </a:r>
            <a:r>
              <a:rPr lang="en-GB" sz="2400" dirty="0"/>
              <a:t>travel by train, drive to school,  ride my bike / </a:t>
            </a:r>
            <a:r>
              <a:rPr lang="en-GB" sz="2400" dirty="0" smtClean="0"/>
              <a:t>cycle</a:t>
            </a:r>
            <a:r>
              <a:rPr lang="cs-CZ" sz="2400" dirty="0" smtClean="0"/>
              <a:t>…</a:t>
            </a:r>
            <a:endParaRPr lang="cs-CZ" sz="2400" dirty="0"/>
          </a:p>
          <a:p>
            <a:r>
              <a:rPr lang="en-GB" sz="2400" dirty="0" smtClean="0"/>
              <a:t>I </a:t>
            </a:r>
            <a:r>
              <a:rPr lang="en-GB" sz="2400" dirty="0"/>
              <a:t>live near the school / close to school so I can walk / go on </a:t>
            </a:r>
            <a:r>
              <a:rPr lang="en-GB" sz="2400" dirty="0" smtClean="0"/>
              <a:t>foo</a:t>
            </a:r>
            <a:r>
              <a:rPr lang="cs-CZ" sz="2400" dirty="0" smtClean="0"/>
              <a:t>t.</a:t>
            </a:r>
          </a:p>
          <a:p>
            <a:endParaRPr lang="cs-CZ" sz="2400" dirty="0"/>
          </a:p>
          <a:p>
            <a:r>
              <a:rPr lang="en-GB" sz="2400" dirty="0"/>
              <a:t>rush </a:t>
            </a:r>
            <a:r>
              <a:rPr lang="en-GB" sz="2400" dirty="0" smtClean="0"/>
              <a:t>/</a:t>
            </a:r>
            <a:r>
              <a:rPr lang="cs-CZ" sz="2400" dirty="0" smtClean="0"/>
              <a:t> </a:t>
            </a:r>
            <a:r>
              <a:rPr lang="en-GB" sz="2400" dirty="0" smtClean="0"/>
              <a:t>hurry </a:t>
            </a:r>
            <a:r>
              <a:rPr lang="en-GB" sz="2400" dirty="0"/>
              <a:t>up / be in a </a:t>
            </a:r>
            <a:r>
              <a:rPr lang="en-GB" sz="2400" dirty="0" smtClean="0"/>
              <a:t>hurry</a:t>
            </a:r>
            <a:endParaRPr lang="cs-CZ" sz="2400" dirty="0" smtClean="0"/>
          </a:p>
          <a:p>
            <a:r>
              <a:rPr lang="en-GB" sz="2400" dirty="0" smtClean="0"/>
              <a:t>catch </a:t>
            </a:r>
            <a:r>
              <a:rPr lang="en-GB" sz="2400" dirty="0"/>
              <a:t>the bus, miss the </a:t>
            </a:r>
            <a:r>
              <a:rPr lang="en-GB" sz="2400" dirty="0" smtClean="0"/>
              <a:t>bus</a:t>
            </a:r>
            <a:endParaRPr lang="cs-CZ" sz="2400" dirty="0" smtClean="0"/>
          </a:p>
          <a:p>
            <a:r>
              <a:rPr lang="en-GB" sz="2400" dirty="0" smtClean="0"/>
              <a:t>It </a:t>
            </a:r>
            <a:r>
              <a:rPr lang="en-GB" sz="2400" dirty="0"/>
              <a:t>takes me approximately</a:t>
            </a:r>
            <a:r>
              <a:rPr lang="en-GB" sz="2400" dirty="0" smtClean="0"/>
              <a:t>…</a:t>
            </a:r>
            <a:r>
              <a:rPr lang="cs-CZ" sz="2400" dirty="0" smtClean="0"/>
              <a:t>.</a:t>
            </a:r>
            <a:r>
              <a:rPr lang="en-GB" sz="2400" dirty="0" smtClean="0"/>
              <a:t>minutes </a:t>
            </a:r>
            <a:r>
              <a:rPr lang="en-GB" sz="2400" dirty="0"/>
              <a:t>to get to school. </a:t>
            </a:r>
            <a:endParaRPr lang="cs-CZ" sz="2400" dirty="0" smtClean="0"/>
          </a:p>
          <a:p>
            <a:r>
              <a:rPr lang="en-GB" sz="2400" dirty="0" smtClean="0"/>
              <a:t>While </a:t>
            </a:r>
            <a:r>
              <a:rPr lang="en-GB" sz="2400" dirty="0"/>
              <a:t>I travel to school, I often study for classes / read a book / talk to </a:t>
            </a:r>
            <a:r>
              <a:rPr lang="en-GB" sz="2400" dirty="0" smtClean="0"/>
              <a:t>friends</a:t>
            </a:r>
            <a:r>
              <a:rPr lang="cs-CZ" sz="2400" dirty="0" smtClean="0"/>
              <a:t>…</a:t>
            </a:r>
          </a:p>
          <a:p>
            <a:r>
              <a:rPr lang="en-GB" sz="2400" dirty="0"/>
              <a:t>On my way to school I buy a snack / something to eat.</a:t>
            </a:r>
            <a:endParaRPr lang="cs-CZ" sz="2400" dirty="0"/>
          </a:p>
          <a:p>
            <a:endParaRPr 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0350" y="2743657"/>
            <a:ext cx="1229487" cy="203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23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495301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When do you come / get to school?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770592"/>
            <a:ext cx="10401299" cy="3944408"/>
          </a:xfrm>
        </p:spPr>
        <p:txBody>
          <a:bodyPr>
            <a:normAutofit/>
          </a:bodyPr>
          <a:lstStyle/>
          <a:p>
            <a:r>
              <a:rPr lang="cs-CZ" sz="2400" dirty="0" err="1" smtClean="0"/>
              <a:t>come</a:t>
            </a:r>
            <a:r>
              <a:rPr lang="cs-CZ" sz="2400" dirty="0" smtClean="0"/>
              <a:t> </a:t>
            </a:r>
            <a:r>
              <a:rPr lang="en-GB" sz="2400" dirty="0" smtClean="0"/>
              <a:t>to </a:t>
            </a:r>
            <a:r>
              <a:rPr lang="en-GB" sz="2400" dirty="0"/>
              <a:t>school at</a:t>
            </a:r>
            <a:r>
              <a:rPr lang="en-GB" sz="2400" dirty="0" smtClean="0"/>
              <a:t>…</a:t>
            </a:r>
            <a:r>
              <a:rPr lang="cs-CZ" sz="2400" dirty="0" smtClean="0"/>
              <a:t> </a:t>
            </a:r>
            <a:r>
              <a:rPr lang="en-GB" sz="2400" dirty="0" smtClean="0"/>
              <a:t>/ </a:t>
            </a:r>
            <a:r>
              <a:rPr lang="en-GB" sz="2400" dirty="0"/>
              <a:t>arrive at school at</a:t>
            </a:r>
            <a:r>
              <a:rPr lang="en-GB" sz="2400" dirty="0" smtClean="0"/>
              <a:t>…</a:t>
            </a:r>
            <a:endParaRPr lang="cs-CZ" sz="2400" dirty="0" smtClean="0"/>
          </a:p>
          <a:p>
            <a:r>
              <a:rPr lang="en-GB" sz="2400" dirty="0" smtClean="0"/>
              <a:t>come </a:t>
            </a:r>
            <a:r>
              <a:rPr lang="en-GB" sz="2400" dirty="0"/>
              <a:t>in </a:t>
            </a:r>
            <a:r>
              <a:rPr lang="en-GB" sz="2400" dirty="0" smtClean="0"/>
              <a:t>time</a:t>
            </a:r>
            <a:endParaRPr lang="cs-CZ" sz="2400" dirty="0" smtClean="0"/>
          </a:p>
          <a:p>
            <a:r>
              <a:rPr lang="en-GB" sz="2400" dirty="0" smtClean="0"/>
              <a:t>I </a:t>
            </a:r>
            <a:r>
              <a:rPr lang="en-GB" sz="2400" dirty="0"/>
              <a:t>should come to school 10 minutes before the school starts / the bell </a:t>
            </a:r>
            <a:r>
              <a:rPr lang="en-GB" sz="2400" dirty="0" smtClean="0"/>
              <a:t>rings</a:t>
            </a:r>
            <a:r>
              <a:rPr lang="cs-CZ" sz="2400" dirty="0" smtClean="0"/>
              <a:t>.</a:t>
            </a:r>
          </a:p>
          <a:p>
            <a:r>
              <a:rPr lang="en-GB" sz="2400" dirty="0" smtClean="0"/>
              <a:t>be late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GB" sz="2400" dirty="0" smtClean="0"/>
              <a:t>play truant</a:t>
            </a:r>
            <a:endParaRPr 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614" y="4191837"/>
            <a:ext cx="2519249" cy="179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07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When does the school start?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When </a:t>
            </a:r>
            <a:r>
              <a:rPr lang="en-GB" dirty="0"/>
              <a:t>do your lessons start?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914526"/>
            <a:ext cx="10401299" cy="3014662"/>
          </a:xfrm>
        </p:spPr>
        <p:txBody>
          <a:bodyPr>
            <a:normAutofit/>
          </a:bodyPr>
          <a:lstStyle/>
          <a:p>
            <a:r>
              <a:rPr lang="en-GB" sz="2400" dirty="0"/>
              <a:t>We start school at… / </a:t>
            </a:r>
            <a:endParaRPr lang="cs-CZ" sz="2400" dirty="0" smtClean="0"/>
          </a:p>
          <a:p>
            <a:r>
              <a:rPr lang="en-GB" sz="2400" dirty="0" smtClean="0"/>
              <a:t>School </a:t>
            </a:r>
            <a:r>
              <a:rPr lang="en-GB" sz="2400" dirty="0"/>
              <a:t>starts at… / </a:t>
            </a:r>
            <a:endParaRPr lang="cs-CZ" sz="2400" dirty="0" smtClean="0"/>
          </a:p>
          <a:p>
            <a:r>
              <a:rPr lang="en-GB" sz="2400" dirty="0" smtClean="0"/>
              <a:t>Classes </a:t>
            </a:r>
            <a:r>
              <a:rPr lang="en-GB" sz="2400" dirty="0"/>
              <a:t>(lessons) start at… / </a:t>
            </a:r>
            <a:endParaRPr lang="cs-CZ" sz="2400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first lesson starts at 8 o’clock.</a:t>
            </a:r>
            <a:endParaRPr 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819" y="3591535"/>
            <a:ext cx="2162519" cy="208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352426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What do you do at school?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657351"/>
            <a:ext cx="10401299" cy="4557712"/>
          </a:xfrm>
        </p:spPr>
        <p:txBody>
          <a:bodyPr>
            <a:normAutofit/>
          </a:bodyPr>
          <a:lstStyle/>
          <a:p>
            <a:r>
              <a:rPr lang="en-GB" sz="2400" dirty="0"/>
              <a:t>When I arrive </a:t>
            </a:r>
            <a:r>
              <a:rPr lang="en-GB" sz="2400" dirty="0" smtClean="0"/>
              <a:t>/ First</a:t>
            </a:r>
            <a:r>
              <a:rPr lang="cs-CZ" sz="2400" dirty="0" smtClean="0"/>
              <a:t>…</a:t>
            </a:r>
            <a:r>
              <a:rPr lang="en-GB" sz="2400" dirty="0" smtClean="0"/>
              <a:t> </a:t>
            </a:r>
            <a:r>
              <a:rPr lang="en-GB" sz="2400" dirty="0"/>
              <a:t>I go to our changing room / to my locker, get undressed / take off my clothes  / take my jacket off / put my jacket away, change my shoes.</a:t>
            </a:r>
            <a:endParaRPr lang="cs-CZ" sz="2400" dirty="0"/>
          </a:p>
          <a:p>
            <a:endParaRPr lang="cs-CZ" sz="28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to the classroom and prepare for </a:t>
            </a:r>
            <a:r>
              <a:rPr lang="en-GB" sz="2400" dirty="0" smtClean="0"/>
              <a:t>lessons</a:t>
            </a:r>
            <a:endParaRPr lang="cs-CZ" sz="2400" dirty="0"/>
          </a:p>
          <a:p>
            <a:r>
              <a:rPr lang="en-GB" sz="2400" dirty="0" smtClean="0"/>
              <a:t>study </a:t>
            </a:r>
            <a:r>
              <a:rPr lang="en-GB" sz="2400" dirty="0"/>
              <a:t>/ learn, </a:t>
            </a:r>
            <a:r>
              <a:rPr lang="en-GB" sz="2400" dirty="0" smtClean="0"/>
              <a:t>speak</a:t>
            </a:r>
            <a:r>
              <a:rPr lang="cs-CZ" sz="2400" dirty="0" smtClean="0"/>
              <a:t> / </a:t>
            </a:r>
            <a:r>
              <a:rPr lang="en-GB" sz="2400" dirty="0" smtClean="0"/>
              <a:t> talk</a:t>
            </a:r>
            <a:r>
              <a:rPr lang="cs-CZ" sz="2400" dirty="0" smtClean="0"/>
              <a:t> </a:t>
            </a:r>
            <a:r>
              <a:rPr lang="en-GB" sz="2400" dirty="0" smtClean="0"/>
              <a:t>about…, </a:t>
            </a:r>
            <a:r>
              <a:rPr lang="en-GB" sz="2400" dirty="0"/>
              <a:t>practise (grammar), translate…</a:t>
            </a:r>
            <a:endParaRPr lang="cs-CZ" sz="2400" dirty="0"/>
          </a:p>
          <a:p>
            <a:endParaRPr lang="cs-CZ" sz="2800" dirty="0" smtClean="0"/>
          </a:p>
          <a:p>
            <a:r>
              <a:rPr lang="en-GB" sz="2400" dirty="0" smtClean="0"/>
              <a:t>During </a:t>
            </a:r>
            <a:r>
              <a:rPr lang="en-GB" sz="2400" dirty="0"/>
              <a:t>the breaks I …study, do my homework, review before tests</a:t>
            </a:r>
            <a:r>
              <a:rPr lang="en-GB" sz="2400" dirty="0" smtClean="0"/>
              <a:t>, </a:t>
            </a:r>
            <a:r>
              <a:rPr lang="en-GB" sz="2400" dirty="0"/>
              <a:t>chat with friends / schoolmates, play games on my phone or laptop, send </a:t>
            </a:r>
            <a:r>
              <a:rPr lang="en-GB" sz="2400" dirty="0" smtClean="0"/>
              <a:t>messages</a:t>
            </a:r>
            <a:r>
              <a:rPr lang="cs-CZ" sz="2400" dirty="0" smtClean="0"/>
              <a:t>…</a:t>
            </a:r>
          </a:p>
          <a:p>
            <a:r>
              <a:rPr lang="en-GB" sz="2400" dirty="0"/>
              <a:t>eat a snack… I have something from home. I buy something at school.</a:t>
            </a:r>
            <a:endParaRPr lang="cs-CZ" sz="2400" dirty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681" y="2437562"/>
            <a:ext cx="1829714" cy="181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595313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What time does your school finish?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When </a:t>
            </a:r>
            <a:r>
              <a:rPr lang="en-GB" dirty="0"/>
              <a:t>do your classes finish?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143125"/>
            <a:ext cx="10401299" cy="3214688"/>
          </a:xfrm>
        </p:spPr>
        <p:txBody>
          <a:bodyPr>
            <a:normAutofit/>
          </a:bodyPr>
          <a:lstStyle/>
          <a:p>
            <a:r>
              <a:rPr lang="en-GB" sz="2400" dirty="0"/>
              <a:t>My classes (lessons) are from…to…. </a:t>
            </a:r>
            <a:endParaRPr lang="cs-CZ" sz="2400" dirty="0" smtClean="0"/>
          </a:p>
          <a:p>
            <a:r>
              <a:rPr lang="en-GB" sz="2400" dirty="0"/>
              <a:t>We usually have 6 </a:t>
            </a:r>
            <a:r>
              <a:rPr lang="en-GB" sz="2400" dirty="0" smtClean="0"/>
              <a:t>lessons</a:t>
            </a:r>
            <a:r>
              <a:rPr lang="cs-CZ" sz="2400" dirty="0" smtClean="0"/>
              <a:t>.</a:t>
            </a:r>
          </a:p>
          <a:p>
            <a:r>
              <a:rPr lang="en-GB" sz="2400" dirty="0" smtClean="0"/>
              <a:t>I </a:t>
            </a:r>
            <a:r>
              <a:rPr lang="en-GB" sz="2400" dirty="0"/>
              <a:t>finish at …. / School usually finishes at …1:15 pm, except on Fridays when we finish at 1:10.  </a:t>
            </a:r>
            <a:endParaRPr lang="cs-CZ" sz="2400" dirty="0" smtClean="0"/>
          </a:p>
          <a:p>
            <a:r>
              <a:rPr lang="en-GB" sz="2400" dirty="0" smtClean="0"/>
              <a:t>If </a:t>
            </a:r>
            <a:r>
              <a:rPr lang="en-GB" sz="2400" dirty="0"/>
              <a:t>I have afternoon classes I finish late /  at…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255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366713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Where do you go from school?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657351"/>
            <a:ext cx="10401299" cy="4543424"/>
          </a:xfrm>
        </p:spPr>
        <p:txBody>
          <a:bodyPr>
            <a:normAutofit/>
          </a:bodyPr>
          <a:lstStyle/>
          <a:p>
            <a:r>
              <a:rPr lang="en-GB" sz="2400" dirty="0"/>
              <a:t>I go to the school canteen and have lunch / eat my </a:t>
            </a:r>
            <a:r>
              <a:rPr lang="en-GB" sz="2400" dirty="0" smtClean="0"/>
              <a:t>lunch</a:t>
            </a:r>
            <a:r>
              <a:rPr lang="cs-CZ" sz="2400" dirty="0" smtClean="0"/>
              <a:t>.</a:t>
            </a:r>
          </a:p>
          <a:p>
            <a:r>
              <a:rPr lang="en-GB" sz="2400" dirty="0" smtClean="0"/>
              <a:t>I </a:t>
            </a:r>
            <a:r>
              <a:rPr lang="en-GB" sz="2400" dirty="0"/>
              <a:t>don’t have lunch at school. I don’t like school meals</a:t>
            </a:r>
            <a:r>
              <a:rPr lang="en-GB" sz="2400" dirty="0" smtClean="0"/>
              <a:t>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GB" sz="2400" dirty="0"/>
              <a:t>go to the train / railway / bus </a:t>
            </a:r>
            <a:r>
              <a:rPr lang="en-GB" sz="2400" dirty="0" smtClean="0"/>
              <a:t>station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home, drive </a:t>
            </a:r>
            <a:r>
              <a:rPr lang="en-GB" sz="2400" dirty="0" smtClean="0"/>
              <a:t>home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shopping / </a:t>
            </a:r>
            <a:r>
              <a:rPr lang="en-GB" sz="2400" dirty="0" smtClean="0"/>
              <a:t>swimming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to the </a:t>
            </a:r>
            <a:r>
              <a:rPr lang="en-GB" sz="2400" dirty="0" smtClean="0"/>
              <a:t>library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to the gym</a:t>
            </a:r>
            <a:r>
              <a:rPr lang="en-GB" sz="2400" dirty="0" smtClean="0"/>
              <a:t>…</a:t>
            </a:r>
            <a:r>
              <a:rPr lang="cs-CZ" sz="2400" dirty="0" smtClean="0"/>
              <a:t> </a:t>
            </a:r>
            <a:r>
              <a:rPr lang="en-GB" sz="2400" dirty="0"/>
              <a:t>straight after school</a:t>
            </a: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244" y="3626167"/>
            <a:ext cx="3137224" cy="2274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37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457200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What do you do after school / in the afternoon?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700213"/>
            <a:ext cx="10401299" cy="4414837"/>
          </a:xfrm>
        </p:spPr>
        <p:txBody>
          <a:bodyPr>
            <a:normAutofit/>
          </a:bodyPr>
          <a:lstStyle/>
          <a:p>
            <a:r>
              <a:rPr lang="en-GB" sz="2400" dirty="0"/>
              <a:t>When I come home I … change my clothes, have lunch, </a:t>
            </a:r>
            <a:r>
              <a:rPr lang="en-GB" sz="2400" dirty="0" smtClean="0"/>
              <a:t>have/take </a:t>
            </a:r>
            <a:r>
              <a:rPr lang="cs-CZ" sz="2400" dirty="0" smtClean="0"/>
              <a:t>a </a:t>
            </a:r>
            <a:r>
              <a:rPr lang="en-GB" sz="2400" dirty="0" smtClean="0"/>
              <a:t>nap</a:t>
            </a:r>
            <a:r>
              <a:rPr lang="en-GB" sz="2400" dirty="0"/>
              <a:t>, take a </a:t>
            </a:r>
            <a:r>
              <a:rPr lang="en-GB" sz="2400" dirty="0" smtClean="0"/>
              <a:t>rest</a:t>
            </a:r>
            <a:r>
              <a:rPr lang="cs-CZ" sz="2400" dirty="0" smtClean="0"/>
              <a:t>, </a:t>
            </a:r>
            <a:r>
              <a:rPr lang="en-GB" sz="2400" dirty="0" smtClean="0"/>
              <a:t>relax</a:t>
            </a:r>
            <a:r>
              <a:rPr lang="en-GB" sz="2400" dirty="0"/>
              <a:t>, do my </a:t>
            </a:r>
            <a:r>
              <a:rPr lang="en-GB" sz="2400" dirty="0" smtClean="0"/>
              <a:t>homework</a:t>
            </a:r>
            <a:r>
              <a:rPr lang="cs-CZ" sz="2400" dirty="0" smtClean="0"/>
              <a:t>…</a:t>
            </a:r>
          </a:p>
          <a:p>
            <a:endParaRPr lang="cs-CZ" sz="2400" dirty="0"/>
          </a:p>
          <a:p>
            <a:r>
              <a:rPr lang="en-GB" sz="2400" dirty="0"/>
              <a:t>If the weather is nice, I </a:t>
            </a:r>
            <a:r>
              <a:rPr lang="cs-CZ" sz="2400" dirty="0"/>
              <a:t>…</a:t>
            </a:r>
            <a:r>
              <a:rPr lang="en-GB" sz="2400" dirty="0"/>
              <a:t>ride my bike / skateboard, go jogging, go out, hang </a:t>
            </a:r>
            <a:r>
              <a:rPr lang="cs-CZ" sz="2400" dirty="0" err="1" smtClean="0"/>
              <a:t>about</a:t>
            </a:r>
            <a:r>
              <a:rPr lang="cs-CZ" sz="2400" dirty="0" smtClean="0"/>
              <a:t> </a:t>
            </a:r>
            <a:r>
              <a:rPr lang="en-GB" sz="2400" dirty="0" smtClean="0"/>
              <a:t>with </a:t>
            </a:r>
            <a:r>
              <a:rPr lang="en-GB" sz="2400" dirty="0"/>
              <a:t>my friends</a:t>
            </a:r>
            <a:r>
              <a:rPr lang="en-GB" sz="2400" dirty="0" smtClean="0"/>
              <a:t>…</a:t>
            </a:r>
            <a:endParaRPr lang="cs-CZ" sz="2400" dirty="0" smtClean="0"/>
          </a:p>
          <a:p>
            <a:endParaRPr lang="cs-CZ" sz="2400" dirty="0"/>
          </a:p>
          <a:p>
            <a:r>
              <a:rPr lang="en-GB" sz="2400" dirty="0"/>
              <a:t>If the weather is bad / If it is cold / wet, I… stay at</a:t>
            </a:r>
            <a:r>
              <a:rPr lang="cs-CZ" sz="2400" dirty="0"/>
              <a:t> </a:t>
            </a:r>
            <a:r>
              <a:rPr lang="en-GB" sz="2400" dirty="0"/>
              <a:t>home, watch TV / films, play PC games, surf the Internet, spend time on Facebook…, go to see my friends, go to the pub, go to the gym</a:t>
            </a:r>
            <a:r>
              <a:rPr lang="en-GB" sz="2400" dirty="0" smtClean="0"/>
              <a:t>…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9526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54292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What do you do after school / in the afternoon?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357313"/>
            <a:ext cx="10401299" cy="5272087"/>
          </a:xfrm>
        </p:spPr>
        <p:txBody>
          <a:bodyPr>
            <a:normAutofit/>
          </a:bodyPr>
          <a:lstStyle/>
          <a:p>
            <a:r>
              <a:rPr lang="cs-CZ" sz="2400" dirty="0" smtClean="0"/>
              <a:t>I </a:t>
            </a:r>
            <a:r>
              <a:rPr lang="en-GB" sz="2400" dirty="0" smtClean="0"/>
              <a:t>have some</a:t>
            </a:r>
            <a:r>
              <a:rPr lang="cs-CZ" sz="2400" dirty="0" smtClean="0"/>
              <a:t> </a:t>
            </a:r>
            <a:r>
              <a:rPr lang="en-GB" sz="2400" dirty="0" smtClean="0"/>
              <a:t>after-school activities</a:t>
            </a:r>
            <a:endParaRPr lang="cs-CZ" sz="2400" dirty="0" smtClean="0"/>
          </a:p>
          <a:p>
            <a:pPr lvl="1"/>
            <a:r>
              <a:rPr lang="en-GB" sz="2400" dirty="0" smtClean="0"/>
              <a:t> </a:t>
            </a:r>
            <a:r>
              <a:rPr lang="en-GB" sz="2400" dirty="0"/>
              <a:t>play football, </a:t>
            </a:r>
            <a:r>
              <a:rPr lang="en-GB" sz="2400" dirty="0" smtClean="0"/>
              <a:t>have </a:t>
            </a:r>
            <a:r>
              <a:rPr lang="en-GB" sz="2400" dirty="0" err="1"/>
              <a:t>floorball</a:t>
            </a:r>
            <a:r>
              <a:rPr lang="en-GB" sz="2400" dirty="0"/>
              <a:t> </a:t>
            </a:r>
            <a:r>
              <a:rPr lang="en-GB" sz="2400" dirty="0" smtClean="0"/>
              <a:t>practice, have </a:t>
            </a:r>
            <a:r>
              <a:rPr lang="en-GB" sz="2400" dirty="0"/>
              <a:t>a language course / French twice a week, have driving </a:t>
            </a:r>
            <a:r>
              <a:rPr lang="en-GB" sz="2400" dirty="0" smtClean="0"/>
              <a:t>lessons …</a:t>
            </a:r>
            <a:endParaRPr lang="cs-CZ" sz="2400" dirty="0" smtClean="0"/>
          </a:p>
          <a:p>
            <a:pPr lvl="1"/>
            <a:endParaRPr lang="cs-CZ" sz="2400" dirty="0"/>
          </a:p>
          <a:p>
            <a:r>
              <a:rPr lang="en-GB" sz="2400" dirty="0" smtClean="0"/>
              <a:t>have </a:t>
            </a:r>
            <a:r>
              <a:rPr lang="en-GB" sz="2400" dirty="0"/>
              <a:t>a part-time job in the afternoon. I work in a </a:t>
            </a:r>
            <a:r>
              <a:rPr lang="en-GB" sz="2400" dirty="0" smtClean="0"/>
              <a:t>restaurant</a:t>
            </a:r>
            <a:r>
              <a:rPr lang="cs-CZ" sz="2400" dirty="0" smtClean="0"/>
              <a:t>.</a:t>
            </a: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798" y="3863111"/>
            <a:ext cx="1404252" cy="235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86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Do you do any housework?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How </a:t>
            </a:r>
            <a:r>
              <a:rPr lang="en-GB" dirty="0"/>
              <a:t>do you help at home?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728788"/>
            <a:ext cx="9477373" cy="4757737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I help at home, do some housework,…</a:t>
            </a:r>
            <a:endParaRPr lang="cs-CZ" sz="2400" dirty="0"/>
          </a:p>
          <a:p>
            <a:r>
              <a:rPr lang="en-GB" sz="2400" dirty="0" smtClean="0"/>
              <a:t>Sometimes </a:t>
            </a:r>
            <a:r>
              <a:rPr lang="en-GB" sz="2400" dirty="0"/>
              <a:t>I have to… </a:t>
            </a:r>
            <a:endParaRPr lang="cs-CZ" sz="2400" dirty="0" smtClean="0"/>
          </a:p>
          <a:p>
            <a:pPr lvl="1"/>
            <a:r>
              <a:rPr lang="en-GB" sz="2400" dirty="0" smtClean="0"/>
              <a:t>help </a:t>
            </a:r>
            <a:r>
              <a:rPr lang="en-GB" sz="2400" dirty="0"/>
              <a:t>with cooking, cook, bake, make / prepare lunch, </a:t>
            </a:r>
            <a:r>
              <a:rPr lang="cs-CZ" sz="2400" dirty="0" smtClean="0"/>
              <a:t>                    </a:t>
            </a:r>
            <a:r>
              <a:rPr lang="en-GB" sz="2400" dirty="0" smtClean="0"/>
              <a:t>make </a:t>
            </a:r>
            <a:r>
              <a:rPr lang="en-GB" sz="2400" dirty="0"/>
              <a:t>something for </a:t>
            </a:r>
            <a:r>
              <a:rPr lang="en-GB" sz="2400" dirty="0" smtClean="0"/>
              <a:t>dinner</a:t>
            </a:r>
            <a:r>
              <a:rPr lang="cs-CZ" sz="2400" dirty="0" smtClean="0"/>
              <a:t>, </a:t>
            </a:r>
            <a:r>
              <a:rPr lang="en-GB" sz="2400" dirty="0" smtClean="0"/>
              <a:t>lay </a:t>
            </a:r>
            <a:r>
              <a:rPr lang="en-GB" sz="2400" dirty="0"/>
              <a:t>the </a:t>
            </a:r>
            <a:r>
              <a:rPr lang="en-GB" sz="2400" dirty="0" smtClean="0"/>
              <a:t>table</a:t>
            </a:r>
            <a:endParaRPr lang="cs-CZ" sz="2400" dirty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the washing up / wash up / wash the dishes, </a:t>
            </a:r>
            <a:endParaRPr lang="cs-CZ" sz="2400" dirty="0" smtClean="0"/>
          </a:p>
          <a:p>
            <a:pPr lvl="1"/>
            <a:r>
              <a:rPr lang="en-GB" sz="2400" dirty="0" smtClean="0"/>
              <a:t>dry </a:t>
            </a:r>
            <a:r>
              <a:rPr lang="en-GB" sz="2400" dirty="0"/>
              <a:t>the dishes</a:t>
            </a:r>
            <a:endParaRPr lang="cs-CZ" sz="2400" dirty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the cleaning, clean the bathroom / windows, tidy (up) my </a:t>
            </a:r>
            <a:r>
              <a:rPr lang="en-GB" sz="2400" dirty="0" smtClean="0"/>
              <a:t>room</a:t>
            </a:r>
            <a:endParaRPr lang="cs-CZ" sz="2400" dirty="0" smtClean="0"/>
          </a:p>
          <a:p>
            <a:pPr lvl="1"/>
            <a:r>
              <a:rPr lang="en-GB" sz="2400" dirty="0"/>
              <a:t>dust the furniture</a:t>
            </a:r>
            <a:endParaRPr lang="cs-CZ" sz="2400" dirty="0"/>
          </a:p>
          <a:p>
            <a:pPr lvl="1"/>
            <a:r>
              <a:rPr lang="en-GB" sz="2400" dirty="0" smtClean="0"/>
              <a:t>vacuum </a:t>
            </a:r>
            <a:r>
              <a:rPr lang="en-GB" sz="2400" dirty="0"/>
              <a:t>/ hoover the carpets / do the </a:t>
            </a:r>
            <a:r>
              <a:rPr lang="en-GB" sz="2400" dirty="0" err="1" smtClean="0"/>
              <a:t>hoovering</a:t>
            </a:r>
            <a:r>
              <a:rPr lang="en-GB" sz="2400" dirty="0" smtClean="0"/>
              <a:t> </a:t>
            </a:r>
          </a:p>
          <a:p>
            <a:pPr lvl="1"/>
            <a:r>
              <a:rPr lang="en-GB" sz="2400" dirty="0" smtClean="0"/>
              <a:t>sweep </a:t>
            </a:r>
            <a:r>
              <a:rPr lang="en-GB" sz="2400" dirty="0"/>
              <a:t>/ swab / mop / wash the </a:t>
            </a:r>
            <a:r>
              <a:rPr lang="en-GB" sz="2400" dirty="0" smtClean="0"/>
              <a:t>floor</a:t>
            </a:r>
            <a:endParaRPr 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0574" y="1263760"/>
            <a:ext cx="2438400" cy="247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0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Do you do any housework?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How </a:t>
            </a:r>
            <a:r>
              <a:rPr lang="en-GB" dirty="0"/>
              <a:t>do you help at home?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0101" y="2071687"/>
            <a:ext cx="10401299" cy="3814763"/>
          </a:xfrm>
        </p:spPr>
        <p:txBody>
          <a:bodyPr>
            <a:normAutofit lnSpcReduction="10000"/>
          </a:bodyPr>
          <a:lstStyle/>
          <a:p>
            <a:pPr lvl="1"/>
            <a:r>
              <a:rPr lang="en-GB" sz="2400" dirty="0"/>
              <a:t>change the bed </a:t>
            </a:r>
            <a:r>
              <a:rPr lang="en-GB" sz="2400" dirty="0" smtClean="0"/>
              <a:t>linen</a:t>
            </a:r>
            <a:endParaRPr lang="cs-CZ" sz="2400" dirty="0" smtClean="0"/>
          </a:p>
          <a:p>
            <a:pPr lvl="1"/>
            <a:r>
              <a:rPr lang="en-GB" sz="2400" dirty="0" smtClean="0"/>
              <a:t>wash </a:t>
            </a:r>
            <a:r>
              <a:rPr lang="en-GB" sz="2400" dirty="0"/>
              <a:t>the clothes / do the </a:t>
            </a:r>
            <a:r>
              <a:rPr lang="en-GB" sz="2400" dirty="0" smtClean="0"/>
              <a:t>washing</a:t>
            </a:r>
            <a:endParaRPr lang="cs-CZ" sz="2400" dirty="0" smtClean="0"/>
          </a:p>
          <a:p>
            <a:pPr lvl="1"/>
            <a:r>
              <a:rPr lang="en-GB" sz="2400" dirty="0" smtClean="0"/>
              <a:t>hang out the washing</a:t>
            </a:r>
            <a:r>
              <a:rPr lang="cs-CZ" sz="2400" dirty="0"/>
              <a:t> </a:t>
            </a:r>
            <a:r>
              <a:rPr lang="cs-CZ" sz="2400" dirty="0" smtClean="0"/>
              <a:t>/ </a:t>
            </a:r>
            <a:r>
              <a:rPr lang="en-GB" sz="2400" dirty="0" smtClean="0"/>
              <a:t>hang clothes on a line </a:t>
            </a:r>
            <a:r>
              <a:rPr lang="cs-CZ" sz="2400" dirty="0" smtClean="0"/>
              <a:t>/</a:t>
            </a:r>
          </a:p>
          <a:p>
            <a:pPr marL="457200" lvl="1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</a:t>
            </a:r>
            <a:r>
              <a:rPr lang="en-GB" sz="2400" dirty="0" smtClean="0"/>
              <a:t>hang </a:t>
            </a:r>
            <a:r>
              <a:rPr lang="en-GB" sz="2400" dirty="0"/>
              <a:t>the clothes </a:t>
            </a:r>
            <a:r>
              <a:rPr lang="en-GB" sz="2400" dirty="0" smtClean="0"/>
              <a:t>out</a:t>
            </a:r>
            <a:endParaRPr lang="cs-CZ" sz="2400" dirty="0"/>
          </a:p>
          <a:p>
            <a:pPr lvl="1"/>
            <a:r>
              <a:rPr lang="en-GB" sz="2400" dirty="0" smtClean="0"/>
              <a:t>iron </a:t>
            </a:r>
            <a:r>
              <a:rPr lang="en-GB" sz="2400" dirty="0"/>
              <a:t>the clothes / do the </a:t>
            </a:r>
            <a:r>
              <a:rPr lang="en-GB" sz="2400" dirty="0" smtClean="0"/>
              <a:t>ironing</a:t>
            </a:r>
            <a:r>
              <a:rPr lang="cs-CZ" sz="2400" dirty="0" smtClean="0"/>
              <a:t> </a:t>
            </a:r>
          </a:p>
          <a:p>
            <a:pPr lvl="1"/>
            <a:r>
              <a:rPr lang="en-GB" sz="2400" dirty="0"/>
              <a:t>water the </a:t>
            </a:r>
            <a:r>
              <a:rPr lang="en-GB" sz="2400" dirty="0" smtClean="0"/>
              <a:t>plants</a:t>
            </a:r>
            <a:endParaRPr lang="cs-CZ" sz="2400" dirty="0" smtClean="0"/>
          </a:p>
          <a:p>
            <a:pPr lvl="1"/>
            <a:r>
              <a:rPr lang="en-GB" sz="2400" dirty="0"/>
              <a:t>take out the rubbish (garbage</a:t>
            </a:r>
            <a:r>
              <a:rPr lang="en-GB" sz="2400" dirty="0" smtClean="0"/>
              <a:t>)</a:t>
            </a:r>
            <a:endParaRPr lang="cs-CZ" sz="2400" dirty="0" smtClean="0"/>
          </a:p>
          <a:p>
            <a:pPr lvl="1"/>
            <a:r>
              <a:rPr lang="en-GB" sz="2400" dirty="0" smtClean="0"/>
              <a:t>wash </a:t>
            </a:r>
            <a:r>
              <a:rPr lang="en-GB" sz="2400" dirty="0"/>
              <a:t>the </a:t>
            </a:r>
            <a:r>
              <a:rPr lang="en-GB" sz="2400" dirty="0" smtClean="0"/>
              <a:t>car</a:t>
            </a:r>
            <a:endParaRPr lang="cs-CZ" sz="24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473" y="3120103"/>
            <a:ext cx="2651225" cy="242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0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/>
              <a:t>MY DAY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329112" y="4757207"/>
            <a:ext cx="6943725" cy="1405467"/>
          </a:xfrm>
        </p:spPr>
        <p:txBody>
          <a:bodyPr>
            <a:normAutofit/>
          </a:bodyPr>
          <a:lstStyle/>
          <a:p>
            <a:r>
              <a:rPr lang="en-GB" sz="2800" b="1" smtClean="0"/>
              <a:t>Daily routine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151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42937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Do you do any housework?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How </a:t>
            </a:r>
            <a:r>
              <a:rPr lang="en-GB" dirty="0"/>
              <a:t>do you help at home?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014537"/>
            <a:ext cx="10401299" cy="3857626"/>
          </a:xfrm>
        </p:spPr>
        <p:txBody>
          <a:bodyPr>
            <a:normAutofit/>
          </a:bodyPr>
          <a:lstStyle/>
          <a:p>
            <a:pPr lvl="1"/>
            <a:r>
              <a:rPr lang="en-GB" sz="2400" dirty="0"/>
              <a:t>take care of / look after children / babysit my younger sister until my parents get back from work</a:t>
            </a:r>
            <a:endParaRPr lang="cs-CZ" sz="2400" dirty="0"/>
          </a:p>
          <a:p>
            <a:pPr lvl="1"/>
            <a:r>
              <a:rPr lang="en-GB" sz="2400" dirty="0"/>
              <a:t>help children with their homework</a:t>
            </a:r>
            <a:endParaRPr lang="cs-CZ" sz="2400" dirty="0"/>
          </a:p>
          <a:p>
            <a:pPr lvl="1"/>
            <a:r>
              <a:rPr lang="en-GB" sz="2400" dirty="0" smtClean="0"/>
              <a:t>feed pets</a:t>
            </a:r>
          </a:p>
          <a:p>
            <a:pPr lvl="1"/>
            <a:r>
              <a:rPr lang="en-GB" sz="2400" dirty="0" smtClean="0"/>
              <a:t>walk </a:t>
            </a:r>
            <a:r>
              <a:rPr lang="en-GB" sz="2400" dirty="0"/>
              <a:t>the </a:t>
            </a:r>
            <a:r>
              <a:rPr lang="en-GB" sz="2400" dirty="0" smtClean="0"/>
              <a:t>dog</a:t>
            </a:r>
            <a:endParaRPr lang="cs-CZ" sz="2400" dirty="0" smtClean="0"/>
          </a:p>
          <a:p>
            <a:pPr lvl="1"/>
            <a:r>
              <a:rPr lang="en-GB" sz="2400" dirty="0" smtClean="0"/>
              <a:t>work </a:t>
            </a:r>
            <a:r>
              <a:rPr lang="en-GB" sz="2400" dirty="0"/>
              <a:t>in the garden / do the </a:t>
            </a:r>
            <a:r>
              <a:rPr lang="en-GB" sz="2400" dirty="0" smtClean="0"/>
              <a:t>gardening</a:t>
            </a:r>
            <a:endParaRPr lang="cs-CZ" sz="2400" dirty="0" smtClean="0"/>
          </a:p>
          <a:p>
            <a:pPr lvl="1"/>
            <a:r>
              <a:rPr lang="en-GB" sz="2400" dirty="0" smtClean="0"/>
              <a:t>go </a:t>
            </a:r>
            <a:r>
              <a:rPr lang="en-GB" sz="2400" dirty="0"/>
              <a:t>shopping</a:t>
            </a:r>
            <a:r>
              <a:rPr lang="en-GB" sz="2400" dirty="0" smtClean="0"/>
              <a:t>…</a:t>
            </a:r>
            <a:endParaRPr lang="cs-CZ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967" y="3521925"/>
            <a:ext cx="2228584" cy="218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700087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Do you do any housework?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How </a:t>
            </a:r>
            <a:r>
              <a:rPr lang="en-GB" dirty="0"/>
              <a:t>do you help at home?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014537"/>
            <a:ext cx="10401299" cy="2528888"/>
          </a:xfrm>
        </p:spPr>
        <p:txBody>
          <a:bodyPr>
            <a:normAutofit/>
          </a:bodyPr>
          <a:lstStyle/>
          <a:p>
            <a:pPr lvl="1"/>
            <a:r>
              <a:rPr lang="en-GB" sz="2400" dirty="0" smtClean="0"/>
              <a:t>I </a:t>
            </a:r>
            <a:r>
              <a:rPr lang="en-GB" sz="2400" dirty="0"/>
              <a:t>don’t help at home. I don’t do anything. </a:t>
            </a:r>
            <a:endParaRPr lang="cs-CZ" sz="2400" dirty="0"/>
          </a:p>
          <a:p>
            <a:pPr lvl="1"/>
            <a:r>
              <a:rPr lang="en-GB" sz="2400" dirty="0" smtClean="0"/>
              <a:t>I </a:t>
            </a:r>
            <a:r>
              <a:rPr lang="en-GB" sz="2400" dirty="0"/>
              <a:t>don’t clean my room. This makes my mum crazy. From time to time she comes in and does a big cleaning.</a:t>
            </a:r>
            <a:endParaRPr lang="cs-CZ" sz="2400" dirty="0"/>
          </a:p>
          <a:p>
            <a:pPr lvl="1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7915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How do you spend your evenings?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885950"/>
            <a:ext cx="10401299" cy="4343399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/>
              <a:t>I stay at home, do homework, study for the test, prepare for school, prepare for the next school day…</a:t>
            </a:r>
            <a:endParaRPr lang="cs-CZ" sz="2800" dirty="0"/>
          </a:p>
          <a:p>
            <a:r>
              <a:rPr lang="en-GB" sz="2800" dirty="0" smtClean="0"/>
              <a:t>watch </a:t>
            </a:r>
            <a:r>
              <a:rPr lang="en-GB" sz="2800" dirty="0"/>
              <a:t>TV, watch the news / a film on </a:t>
            </a:r>
            <a:r>
              <a:rPr lang="en-GB" sz="2800" dirty="0" smtClean="0"/>
              <a:t>TV</a:t>
            </a:r>
            <a:endParaRPr lang="cs-CZ" sz="2800" dirty="0" smtClean="0"/>
          </a:p>
          <a:p>
            <a:r>
              <a:rPr lang="en-GB" sz="2800" dirty="0" smtClean="0"/>
              <a:t>read </a:t>
            </a:r>
            <a:r>
              <a:rPr lang="en-GB" sz="2800" dirty="0"/>
              <a:t>books / </a:t>
            </a:r>
            <a:r>
              <a:rPr lang="en-GB" sz="2800" dirty="0" smtClean="0"/>
              <a:t>magazines</a:t>
            </a:r>
            <a:endParaRPr lang="cs-CZ" sz="2800" dirty="0" smtClean="0"/>
          </a:p>
          <a:p>
            <a:r>
              <a:rPr lang="en-GB" sz="2800" dirty="0"/>
              <a:t>listen to music / the radio </a:t>
            </a:r>
            <a:endParaRPr lang="cs-CZ" sz="2800" dirty="0" smtClean="0"/>
          </a:p>
          <a:p>
            <a:r>
              <a:rPr lang="en-GB" sz="2800" dirty="0" smtClean="0"/>
              <a:t>write </a:t>
            </a:r>
            <a:r>
              <a:rPr lang="en-GB" sz="2800" dirty="0"/>
              <a:t>letters /  </a:t>
            </a:r>
            <a:r>
              <a:rPr lang="en-GB" sz="2800" dirty="0" smtClean="0"/>
              <a:t>e-mails</a:t>
            </a:r>
            <a:endParaRPr lang="cs-CZ" sz="2800" dirty="0" smtClean="0"/>
          </a:p>
          <a:p>
            <a:r>
              <a:rPr lang="en-GB" sz="2800" dirty="0"/>
              <a:t>work on the </a:t>
            </a:r>
            <a:r>
              <a:rPr lang="en-GB" sz="2800" dirty="0" smtClean="0"/>
              <a:t>computer</a:t>
            </a:r>
            <a:endParaRPr lang="cs-CZ" sz="2800" dirty="0"/>
          </a:p>
          <a:p>
            <a:r>
              <a:rPr lang="en-GB" sz="2800" dirty="0" smtClean="0"/>
              <a:t>play </a:t>
            </a:r>
            <a:r>
              <a:rPr lang="cs-CZ" sz="2800" dirty="0" smtClean="0"/>
              <a:t>(PC) </a:t>
            </a:r>
            <a:r>
              <a:rPr lang="en-GB" sz="2800" dirty="0" smtClean="0"/>
              <a:t>games </a:t>
            </a:r>
            <a:r>
              <a:rPr lang="cs-CZ" sz="2800" dirty="0" smtClean="0"/>
              <a:t>(on </a:t>
            </a:r>
            <a:r>
              <a:rPr lang="en-GB" sz="2800" dirty="0" smtClean="0"/>
              <a:t>computer</a:t>
            </a:r>
            <a:r>
              <a:rPr lang="cs-CZ" sz="2800" dirty="0" smtClean="0"/>
              <a:t>) </a:t>
            </a:r>
            <a:r>
              <a:rPr lang="en-GB" sz="2800" dirty="0" smtClean="0"/>
              <a:t>/ </a:t>
            </a:r>
            <a:r>
              <a:rPr lang="en-GB" sz="2800" dirty="0"/>
              <a:t>football / cards / the piano / the </a:t>
            </a:r>
            <a:r>
              <a:rPr lang="en-GB" sz="2800" dirty="0" smtClean="0"/>
              <a:t>guitar</a:t>
            </a:r>
            <a:endParaRPr lang="cs-CZ" sz="2800" dirty="0" smtClean="0"/>
          </a:p>
          <a:p>
            <a:r>
              <a:rPr lang="en-GB" sz="2800" dirty="0" smtClean="0"/>
              <a:t>solve </a:t>
            </a:r>
            <a:r>
              <a:rPr lang="en-GB" sz="2800" dirty="0"/>
              <a:t>crossword </a:t>
            </a:r>
            <a:r>
              <a:rPr lang="en-GB" sz="2800" dirty="0" smtClean="0"/>
              <a:t>puzzles</a:t>
            </a:r>
            <a:endParaRPr lang="cs-CZ" sz="2800" dirty="0" smtClean="0"/>
          </a:p>
          <a:p>
            <a:r>
              <a:rPr lang="en-GB" sz="2800" dirty="0"/>
              <a:t>sew, knit, crochet, </a:t>
            </a:r>
            <a:r>
              <a:rPr lang="en-GB" sz="2800" dirty="0" smtClean="0"/>
              <a:t>embroider</a:t>
            </a:r>
            <a:endParaRPr lang="cs-CZ" sz="2800" dirty="0" smtClean="0"/>
          </a:p>
          <a:p>
            <a:pPr lvl="1"/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621" y="2544546"/>
            <a:ext cx="1946492" cy="194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9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How do you spend your evenings?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1885950"/>
            <a:ext cx="10401299" cy="4343399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do gymnastics / the exercise</a:t>
            </a:r>
            <a:endParaRPr lang="cs-CZ" sz="2400" dirty="0"/>
          </a:p>
          <a:p>
            <a:r>
              <a:rPr lang="en-GB" sz="2400" dirty="0"/>
              <a:t>have a training</a:t>
            </a:r>
            <a:endParaRPr lang="cs-CZ" sz="2400" dirty="0"/>
          </a:p>
          <a:p>
            <a:r>
              <a:rPr lang="en-GB" sz="2400" dirty="0" smtClean="0"/>
              <a:t>have </a:t>
            </a:r>
            <a:r>
              <a:rPr lang="en-GB" sz="2400" dirty="0"/>
              <a:t>a date, go out with</a:t>
            </a:r>
            <a:r>
              <a:rPr lang="en-GB" sz="2400" dirty="0" smtClean="0"/>
              <a:t>…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to evening class / the restaurant / pub / gym / disco / theatre / cinema / </a:t>
            </a:r>
            <a:r>
              <a:rPr lang="en-GB" sz="2400" dirty="0" smtClean="0"/>
              <a:t>concert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out for a </a:t>
            </a:r>
            <a:r>
              <a:rPr lang="en-GB" sz="2400" dirty="0" smtClean="0"/>
              <a:t>beer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cycling / jogging /swimming / dancing, 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for a walk / take a </a:t>
            </a:r>
            <a:r>
              <a:rPr lang="en-GB" sz="2400" dirty="0" smtClean="0"/>
              <a:t>walk,</a:t>
            </a:r>
            <a:endParaRPr lang="cs-CZ" sz="2400" dirty="0" smtClean="0"/>
          </a:p>
          <a:p>
            <a:r>
              <a:rPr lang="en-GB" sz="2400" dirty="0" smtClean="0"/>
              <a:t>relax </a:t>
            </a:r>
            <a:r>
              <a:rPr lang="en-GB" sz="2400" dirty="0"/>
              <a:t>/ have a rest, have a nap…</a:t>
            </a:r>
            <a:endParaRPr lang="cs-CZ" sz="2400" dirty="0"/>
          </a:p>
          <a:p>
            <a:pPr lvl="1"/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716" y="3753039"/>
            <a:ext cx="2365859" cy="2220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9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What do you do before you go to the bed?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0100" y="2014538"/>
            <a:ext cx="10287000" cy="3428999"/>
          </a:xfrm>
        </p:spPr>
        <p:txBody>
          <a:bodyPr>
            <a:normAutofit/>
          </a:bodyPr>
          <a:lstStyle/>
          <a:p>
            <a:r>
              <a:rPr lang="en-GB" sz="2400" dirty="0"/>
              <a:t>take off my clothes</a:t>
            </a:r>
            <a:endParaRPr lang="cs-CZ" sz="2400" dirty="0"/>
          </a:p>
          <a:p>
            <a:r>
              <a:rPr lang="en-GB" sz="2400" dirty="0"/>
              <a:t>undress / get undressed</a:t>
            </a:r>
            <a:endParaRPr lang="cs-CZ" sz="2400" dirty="0"/>
          </a:p>
          <a:p>
            <a:r>
              <a:rPr lang="en-GB" sz="2400" dirty="0"/>
              <a:t>put on pyjamas</a:t>
            </a:r>
            <a:endParaRPr lang="cs-CZ" sz="2400" dirty="0"/>
          </a:p>
          <a:p>
            <a:r>
              <a:rPr lang="en-GB" sz="2400" dirty="0" smtClean="0"/>
              <a:t>have </a:t>
            </a:r>
            <a:r>
              <a:rPr lang="en-GB" sz="2400" dirty="0"/>
              <a:t>a shower / a </a:t>
            </a:r>
            <a:r>
              <a:rPr lang="en-GB" sz="2400" dirty="0" smtClean="0"/>
              <a:t>bath</a:t>
            </a:r>
            <a:endParaRPr lang="cs-CZ" sz="2400" dirty="0" smtClean="0"/>
          </a:p>
          <a:p>
            <a:r>
              <a:rPr lang="en-GB" sz="2400" dirty="0"/>
              <a:t>clean my teeth</a:t>
            </a:r>
            <a:r>
              <a:rPr lang="en-GB" sz="2400" dirty="0" smtClean="0"/>
              <a:t> </a:t>
            </a:r>
            <a:endParaRPr lang="cs-CZ" sz="2400" dirty="0" smtClean="0"/>
          </a:p>
          <a:p>
            <a:r>
              <a:rPr lang="en-GB" sz="2400" dirty="0" smtClean="0"/>
              <a:t>set </a:t>
            </a:r>
            <a:r>
              <a:rPr lang="en-GB" sz="2400" dirty="0"/>
              <a:t>the alarm clock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630" y="2569508"/>
            <a:ext cx="1728668" cy="254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87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0075"/>
            <a:ext cx="10844212" cy="957263"/>
          </a:xfrm>
        </p:spPr>
        <p:txBody>
          <a:bodyPr>
            <a:noAutofit/>
          </a:bodyPr>
          <a:lstStyle/>
          <a:p>
            <a:r>
              <a:rPr lang="en-GB" dirty="0"/>
              <a:t>When do you go to bed?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114550"/>
            <a:ext cx="10401299" cy="3257550"/>
          </a:xfrm>
        </p:spPr>
        <p:txBody>
          <a:bodyPr>
            <a:normAutofit/>
          </a:bodyPr>
          <a:lstStyle/>
          <a:p>
            <a:r>
              <a:rPr lang="en-GB" sz="2400" dirty="0"/>
              <a:t>It depends.</a:t>
            </a:r>
            <a:endParaRPr lang="cs-CZ" sz="2400" dirty="0"/>
          </a:p>
          <a:p>
            <a:r>
              <a:rPr lang="en-GB" sz="2400" dirty="0" smtClean="0"/>
              <a:t>get </a:t>
            </a:r>
            <a:r>
              <a:rPr lang="en-GB" sz="2400" dirty="0"/>
              <a:t>to bed early / late / around 11:00 pm / before </a:t>
            </a:r>
            <a:r>
              <a:rPr lang="en-GB" sz="2400" dirty="0" smtClean="0"/>
              <a:t>midnight</a:t>
            </a:r>
            <a:endParaRPr lang="cs-CZ" sz="2400" dirty="0" smtClean="0"/>
          </a:p>
          <a:p>
            <a:r>
              <a:rPr lang="en-GB" sz="2400" dirty="0" smtClean="0"/>
              <a:t>stay </a:t>
            </a:r>
            <a:r>
              <a:rPr lang="en-GB" sz="2400" dirty="0"/>
              <a:t>up </a:t>
            </a:r>
            <a:r>
              <a:rPr lang="en-GB" sz="2400" dirty="0" smtClean="0"/>
              <a:t>late</a:t>
            </a:r>
            <a:r>
              <a:rPr lang="cs-CZ" sz="2400" dirty="0" smtClean="0"/>
              <a:t> </a:t>
            </a:r>
          </a:p>
          <a:p>
            <a:r>
              <a:rPr lang="en-GB" sz="2400" dirty="0" smtClean="0"/>
              <a:t>If </a:t>
            </a:r>
            <a:r>
              <a:rPr lang="en-GB" sz="2400" dirty="0"/>
              <a:t>I have exams / tests, I study late.</a:t>
            </a:r>
            <a:r>
              <a:rPr lang="cs-CZ" sz="2400" dirty="0"/>
              <a:t> </a:t>
            </a:r>
          </a:p>
          <a:p>
            <a:r>
              <a:rPr lang="en-GB" sz="2400" dirty="0"/>
              <a:t>I read in my bed.</a:t>
            </a:r>
          </a:p>
          <a:p>
            <a:r>
              <a:rPr lang="en-GB" sz="2400" dirty="0" smtClean="0"/>
              <a:t>fall asleep</a:t>
            </a:r>
            <a:r>
              <a:rPr lang="cs-CZ" sz="2400" dirty="0" smtClean="0"/>
              <a:t> </a:t>
            </a:r>
            <a:r>
              <a:rPr lang="cs-CZ" sz="2400" dirty="0" err="1" smtClean="0"/>
              <a:t>at</a:t>
            </a:r>
            <a:r>
              <a:rPr lang="cs-CZ" sz="2400" dirty="0" smtClean="0"/>
              <a:t>…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628" y="3743325"/>
            <a:ext cx="2889923" cy="2004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34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300513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Obrázky:  klipart Microsoft Office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Pokud není uvedeno jinak, jsou použité objekty vlastní originální tvorbou autora.“ </a:t>
            </a:r>
          </a:p>
          <a:p>
            <a:pPr>
              <a:lnSpc>
                <a:spcPct val="150000"/>
              </a:lnSpc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„Materiál je určen pro bezplatné používání pro potřeby výuky a vzdělávání na všech typech škol a školských zařízení. Jakékoliv další využití podléhá autorskému zákonu. Veškerá vlastní díla autora (fotografie, videa) lze bezplatně dále používat i šířit při uvedení autorova jména.“ </a:t>
            </a:r>
          </a:p>
          <a:p>
            <a:pPr>
              <a:lnSpc>
                <a:spcPct val="80000"/>
              </a:lnSpc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302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7275" y="609600"/>
            <a:ext cx="9759951" cy="1456267"/>
          </a:xfrm>
        </p:spPr>
        <p:txBody>
          <a:bodyPr>
            <a:normAutofit/>
          </a:bodyPr>
          <a:lstStyle/>
          <a:p>
            <a:r>
              <a:rPr lang="en-GB" sz="4400" dirty="0" smtClean="0"/>
              <a:t>Task</a:t>
            </a:r>
            <a:endParaRPr lang="en-GB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065867"/>
            <a:ext cx="10131425" cy="28622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b="1" dirty="0"/>
              <a:t>Describe your average weekday </a:t>
            </a:r>
            <a:endParaRPr lang="cs-CZ" sz="4400" b="1" dirty="0" smtClean="0"/>
          </a:p>
          <a:p>
            <a:pPr marL="0" indent="0" algn="ctr">
              <a:buNone/>
            </a:pPr>
            <a:r>
              <a:rPr lang="en-GB" sz="4400" b="1" dirty="0" smtClean="0"/>
              <a:t>from </a:t>
            </a:r>
            <a:r>
              <a:rPr lang="en-GB" sz="4400" b="1" dirty="0"/>
              <a:t>morning to </a:t>
            </a:r>
            <a:r>
              <a:rPr lang="en-GB" sz="4400" b="1" dirty="0" smtClean="0"/>
              <a:t>evening</a:t>
            </a:r>
            <a:r>
              <a:rPr lang="cs-CZ" sz="4400" b="1" dirty="0" smtClean="0"/>
              <a:t>.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0544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81014"/>
            <a:ext cx="10131425" cy="833438"/>
          </a:xfrm>
        </p:spPr>
        <p:txBody>
          <a:bodyPr/>
          <a:lstStyle/>
          <a:p>
            <a:r>
              <a:rPr lang="en-GB" dirty="0"/>
              <a:t>When do you wake up / get up?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528762"/>
            <a:ext cx="10131425" cy="4786313"/>
          </a:xfrm>
        </p:spPr>
        <p:txBody>
          <a:bodyPr>
            <a:noAutofit/>
          </a:bodyPr>
          <a:lstStyle/>
          <a:p>
            <a:r>
              <a:rPr lang="en-GB" sz="2400" dirty="0" smtClean="0"/>
              <a:t>I usually wake up at 6 am</a:t>
            </a:r>
            <a:r>
              <a:rPr lang="cs-CZ" sz="2400" dirty="0" smtClean="0"/>
              <a:t> </a:t>
            </a:r>
            <a:r>
              <a:rPr lang="en-GB" sz="2400" dirty="0"/>
              <a:t>/ before 7 / after </a:t>
            </a:r>
            <a:r>
              <a:rPr lang="en-GB" sz="2400" dirty="0" smtClean="0"/>
              <a:t>7</a:t>
            </a:r>
            <a:r>
              <a:rPr lang="cs-CZ" sz="2400" dirty="0" smtClean="0"/>
              <a:t>.</a:t>
            </a:r>
            <a:r>
              <a:rPr lang="en-GB" sz="2400" dirty="0" smtClean="0"/>
              <a:t>   </a:t>
            </a:r>
          </a:p>
          <a:p>
            <a:r>
              <a:rPr lang="en-GB" sz="2400" dirty="0"/>
              <a:t>My alarm clock wakes me at </a:t>
            </a:r>
            <a:r>
              <a:rPr lang="en-GB" sz="2400" dirty="0" smtClean="0"/>
              <a:t>…</a:t>
            </a:r>
          </a:p>
          <a:p>
            <a:r>
              <a:rPr lang="en-GB" sz="2400" dirty="0"/>
              <a:t>My mum has to wake me up. </a:t>
            </a:r>
            <a:endParaRPr lang="cs-CZ" sz="2400" dirty="0" smtClean="0"/>
          </a:p>
          <a:p>
            <a:r>
              <a:rPr lang="en-GB" sz="2400" dirty="0"/>
              <a:t>I have to get up early because I commute to school. </a:t>
            </a:r>
            <a:endParaRPr lang="cs-CZ" sz="2400" dirty="0" smtClean="0"/>
          </a:p>
          <a:p>
            <a:r>
              <a:rPr lang="en-GB" sz="2400" dirty="0" smtClean="0"/>
              <a:t>I </a:t>
            </a:r>
            <a:r>
              <a:rPr lang="en-GB" sz="2400" dirty="0"/>
              <a:t>don’t have to get up early because I live close to school.</a:t>
            </a:r>
            <a:endParaRPr lang="cs-CZ" sz="2400" dirty="0"/>
          </a:p>
          <a:p>
            <a:endParaRPr lang="en-GB" sz="2400" dirty="0" smtClean="0"/>
          </a:p>
          <a:p>
            <a:r>
              <a:rPr lang="en-GB" sz="2400" dirty="0" smtClean="0"/>
              <a:t>get up </a:t>
            </a:r>
            <a:r>
              <a:rPr lang="en-GB" sz="2400" dirty="0"/>
              <a:t>early in the morning / be an early </a:t>
            </a:r>
            <a:r>
              <a:rPr lang="en-GB" sz="2400" dirty="0" smtClean="0"/>
              <a:t>riser</a:t>
            </a:r>
            <a:endParaRPr lang="cs-CZ" sz="2400" dirty="0" smtClean="0"/>
          </a:p>
          <a:p>
            <a:r>
              <a:rPr lang="en-GB" sz="2400" dirty="0" smtClean="0"/>
              <a:t>get </a:t>
            </a:r>
            <a:r>
              <a:rPr lang="en-GB" sz="2400" dirty="0"/>
              <a:t>up late / be a late </a:t>
            </a:r>
            <a:r>
              <a:rPr lang="en-GB" sz="2400" dirty="0" smtClean="0"/>
              <a:t>riser</a:t>
            </a:r>
            <a:endParaRPr lang="cs-CZ" sz="2400" dirty="0" smtClean="0"/>
          </a:p>
          <a:p>
            <a:r>
              <a:rPr lang="en-GB" sz="2400" dirty="0" smtClean="0"/>
              <a:t>stay </a:t>
            </a:r>
            <a:r>
              <a:rPr lang="en-GB" sz="2400" dirty="0"/>
              <a:t>in bed / lie </a:t>
            </a:r>
            <a:r>
              <a:rPr lang="en-GB" sz="2400" dirty="0" smtClean="0"/>
              <a:t>in</a:t>
            </a:r>
            <a:endParaRPr lang="cs-CZ" sz="2400" dirty="0" smtClean="0"/>
          </a:p>
          <a:p>
            <a:r>
              <a:rPr lang="en-GB" sz="2400" dirty="0" smtClean="0"/>
              <a:t>oversleep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614" y="4029074"/>
            <a:ext cx="2213611" cy="1885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25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What do you </a:t>
            </a:r>
            <a:r>
              <a:rPr lang="en-GB" dirty="0" smtClean="0"/>
              <a:t>do</a:t>
            </a:r>
            <a:r>
              <a:rPr lang="cs-CZ" dirty="0" smtClean="0"/>
              <a:t> </a:t>
            </a:r>
            <a:r>
              <a:rPr lang="en-GB" dirty="0" smtClean="0"/>
              <a:t>after you get up?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What </a:t>
            </a:r>
            <a:r>
              <a:rPr lang="en-GB" dirty="0"/>
              <a:t>is your morning routine?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(At) </a:t>
            </a:r>
            <a:r>
              <a:rPr lang="en-GB" sz="2400" dirty="0" smtClean="0"/>
              <a:t>First </a:t>
            </a:r>
            <a:r>
              <a:rPr lang="cs-CZ" sz="2400" dirty="0" smtClean="0"/>
              <a:t>…</a:t>
            </a:r>
            <a:r>
              <a:rPr lang="en-GB" sz="2400" dirty="0" smtClean="0"/>
              <a:t> </a:t>
            </a:r>
            <a:r>
              <a:rPr lang="en-GB" sz="2400" dirty="0"/>
              <a:t>go to the </a:t>
            </a:r>
            <a:r>
              <a:rPr lang="en-GB" sz="2400" dirty="0" smtClean="0"/>
              <a:t>toilet</a:t>
            </a:r>
            <a:r>
              <a:rPr lang="cs-CZ" sz="2400" dirty="0" smtClean="0"/>
              <a:t> / </a:t>
            </a:r>
            <a:r>
              <a:rPr lang="en-GB" sz="2400" dirty="0" smtClean="0"/>
              <a:t>do </a:t>
            </a:r>
            <a:r>
              <a:rPr lang="en-GB" sz="2400" dirty="0"/>
              <a:t>some </a:t>
            </a:r>
            <a:r>
              <a:rPr lang="en-GB" sz="2400" dirty="0" smtClean="0"/>
              <a:t>exercise</a:t>
            </a:r>
            <a:r>
              <a:rPr lang="cs-CZ" sz="2400" dirty="0" smtClean="0"/>
              <a:t>…</a:t>
            </a:r>
          </a:p>
          <a:p>
            <a:r>
              <a:rPr lang="en-GB" sz="2400" dirty="0" smtClean="0"/>
              <a:t>Then</a:t>
            </a:r>
            <a:r>
              <a:rPr lang="cs-CZ" sz="2400" dirty="0" smtClean="0"/>
              <a:t> … </a:t>
            </a:r>
            <a:r>
              <a:rPr lang="en-GB" sz="2400" dirty="0" smtClean="0"/>
              <a:t>go to the bathroom</a:t>
            </a:r>
            <a:r>
              <a:rPr lang="cs-CZ" sz="2400" dirty="0" smtClean="0"/>
              <a:t> and </a:t>
            </a:r>
            <a:r>
              <a:rPr lang="en-GB" sz="2400" dirty="0" smtClean="0"/>
              <a:t>do </a:t>
            </a:r>
            <a:r>
              <a:rPr lang="en-GB" sz="2400" dirty="0"/>
              <a:t>my hygiene </a:t>
            </a:r>
            <a:r>
              <a:rPr lang="en-GB" sz="2400" dirty="0" smtClean="0"/>
              <a:t>routine</a:t>
            </a:r>
            <a:endParaRPr lang="cs-CZ" sz="2400" dirty="0" smtClean="0"/>
          </a:p>
          <a:p>
            <a:r>
              <a:rPr lang="en-GB" sz="2400" dirty="0" smtClean="0"/>
              <a:t>have </a:t>
            </a:r>
            <a:r>
              <a:rPr lang="en-GB" sz="2400" dirty="0"/>
              <a:t>a wash / wash </a:t>
            </a:r>
            <a:r>
              <a:rPr lang="en-GB" sz="2400" dirty="0" smtClean="0"/>
              <a:t>myself</a:t>
            </a:r>
            <a:r>
              <a:rPr lang="cs-CZ" sz="2400" dirty="0" smtClean="0"/>
              <a:t> / </a:t>
            </a:r>
            <a:r>
              <a:rPr lang="en-GB" sz="2400" dirty="0" smtClean="0"/>
              <a:t> </a:t>
            </a:r>
            <a:r>
              <a:rPr lang="en-GB" sz="2400" dirty="0"/>
              <a:t>wash my hands and my face / wash my hair</a:t>
            </a:r>
            <a:endParaRPr lang="cs-CZ" sz="2400" dirty="0" smtClean="0"/>
          </a:p>
          <a:p>
            <a:r>
              <a:rPr lang="en-GB" sz="2400" dirty="0" smtClean="0"/>
              <a:t>have </a:t>
            </a:r>
            <a:r>
              <a:rPr lang="en-GB" sz="2400" dirty="0"/>
              <a:t>a </a:t>
            </a:r>
            <a:r>
              <a:rPr lang="en-GB" sz="2400" dirty="0" smtClean="0"/>
              <a:t>shower</a:t>
            </a:r>
            <a:r>
              <a:rPr lang="cs-CZ" sz="2400" dirty="0" smtClean="0"/>
              <a:t> / </a:t>
            </a:r>
            <a:r>
              <a:rPr lang="en-GB" sz="2400" dirty="0" smtClean="0"/>
              <a:t>take a quick shower</a:t>
            </a:r>
            <a:r>
              <a:rPr lang="cs-CZ" sz="2400" dirty="0" smtClean="0"/>
              <a:t> / </a:t>
            </a:r>
            <a:r>
              <a:rPr lang="en-GB" sz="2400" dirty="0"/>
              <a:t>take a long shower</a:t>
            </a:r>
            <a:endParaRPr lang="en-GB" sz="2400" dirty="0" smtClean="0"/>
          </a:p>
          <a:p>
            <a:r>
              <a:rPr lang="en-GB" sz="2400" dirty="0" smtClean="0"/>
              <a:t>comb </a:t>
            </a:r>
            <a:r>
              <a:rPr lang="en-GB" sz="2400" dirty="0"/>
              <a:t>my </a:t>
            </a:r>
            <a:r>
              <a:rPr lang="en-GB" sz="2400" dirty="0" smtClean="0"/>
              <a:t>hair</a:t>
            </a:r>
            <a:r>
              <a:rPr lang="cs-CZ" sz="2400" dirty="0" smtClean="0"/>
              <a:t> / </a:t>
            </a:r>
            <a:r>
              <a:rPr lang="en-GB" sz="2400" dirty="0"/>
              <a:t>brush my hair</a:t>
            </a:r>
            <a:endParaRPr lang="cs-CZ" sz="2400" dirty="0" smtClean="0"/>
          </a:p>
          <a:p>
            <a:r>
              <a:rPr lang="en-GB" sz="2400" dirty="0" smtClean="0"/>
              <a:t>shave</a:t>
            </a:r>
            <a:endParaRPr lang="cs-CZ" sz="2400" dirty="0" smtClean="0"/>
          </a:p>
          <a:p>
            <a:r>
              <a:rPr lang="en-GB" sz="2400" dirty="0" smtClean="0"/>
              <a:t>put </a:t>
            </a:r>
            <a:r>
              <a:rPr lang="en-GB" sz="2400" dirty="0"/>
              <a:t>on </a:t>
            </a:r>
            <a:r>
              <a:rPr lang="cs-CZ" sz="2400" dirty="0" smtClean="0"/>
              <a:t>my </a:t>
            </a:r>
            <a:r>
              <a:rPr lang="en-GB" sz="2400" dirty="0" smtClean="0"/>
              <a:t>make-up</a:t>
            </a:r>
            <a:endParaRPr lang="cs-CZ" sz="2400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936" y="3966633"/>
            <a:ext cx="1681989" cy="200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6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do you </a:t>
            </a:r>
            <a:r>
              <a:rPr lang="en-GB" dirty="0" smtClean="0"/>
              <a:t>do</a:t>
            </a:r>
            <a:r>
              <a:rPr lang="cs-CZ" dirty="0" smtClean="0"/>
              <a:t> </a:t>
            </a:r>
            <a:r>
              <a:rPr lang="en-GB" dirty="0" smtClean="0"/>
              <a:t>after you get up?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 smtClean="0"/>
              <a:t>What </a:t>
            </a:r>
            <a:r>
              <a:rPr lang="en-GB" dirty="0"/>
              <a:t>is your morning routine?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0102" y="2065867"/>
            <a:ext cx="9129712" cy="3657600"/>
          </a:xfrm>
        </p:spPr>
        <p:txBody>
          <a:bodyPr>
            <a:normAutofit/>
          </a:bodyPr>
          <a:lstStyle/>
          <a:p>
            <a:r>
              <a:rPr lang="en-GB" sz="2400" dirty="0"/>
              <a:t>decide what to </a:t>
            </a:r>
            <a:r>
              <a:rPr lang="en-GB" sz="2400" dirty="0" smtClean="0"/>
              <a:t>wear</a:t>
            </a:r>
            <a:endParaRPr lang="cs-CZ" sz="2400" dirty="0" smtClean="0"/>
          </a:p>
          <a:p>
            <a:r>
              <a:rPr lang="en-GB" sz="2400" dirty="0" smtClean="0"/>
              <a:t>get dressed</a:t>
            </a:r>
            <a:r>
              <a:rPr lang="cs-CZ" sz="2400" dirty="0" smtClean="0"/>
              <a:t> / </a:t>
            </a:r>
            <a:r>
              <a:rPr lang="en-GB" sz="2400" dirty="0"/>
              <a:t>put on my </a:t>
            </a:r>
            <a:r>
              <a:rPr lang="en-GB" sz="2400" dirty="0" smtClean="0"/>
              <a:t>clothes </a:t>
            </a:r>
            <a:endParaRPr lang="cs-CZ" sz="2400" dirty="0" smtClean="0"/>
          </a:p>
          <a:p>
            <a:r>
              <a:rPr lang="en-GB" sz="2400" dirty="0" smtClean="0"/>
              <a:t>normally</a:t>
            </a:r>
            <a:r>
              <a:rPr lang="cs-CZ" sz="2400" dirty="0" smtClean="0"/>
              <a:t> </a:t>
            </a:r>
            <a:r>
              <a:rPr lang="en-GB" sz="2400" dirty="0" smtClean="0"/>
              <a:t>wear </a:t>
            </a:r>
            <a:r>
              <a:rPr lang="en-GB" sz="2400" dirty="0"/>
              <a:t>jeans (</a:t>
            </a:r>
            <a:r>
              <a:rPr lang="en-GB" sz="2400" dirty="0" smtClean="0"/>
              <a:t>trousers</a:t>
            </a:r>
            <a:r>
              <a:rPr lang="cs-CZ" sz="2400" dirty="0" smtClean="0"/>
              <a:t>,</a:t>
            </a:r>
            <a:r>
              <a:rPr lang="en-GB" sz="2400" dirty="0" smtClean="0"/>
              <a:t> </a:t>
            </a:r>
            <a:r>
              <a:rPr lang="en-GB" sz="2400" dirty="0"/>
              <a:t>a T-shirt, a shirt, a blouse</a:t>
            </a:r>
            <a:r>
              <a:rPr lang="en-GB" sz="2400" dirty="0" smtClean="0"/>
              <a:t>,</a:t>
            </a:r>
            <a:r>
              <a:rPr lang="cs-CZ" sz="2400" dirty="0" smtClean="0"/>
              <a:t> </a:t>
            </a:r>
            <a:r>
              <a:rPr lang="en-GB" sz="2400" dirty="0" smtClean="0"/>
              <a:t>a </a:t>
            </a:r>
            <a:r>
              <a:rPr lang="en-GB" sz="2400" dirty="0"/>
              <a:t>dress, </a:t>
            </a:r>
            <a:r>
              <a:rPr lang="cs-CZ" sz="2400" dirty="0" smtClean="0"/>
              <a:t>       </a:t>
            </a:r>
            <a:r>
              <a:rPr lang="en-GB" sz="2400" dirty="0" smtClean="0"/>
              <a:t>a </a:t>
            </a:r>
            <a:r>
              <a:rPr lang="en-GB" sz="2400" dirty="0"/>
              <a:t>sweatshirt, a sweater</a:t>
            </a:r>
            <a:r>
              <a:rPr lang="en-GB" sz="2400" dirty="0" smtClean="0"/>
              <a:t>…)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en-GB" sz="2400" dirty="0"/>
              <a:t>make </a:t>
            </a:r>
            <a:r>
              <a:rPr lang="en-GB" sz="2400" dirty="0" smtClean="0"/>
              <a:t>breakfast</a:t>
            </a:r>
            <a:r>
              <a:rPr lang="cs-CZ" sz="2400" dirty="0" smtClean="0"/>
              <a:t> </a:t>
            </a:r>
            <a:r>
              <a:rPr lang="en-GB" sz="2400" dirty="0" smtClean="0"/>
              <a:t>/ prepare breakfast</a:t>
            </a:r>
            <a:r>
              <a:rPr lang="cs-CZ" sz="2400" dirty="0"/>
              <a:t> </a:t>
            </a:r>
            <a:r>
              <a:rPr lang="cs-CZ" sz="2400" dirty="0" smtClean="0"/>
              <a:t>/ </a:t>
            </a:r>
            <a:r>
              <a:rPr lang="en-GB" sz="2400" dirty="0"/>
              <a:t>make something for </a:t>
            </a:r>
            <a:r>
              <a:rPr lang="en-GB" sz="2400" dirty="0" smtClean="0"/>
              <a:t>breakfast</a:t>
            </a:r>
            <a:r>
              <a:rPr lang="cs-CZ" sz="2400" dirty="0" smtClean="0"/>
              <a:t> (</a:t>
            </a:r>
            <a:r>
              <a:rPr lang="en-GB" sz="2400" dirty="0" smtClean="0"/>
              <a:t>for </a:t>
            </a:r>
            <a:r>
              <a:rPr lang="en-GB" sz="2400" dirty="0"/>
              <a:t>snack to </a:t>
            </a:r>
            <a:r>
              <a:rPr lang="en-GB" sz="2400" dirty="0" smtClean="0"/>
              <a:t>school</a:t>
            </a:r>
            <a:r>
              <a:rPr lang="cs-CZ" sz="2400" dirty="0" smtClean="0"/>
              <a:t>)</a:t>
            </a:r>
            <a:endParaRPr lang="cs-CZ" sz="2400" dirty="0"/>
          </a:p>
          <a:p>
            <a:r>
              <a:rPr lang="en-GB" sz="2400" dirty="0" smtClean="0"/>
              <a:t> </a:t>
            </a:r>
            <a:r>
              <a:rPr lang="en-GB" sz="2400" dirty="0"/>
              <a:t>have breakfast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86833">
            <a:off x="9658322" y="2885762"/>
            <a:ext cx="1145926" cy="159120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3212">
            <a:off x="8315964" y="1210038"/>
            <a:ext cx="1433414" cy="154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08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10131425" cy="885825"/>
          </a:xfrm>
        </p:spPr>
        <p:txBody>
          <a:bodyPr>
            <a:noAutofit/>
          </a:bodyPr>
          <a:lstStyle/>
          <a:p>
            <a:r>
              <a:rPr lang="en-GB" dirty="0"/>
              <a:t>What do you have for breakfast</a:t>
            </a:r>
            <a:r>
              <a:rPr lang="en-GB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43039"/>
            <a:ext cx="10131425" cy="4257674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For breakfast I </a:t>
            </a:r>
            <a:r>
              <a:rPr lang="en-GB" sz="2400" dirty="0" smtClean="0"/>
              <a:t>have</a:t>
            </a:r>
            <a:r>
              <a:rPr lang="cs-CZ" sz="2400" dirty="0" smtClean="0"/>
              <a:t>…</a:t>
            </a:r>
          </a:p>
          <a:p>
            <a:r>
              <a:rPr lang="en-GB" sz="2400" dirty="0"/>
              <a:t>I eat…bread, rolls, buns, cakes, cookies / biscuits, cornflakes, muesli, cereals, butter, jam, marmalade, honey, cheese, eggs (soft-boiled / hard-boiled / fried / scrambled eggs), ham, salami, sausages, pate, yoghurt, </a:t>
            </a:r>
            <a:r>
              <a:rPr lang="en-GB" sz="2400" dirty="0" smtClean="0"/>
              <a:t>fruit</a:t>
            </a:r>
            <a:r>
              <a:rPr lang="en-GB" sz="2400" dirty="0"/>
              <a:t>… </a:t>
            </a:r>
            <a:endParaRPr lang="cs-CZ" sz="2400" dirty="0"/>
          </a:p>
          <a:p>
            <a:r>
              <a:rPr lang="en-GB" sz="2400" dirty="0" smtClean="0"/>
              <a:t>I </a:t>
            </a:r>
            <a:r>
              <a:rPr lang="en-GB" sz="2400" dirty="0"/>
              <a:t>have something to </a:t>
            </a:r>
            <a:r>
              <a:rPr lang="en-GB" sz="2400" dirty="0" smtClean="0"/>
              <a:t>drink</a:t>
            </a:r>
            <a:r>
              <a:rPr lang="cs-CZ" sz="2400" dirty="0" smtClean="0"/>
              <a:t>.</a:t>
            </a:r>
          </a:p>
          <a:p>
            <a:r>
              <a:rPr lang="en-GB" sz="2400" dirty="0" smtClean="0"/>
              <a:t>I </a:t>
            </a:r>
            <a:r>
              <a:rPr lang="en-GB" sz="2400" dirty="0"/>
              <a:t>drink...tea (black, green, fruit tea) with sugar, lemon, cream, coffee with milk, cocoa, cold / hot </a:t>
            </a:r>
            <a:r>
              <a:rPr lang="en-GB" sz="2400" dirty="0" smtClean="0"/>
              <a:t>milk</a:t>
            </a:r>
            <a:r>
              <a:rPr lang="en-GB" sz="2400" dirty="0"/>
              <a:t>, </a:t>
            </a:r>
            <a:r>
              <a:rPr lang="cs-CZ" sz="2400" dirty="0"/>
              <a:t>(</a:t>
            </a:r>
            <a:r>
              <a:rPr lang="en-GB" sz="2400" dirty="0" smtClean="0"/>
              <a:t>fresh</a:t>
            </a:r>
            <a:r>
              <a:rPr lang="cs-CZ" sz="2400" dirty="0" smtClean="0"/>
              <a:t>, </a:t>
            </a:r>
            <a:r>
              <a:rPr lang="en-GB" sz="2400" dirty="0" smtClean="0"/>
              <a:t>apple</a:t>
            </a:r>
            <a:r>
              <a:rPr lang="cs-CZ" sz="2400" dirty="0" smtClean="0"/>
              <a:t>, </a:t>
            </a:r>
            <a:r>
              <a:rPr lang="en-GB" sz="2400" dirty="0" smtClean="0"/>
              <a:t>orange</a:t>
            </a:r>
            <a:r>
              <a:rPr lang="cs-CZ" sz="2400" dirty="0" smtClean="0"/>
              <a:t>…)</a:t>
            </a:r>
            <a:r>
              <a:rPr lang="en-GB" sz="2400" dirty="0" smtClean="0"/>
              <a:t> juice</a:t>
            </a:r>
            <a:r>
              <a:rPr lang="en-GB" sz="2400" dirty="0"/>
              <a:t>, mineral </a:t>
            </a:r>
            <a:r>
              <a:rPr lang="en-GB" sz="2400" dirty="0" smtClean="0"/>
              <a:t>water</a:t>
            </a:r>
            <a:r>
              <a:rPr lang="cs-CZ" sz="2400" dirty="0" smtClean="0"/>
              <a:t>.</a:t>
            </a:r>
          </a:p>
          <a:p>
            <a:r>
              <a:rPr lang="en-GB" sz="2400" dirty="0"/>
              <a:t>I never have breakfast / I don’t have breakfast because I am not hungry / </a:t>
            </a:r>
            <a:r>
              <a:rPr lang="cs-CZ" sz="2400" dirty="0" smtClean="0"/>
              <a:t>         </a:t>
            </a:r>
            <a:r>
              <a:rPr lang="en-GB" sz="2400" dirty="0" smtClean="0"/>
              <a:t>I </a:t>
            </a:r>
            <a:r>
              <a:rPr lang="en-GB" sz="2400" dirty="0"/>
              <a:t>don’t have time / rush to school in the morning…  </a:t>
            </a:r>
            <a:endParaRPr lang="cs-CZ" sz="2400" dirty="0" smtClean="0"/>
          </a:p>
          <a:p>
            <a:r>
              <a:rPr lang="en-GB" sz="2400" dirty="0" smtClean="0"/>
              <a:t>I </a:t>
            </a:r>
            <a:r>
              <a:rPr lang="en-GB" sz="2400" dirty="0"/>
              <a:t>eat breakfast on the way to school.</a:t>
            </a:r>
            <a:endParaRPr lang="cs-CZ" sz="2400" dirty="0"/>
          </a:p>
          <a:p>
            <a:endParaRPr 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9251" y="4414837"/>
            <a:ext cx="1985963" cy="198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7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62050"/>
          </a:xfrm>
        </p:spPr>
        <p:txBody>
          <a:bodyPr>
            <a:noAutofit/>
          </a:bodyPr>
          <a:lstStyle/>
          <a:p>
            <a:r>
              <a:rPr lang="en-GB" dirty="0"/>
              <a:t>What do you do after breakfast</a:t>
            </a:r>
            <a:r>
              <a:rPr lang="en-GB" dirty="0" smtClean="0"/>
              <a:t>?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GB" dirty="0"/>
              <a:t>What do you do before you go to school?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73033"/>
          </a:xfrm>
        </p:spPr>
        <p:txBody>
          <a:bodyPr>
            <a:normAutofit/>
          </a:bodyPr>
          <a:lstStyle/>
          <a:p>
            <a:r>
              <a:rPr lang="en-GB" sz="2400" dirty="0"/>
              <a:t>clean / brush my </a:t>
            </a:r>
            <a:r>
              <a:rPr lang="en-GB" sz="2400" dirty="0" smtClean="0"/>
              <a:t>teeth</a:t>
            </a:r>
            <a:endParaRPr lang="cs-CZ" sz="2400" dirty="0" smtClean="0"/>
          </a:p>
          <a:p>
            <a:r>
              <a:rPr lang="en-GB" sz="2400" dirty="0"/>
              <a:t>check my </a:t>
            </a:r>
            <a:r>
              <a:rPr lang="en-GB" sz="2400" dirty="0" smtClean="0"/>
              <a:t>email </a:t>
            </a:r>
            <a:r>
              <a:rPr lang="en-GB" sz="2400" dirty="0"/>
              <a:t>/ </a:t>
            </a:r>
            <a:r>
              <a:rPr lang="en-GB" sz="2400" dirty="0" smtClean="0"/>
              <a:t>Facebook</a:t>
            </a:r>
            <a:r>
              <a:rPr lang="cs-CZ" sz="2400" dirty="0" smtClean="0"/>
              <a:t> …</a:t>
            </a:r>
          </a:p>
          <a:p>
            <a:r>
              <a:rPr lang="en-GB" sz="2400" dirty="0" smtClean="0"/>
              <a:t>read </a:t>
            </a:r>
            <a:r>
              <a:rPr lang="en-GB" sz="2400" dirty="0"/>
              <a:t>the </a:t>
            </a:r>
            <a:r>
              <a:rPr lang="en-GB" sz="2400" dirty="0" smtClean="0"/>
              <a:t>newspaper </a:t>
            </a:r>
            <a:endParaRPr lang="cs-CZ" sz="2400" dirty="0" smtClean="0"/>
          </a:p>
          <a:p>
            <a:r>
              <a:rPr lang="en-GB" sz="2400" dirty="0" smtClean="0"/>
              <a:t>finish </a:t>
            </a:r>
            <a:r>
              <a:rPr lang="en-GB" sz="2400" dirty="0"/>
              <a:t>my </a:t>
            </a:r>
            <a:r>
              <a:rPr lang="en-GB" sz="2400" dirty="0" smtClean="0"/>
              <a:t>homework </a:t>
            </a:r>
            <a:endParaRPr lang="cs-CZ" sz="2400" dirty="0" smtClean="0"/>
          </a:p>
          <a:p>
            <a:r>
              <a:rPr lang="en-GB" sz="2400" dirty="0" smtClean="0"/>
              <a:t>make </a:t>
            </a:r>
            <a:r>
              <a:rPr lang="en-GB" sz="2400" dirty="0"/>
              <a:t>my </a:t>
            </a:r>
            <a:r>
              <a:rPr lang="en-GB" sz="2400" dirty="0" smtClean="0"/>
              <a:t>bed </a:t>
            </a:r>
            <a:endParaRPr lang="cs-CZ" sz="2400" dirty="0" smtClean="0"/>
          </a:p>
          <a:p>
            <a:r>
              <a:rPr lang="en-GB" sz="2400" dirty="0" smtClean="0"/>
              <a:t>feed </a:t>
            </a:r>
            <a:r>
              <a:rPr lang="en-GB" sz="2400" dirty="0"/>
              <a:t>my </a:t>
            </a:r>
            <a:r>
              <a:rPr lang="en-GB" sz="2400" dirty="0" smtClean="0"/>
              <a:t>pets </a:t>
            </a:r>
            <a:endParaRPr lang="cs-CZ" sz="2400" dirty="0" smtClean="0"/>
          </a:p>
          <a:p>
            <a:r>
              <a:rPr lang="en-GB" sz="2400" dirty="0" smtClean="0"/>
              <a:t>go </a:t>
            </a:r>
            <a:r>
              <a:rPr lang="en-GB" sz="2400" dirty="0"/>
              <a:t>for a short walk with my dog / take my dog for a walk / walk my </a:t>
            </a:r>
            <a:r>
              <a:rPr lang="en-GB" sz="2400" dirty="0" smtClean="0"/>
              <a:t>dog </a:t>
            </a:r>
            <a:endParaRPr lang="cs-CZ" sz="2400" dirty="0" smtClean="0"/>
          </a:p>
          <a:p>
            <a:r>
              <a:rPr lang="en-GB" sz="2400" dirty="0" smtClean="0"/>
              <a:t>take </a:t>
            </a:r>
            <a:r>
              <a:rPr lang="en-GB" sz="2400" dirty="0"/>
              <a:t>my little brother (sister) to kindergarten</a:t>
            </a:r>
            <a:endParaRPr lang="cs-CZ" sz="2400" dirty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630" y="2256053"/>
            <a:ext cx="1885569" cy="2295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52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1" y="723901"/>
            <a:ext cx="10844212" cy="1162050"/>
          </a:xfrm>
        </p:spPr>
        <p:txBody>
          <a:bodyPr>
            <a:noAutofit/>
          </a:bodyPr>
          <a:lstStyle/>
          <a:p>
            <a:r>
              <a:rPr lang="en-GB" dirty="0"/>
              <a:t>When do you leave home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> </a:t>
            </a:r>
            <a:r>
              <a:rPr lang="cs-CZ" dirty="0" smtClean="0"/>
              <a:t>                           (</a:t>
            </a:r>
            <a:r>
              <a:rPr lang="en-GB" dirty="0" smtClean="0"/>
              <a:t>for </a:t>
            </a:r>
            <a:r>
              <a:rPr lang="en-GB" dirty="0"/>
              <a:t>school / for </a:t>
            </a:r>
            <a:r>
              <a:rPr lang="en-GB" dirty="0" smtClean="0"/>
              <a:t>work</a:t>
            </a:r>
            <a:r>
              <a:rPr lang="cs-CZ" dirty="0" smtClean="0"/>
              <a:t>)</a:t>
            </a:r>
            <a:r>
              <a:rPr lang="en-GB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1872721"/>
          </a:xfrm>
        </p:spPr>
        <p:txBody>
          <a:bodyPr>
            <a:normAutofit/>
          </a:bodyPr>
          <a:lstStyle/>
          <a:p>
            <a:r>
              <a:rPr lang="en-GB" sz="2400" dirty="0"/>
              <a:t>always at</a:t>
            </a:r>
            <a:r>
              <a:rPr lang="en-GB" sz="2400" dirty="0" smtClean="0"/>
              <a:t>…</a:t>
            </a:r>
            <a:endParaRPr lang="cs-CZ" sz="2400" dirty="0" smtClean="0"/>
          </a:p>
          <a:p>
            <a:r>
              <a:rPr lang="en-GB" sz="2400" dirty="0" smtClean="0"/>
              <a:t>I </a:t>
            </a:r>
            <a:r>
              <a:rPr lang="en-GB" sz="2400" dirty="0"/>
              <a:t>lock the door and rush to </a:t>
            </a:r>
            <a:r>
              <a:rPr lang="en-GB" sz="2400" dirty="0" smtClean="0"/>
              <a:t>school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777" y="2928052"/>
            <a:ext cx="1939748" cy="268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35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Neb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D0C0801-A059-43B0-A263-D5B325619B45}"/>
</file>

<file path=customXml/itemProps2.xml><?xml version="1.0" encoding="utf-8"?>
<ds:datastoreItem xmlns:ds="http://schemas.openxmlformats.org/officeDocument/2006/customXml" ds:itemID="{FD3F71DA-D966-4B2E-AEBC-737092876F93}"/>
</file>

<file path=customXml/itemProps3.xml><?xml version="1.0" encoding="utf-8"?>
<ds:datastoreItem xmlns:ds="http://schemas.openxmlformats.org/officeDocument/2006/customXml" ds:itemID="{4C346D47-6017-4450-940F-B2B4D79D16B1}"/>
</file>

<file path=docProps/app.xml><?xml version="1.0" encoding="utf-8"?>
<Properties xmlns="http://schemas.openxmlformats.org/officeDocument/2006/extended-properties" xmlns:vt="http://schemas.openxmlformats.org/officeDocument/2006/docPropsVTypes">
  <Template>Nebe</Template>
  <TotalTime>619</TotalTime>
  <Words>1698</Words>
  <Application>Microsoft Office PowerPoint</Application>
  <PresentationFormat>Širokoúhlá obrazovka</PresentationFormat>
  <Paragraphs>191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Nebe</vt:lpstr>
      <vt:lpstr>Prezentace aplikace PowerPoint</vt:lpstr>
      <vt:lpstr>MY DAY</vt:lpstr>
      <vt:lpstr>Task</vt:lpstr>
      <vt:lpstr>When do you wake up / get up?</vt:lpstr>
      <vt:lpstr>What do you do after you get up?  What is your morning routine? </vt:lpstr>
      <vt:lpstr>What do you do after you get up?  What is your morning routine? </vt:lpstr>
      <vt:lpstr>What do you have for breakfast?</vt:lpstr>
      <vt:lpstr>What do you do after breakfast? What do you do before you go to school? </vt:lpstr>
      <vt:lpstr>When do you leave home                              (for school / for work)?</vt:lpstr>
      <vt:lpstr>How do you go / get there?</vt:lpstr>
      <vt:lpstr>When do you come / get to school?</vt:lpstr>
      <vt:lpstr>When does the school start?  When do your lessons start?</vt:lpstr>
      <vt:lpstr>What do you do at school?</vt:lpstr>
      <vt:lpstr>What time does your school finish?  When do your classes finish?</vt:lpstr>
      <vt:lpstr>Where do you go from school? </vt:lpstr>
      <vt:lpstr>What do you do after school / in the afternoon? </vt:lpstr>
      <vt:lpstr>What do you do after school / in the afternoon? </vt:lpstr>
      <vt:lpstr>Do you do any housework?  How do you help at home? </vt:lpstr>
      <vt:lpstr>Do you do any housework?  How do you help at home? </vt:lpstr>
      <vt:lpstr>Do you do any housework?  How do you help at home? </vt:lpstr>
      <vt:lpstr>Do you do any housework?  How do you help at home? </vt:lpstr>
      <vt:lpstr>How do you spend your evenings?</vt:lpstr>
      <vt:lpstr>How do you spend your evenings?</vt:lpstr>
      <vt:lpstr>What do you do before you go to the bed?</vt:lpstr>
      <vt:lpstr>When do you go to bed? </vt:lpstr>
      <vt:lpstr>Zdroje: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G-AJ-04 My day (daily routine)</dc:title>
  <dc:creator>Mgr.Lenka Voňavková</dc:creator>
  <cp:lastModifiedBy>Uživatel</cp:lastModifiedBy>
  <cp:revision>57</cp:revision>
  <dcterms:created xsi:type="dcterms:W3CDTF">2013-12-01T21:02:41Z</dcterms:created>
  <dcterms:modified xsi:type="dcterms:W3CDTF">2014-05-15T12:42:12Z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