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30AE078-573D-4F7D-BC14-931560B724EE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C55831A-EDA0-42CD-BD38-B600E5F0006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33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278313" y="10156826"/>
            <a:ext cx="3276596" cy="530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617D08-D77B-4888-91CE-FD58C538ADD1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4278313" y="10156826"/>
            <a:ext cx="3279779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5D8F06-E313-48CC-ACF3-0B776D771FD8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51" y="5078413"/>
            <a:ext cx="6048371" cy="4811709"/>
          </a:xfrm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7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7D3BDA-E799-4770-A4F0-7025AB1470DB}" type="slidenum">
              <a:t>10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1408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0FD8D1-F276-4C67-B269-30931DD9EF6F}" type="slidenum">
              <a:t>11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213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4F1715-9ECC-4168-9E7A-F98543794F6A}" type="slidenum">
              <a:t>12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1999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9EA091-6028-414F-92CB-19C6A1A52E41}" type="slidenum">
              <a:t>13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973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4CB1EC-52D3-4D3A-8EF9-233F508AC8DC}" type="slidenum">
              <a:t>14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52224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60A4FD-5AB8-4754-BEB4-BCC27C5EB0AF}" type="slidenum">
              <a:t>15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41680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16C25B-D3A8-444C-8DF3-54B5F7C9CDE0}" type="slidenum">
              <a:t>16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37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CDB240-7464-47AD-A06C-9CAFD8C19FEF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4140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381123-66BD-4E83-85C9-5DD28EBE62F1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1674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B0FC05-CE8F-41C5-BA99-A7CCEAAB53FD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804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CA9876-3BA2-4F4C-B557-BCB904D5F2AF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9721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9C6859-FC54-47D2-95DD-3ACD3C6F99EB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7161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789A99-21DC-434C-B24F-B617CA28DEBD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9451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224990-BC6F-4FAF-A3B1-4C1758F630AA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3555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C824E0-7E6D-4EAA-A0BA-043B8A93D09F}" type="slidenum">
              <a:t>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7269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4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18"/>
          <p:cNvSpPr/>
          <p:nvPr/>
        </p:nvSpPr>
        <p:spPr>
          <a:xfrm>
            <a:off x="8991596" y="3044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17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15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11"/>
          <p:cNvSpPr/>
          <p:nvPr/>
        </p:nvSpPr>
        <p:spPr>
          <a:xfrm>
            <a:off x="146304" y="6391656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Podnadpis 8"/>
          <p:cNvSpPr txBox="1">
            <a:spLocks noGrp="1"/>
          </p:cNvSpPr>
          <p:nvPr>
            <p:ph type="subTitle" idx="1"/>
          </p:nvPr>
        </p:nvSpPr>
        <p:spPr>
          <a:xfrm>
            <a:off x="1371600" y="2819396"/>
            <a:ext cx="6400800" cy="17526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 b="1" cap="all" spc="250">
                <a:solidFill>
                  <a:srgbClr val="646B86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Zástupný symbol pro datum 2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5D74B-64FA-4B4C-9740-14FF35AFA7C3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9" name="Zástupný symbol pro zápatí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0" name="Přímá spojovací čára 6"/>
          <p:cNvSpPr/>
          <p:nvPr/>
        </p:nvSpPr>
        <p:spPr>
          <a:xfrm>
            <a:off x="155448" y="2420115"/>
            <a:ext cx="88331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1" name="Obdélník 9"/>
          <p:cNvSpPr/>
          <p:nvPr/>
        </p:nvSpPr>
        <p:spPr>
          <a:xfrm>
            <a:off x="152403" y="152403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2" name="Elipsa 12"/>
          <p:cNvSpPr/>
          <p:nvPr/>
        </p:nvSpPr>
        <p:spPr>
          <a:xfrm>
            <a:off x="4267203" y="2115308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3" name="Elipsa 13"/>
          <p:cNvSpPr/>
          <p:nvPr/>
        </p:nvSpPr>
        <p:spPr>
          <a:xfrm>
            <a:off x="4361688" y="2209803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4" name="Zástupný symbol pro číslo snímku 28"/>
          <p:cNvSpPr txBox="1">
            <a:spLocks noGrp="1"/>
          </p:cNvSpPr>
          <p:nvPr>
            <p:ph type="sldNum" sz="quarter" idx="8"/>
          </p:nvPr>
        </p:nvSpPr>
        <p:spPr>
          <a:xfrm>
            <a:off x="4343400" y="2199452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19DE35A1-3CC8-4D9C-8AD6-CA7AF0B9DF2A}" type="slidenum">
              <a:t>‹#›</a:t>
            </a:fld>
            <a:endParaRPr lang="cs-CZ"/>
          </a:p>
        </p:txBody>
      </p:sp>
      <p:sp>
        <p:nvSpPr>
          <p:cNvPr id="15" name="Nadpis 7"/>
          <p:cNvSpPr txBox="1">
            <a:spLocks noGrp="1"/>
          </p:cNvSpPr>
          <p:nvPr>
            <p:ph type="ctrTitle"/>
          </p:nvPr>
        </p:nvSpPr>
        <p:spPr>
          <a:xfrm>
            <a:off x="685800" y="381003"/>
            <a:ext cx="7772400" cy="1752603"/>
          </a:xfrm>
        </p:spPr>
        <p:txBody>
          <a:bodyPr/>
          <a:lstStyle>
            <a:lvl1pPr>
              <a:defRPr sz="4200">
                <a:solidFill>
                  <a:srgbClr val="D16349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4004D-8A09-47BD-890D-DF51567F2528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7C69A0-372D-4131-BC2E-29F5DC120A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5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7"/>
          <p:cNvSpPr/>
          <p:nvPr/>
        </p:nvSpPr>
        <p:spPr>
          <a:xfrm>
            <a:off x="7010403" y="0"/>
            <a:ext cx="21335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146304" y="6391656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Obdélník 11"/>
          <p:cNvSpPr/>
          <p:nvPr/>
        </p:nvSpPr>
        <p:spPr>
          <a:xfrm>
            <a:off x="152403" y="155448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8" name="Přímá spojovací čára 12"/>
          <p:cNvSpPr/>
          <p:nvPr/>
        </p:nvSpPr>
        <p:spPr>
          <a:xfrm rot="5400013">
            <a:off x="4021832" y="3278125"/>
            <a:ext cx="624535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9" name="Elipsa 13"/>
          <p:cNvSpPr/>
          <p:nvPr/>
        </p:nvSpPr>
        <p:spPr>
          <a:xfrm>
            <a:off x="6839712" y="2925759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0" name="Elipsa 14"/>
          <p:cNvSpPr/>
          <p:nvPr/>
        </p:nvSpPr>
        <p:spPr>
          <a:xfrm>
            <a:off x="6934196" y="3020254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1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6915908" y="3009903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0EAC4100-DCD8-49DE-A500-5D82B609D892}" type="slidenum">
              <a:t>‹#›</a:t>
            </a:fld>
            <a:endParaRPr lang="cs-CZ"/>
          </a:p>
        </p:txBody>
      </p:sp>
      <p:sp>
        <p:nvSpPr>
          <p:cNvPr id="12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304796" y="304796"/>
            <a:ext cx="6553203" cy="58213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680DE7-E915-4C26-A3B2-E8A58FAEAA2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4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5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7391396" y="304796"/>
            <a:ext cx="14477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180197-BAFF-4379-BCA3-2D93BEDAE5BB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4361688" y="1026368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4549AEF2-8EAC-47E2-9D49-3CFF41648836}" type="slidenum">
              <a:t>‹#›</a:t>
            </a:fld>
            <a:endParaRPr lang="cs-CZ"/>
          </a:p>
        </p:txBody>
      </p:sp>
      <p:sp>
        <p:nvSpPr>
          <p:cNvPr id="6" name="Zástupný symbol pro obsah 7"/>
          <p:cNvSpPr txBox="1">
            <a:spLocks noGrp="1"/>
          </p:cNvSpPr>
          <p:nvPr>
            <p:ph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6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14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15"/>
          <p:cNvSpPr/>
          <p:nvPr/>
        </p:nvSpPr>
        <p:spPr>
          <a:xfrm>
            <a:off x="0" y="0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17"/>
          <p:cNvSpPr/>
          <p:nvPr/>
        </p:nvSpPr>
        <p:spPr>
          <a:xfrm>
            <a:off x="8991596" y="19046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18"/>
          <p:cNvSpPr/>
          <p:nvPr/>
        </p:nvSpPr>
        <p:spPr>
          <a:xfrm>
            <a:off x="152403" y="2286000"/>
            <a:ext cx="8833104" cy="3047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Obdélník 11"/>
          <p:cNvSpPr/>
          <p:nvPr/>
        </p:nvSpPr>
        <p:spPr>
          <a:xfrm>
            <a:off x="155448" y="142353"/>
            <a:ext cx="8833104" cy="2139696"/>
          </a:xfrm>
          <a:prstGeom prst="rect">
            <a:avLst/>
          </a:prstGeom>
          <a:solidFill>
            <a:srgbClr val="D16349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8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368427" y="2743200"/>
            <a:ext cx="6480169" cy="167322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 b="1" cap="all" spc="250">
                <a:solidFill>
                  <a:srgbClr val="646B86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Obdélník 12"/>
          <p:cNvSpPr/>
          <p:nvPr/>
        </p:nvSpPr>
        <p:spPr>
          <a:xfrm>
            <a:off x="146304" y="6391656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0" name="Obdélník 13"/>
          <p:cNvSpPr/>
          <p:nvPr/>
        </p:nvSpPr>
        <p:spPr>
          <a:xfrm>
            <a:off x="152403" y="152403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1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2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AAEB1-A30B-4792-AB30-4FDF0D711825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Přímá spojovací čára 7"/>
          <p:cNvSpPr/>
          <p:nvPr/>
        </p:nvSpPr>
        <p:spPr>
          <a:xfrm>
            <a:off x="152403" y="2438403"/>
            <a:ext cx="88331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4" name="Elipsa 9"/>
          <p:cNvSpPr/>
          <p:nvPr/>
        </p:nvSpPr>
        <p:spPr>
          <a:xfrm>
            <a:off x="4267203" y="2115308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5" name="Elipsa 10"/>
          <p:cNvSpPr/>
          <p:nvPr/>
        </p:nvSpPr>
        <p:spPr>
          <a:xfrm>
            <a:off x="4361688" y="2209803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6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4343400" y="2199452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1773B220-5FF4-4BFD-830A-AEB477BF4CA2}" type="slidenum">
              <a:t>‹#›</a:t>
            </a:fld>
            <a:endParaRPr lang="cs-CZ"/>
          </a:p>
        </p:txBody>
      </p:sp>
      <p:sp>
        <p:nvSpPr>
          <p:cNvPr id="17" name="Nadpis 1"/>
          <p:cNvSpPr txBox="1">
            <a:spLocks noGrp="1"/>
          </p:cNvSpPr>
          <p:nvPr>
            <p:ph type="title"/>
          </p:nvPr>
        </p:nvSpPr>
        <p:spPr>
          <a:xfrm>
            <a:off x="722311" y="533396"/>
            <a:ext cx="7772400" cy="1524003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4"/>
          <p:cNvSpPr txBox="1">
            <a:spLocks noGrp="1"/>
          </p:cNvSpPr>
          <p:nvPr>
            <p:ph type="dt" sz="half" idx="7"/>
          </p:nvPr>
        </p:nvSpPr>
        <p:spPr>
          <a:xfrm>
            <a:off x="5791196" y="6409944"/>
            <a:ext cx="3044951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2A87C47F-F9B4-484D-A981-667439C177DC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809155-3FBE-42DB-A1DA-B8837040DEE1}" type="slidenum">
              <a:t>‹#›</a:t>
            </a:fld>
            <a:endParaRPr lang="cs-CZ"/>
          </a:p>
        </p:txBody>
      </p:sp>
      <p:sp>
        <p:nvSpPr>
          <p:cNvPr id="6" name="Přímá spojovací čára 7"/>
          <p:cNvSpPr/>
          <p:nvPr/>
        </p:nvSpPr>
        <p:spPr>
          <a:xfrm flipV="1">
            <a:off x="4563075" y="1575648"/>
            <a:ext cx="8924" cy="48195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646B86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Zástupný symbol pro obsah 9"/>
          <p:cNvSpPr txBox="1">
            <a:spLocks noGrp="1"/>
          </p:cNvSpPr>
          <p:nvPr>
            <p:ph idx="1"/>
          </p:nvPr>
        </p:nvSpPr>
        <p:spPr>
          <a:xfrm>
            <a:off x="301752" y="1371600"/>
            <a:ext cx="4038603" cy="4681727"/>
          </a:xfrm>
        </p:spPr>
        <p:txBody>
          <a:bodyPr/>
          <a:lstStyle>
            <a:lvl1pPr>
              <a:defRPr sz="2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obsah 11"/>
          <p:cNvSpPr txBox="1">
            <a:spLocks noGrp="1"/>
          </p:cNvSpPr>
          <p:nvPr>
            <p:ph idx="2"/>
          </p:nvPr>
        </p:nvSpPr>
        <p:spPr>
          <a:xfrm>
            <a:off x="4800600" y="1371600"/>
            <a:ext cx="4038603" cy="4681727"/>
          </a:xfrm>
        </p:spPr>
        <p:txBody>
          <a:bodyPr/>
          <a:lstStyle>
            <a:lvl1pPr>
              <a:defRPr sz="2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9"/>
          <p:cNvSpPr/>
          <p:nvPr/>
        </p:nvSpPr>
        <p:spPr>
          <a:xfrm flipV="1">
            <a:off x="4572000" y="2200274"/>
            <a:ext cx="0" cy="41879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646B86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19"/>
          <p:cNvSpPr/>
          <p:nvPr/>
        </p:nvSpPr>
        <p:spPr>
          <a:xfrm>
            <a:off x="0" y="0"/>
            <a:ext cx="9144000" cy="14477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18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20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21"/>
          <p:cNvSpPr/>
          <p:nvPr/>
        </p:nvSpPr>
        <p:spPr>
          <a:xfrm>
            <a:off x="8991596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Obdélník 10"/>
          <p:cNvSpPr/>
          <p:nvPr/>
        </p:nvSpPr>
        <p:spPr>
          <a:xfrm>
            <a:off x="152403" y="1371600"/>
            <a:ext cx="8833104" cy="914400"/>
          </a:xfrm>
          <a:prstGeom prst="rect">
            <a:avLst/>
          </a:prstGeom>
          <a:solidFill>
            <a:srgbClr val="D1634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8" name="Obdélník 12"/>
          <p:cNvSpPr/>
          <p:nvPr/>
        </p:nvSpPr>
        <p:spPr>
          <a:xfrm>
            <a:off x="145919" y="6391656"/>
            <a:ext cx="8833104" cy="310896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9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301752" y="1524003"/>
            <a:ext cx="4040184" cy="732973"/>
          </a:xfrm>
          <a:effectLst>
            <a:outerShdw dist="25402" dir="5400000" algn="tl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3"/>
          <p:cNvSpPr txBox="1">
            <a:spLocks noGrp="1"/>
          </p:cNvSpPr>
          <p:nvPr>
            <p:ph type="body" idx="3"/>
          </p:nvPr>
        </p:nvSpPr>
        <p:spPr>
          <a:xfrm>
            <a:off x="4791327" y="1524003"/>
            <a:ext cx="4041776" cy="731520"/>
          </a:xfrm>
          <a:effectLst>
            <a:outerShdw dist="25402" dir="5400000" algn="tl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BC8D29-43AB-4833-A561-82ACD5A40232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2" name="Zástupný symbol pro zápatí 7"/>
          <p:cNvSpPr txBox="1">
            <a:spLocks noGrp="1"/>
          </p:cNvSpPr>
          <p:nvPr>
            <p:ph type="ftr" sz="quarter" idx="9"/>
          </p:nvPr>
        </p:nvSpPr>
        <p:spPr>
          <a:xfrm>
            <a:off x="304796" y="6409944"/>
            <a:ext cx="3581403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3" name="Přímá spojovací čára 14"/>
          <p:cNvSpPr/>
          <p:nvPr/>
        </p:nvSpPr>
        <p:spPr>
          <a:xfrm>
            <a:off x="152403" y="1280160"/>
            <a:ext cx="88331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4" name="Obdélník 17"/>
          <p:cNvSpPr/>
          <p:nvPr/>
        </p:nvSpPr>
        <p:spPr>
          <a:xfrm>
            <a:off x="152403" y="155448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5" name="Zástupný symbol pro obsah 23"/>
          <p:cNvSpPr txBox="1">
            <a:spLocks noGrp="1"/>
          </p:cNvSpPr>
          <p:nvPr>
            <p:ph idx="2"/>
          </p:nvPr>
        </p:nvSpPr>
        <p:spPr>
          <a:xfrm>
            <a:off x="301752" y="2471385"/>
            <a:ext cx="4041648" cy="38184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obsah 25"/>
          <p:cNvSpPr txBox="1">
            <a:spLocks noGrp="1"/>
          </p:cNvSpPr>
          <p:nvPr>
            <p:ph idx="4"/>
          </p:nvPr>
        </p:nvSpPr>
        <p:spPr>
          <a:xfrm>
            <a:off x="4800600" y="2471385"/>
            <a:ext cx="4038603" cy="38221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Elipsa 24"/>
          <p:cNvSpPr/>
          <p:nvPr/>
        </p:nvSpPr>
        <p:spPr>
          <a:xfrm>
            <a:off x="4267203" y="956032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8" name="Elipsa 26"/>
          <p:cNvSpPr/>
          <p:nvPr/>
        </p:nvSpPr>
        <p:spPr>
          <a:xfrm>
            <a:off x="4361688" y="1050526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9" name="Zástupný symbol pro číslo snímku 8"/>
          <p:cNvSpPr txBox="1">
            <a:spLocks noGrp="1"/>
          </p:cNvSpPr>
          <p:nvPr>
            <p:ph type="sldNum" sz="quarter" idx="8"/>
          </p:nvPr>
        </p:nvSpPr>
        <p:spPr>
          <a:xfrm>
            <a:off x="4343400" y="1042416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66776BC5-AB81-4AC9-97C7-7943064C8B6C}" type="slidenum">
              <a:t>‹#›</a:t>
            </a:fld>
            <a:endParaRPr lang="cs-CZ"/>
          </a:p>
        </p:txBody>
      </p:sp>
      <p:sp>
        <p:nvSpPr>
          <p:cNvPr id="20" name="Nadpis 2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D8C4DF-150A-46B6-B0B4-8CAFA5EDBEF4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>
          <a:xfrm>
            <a:off x="4343400" y="1036024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3DA4769D-BD90-4046-962F-7019DB52FA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28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9"/>
          <p:cNvSpPr/>
          <p:nvPr/>
        </p:nvSpPr>
        <p:spPr>
          <a:xfrm>
            <a:off x="8991596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8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4"/>
          <p:cNvSpPr/>
          <p:nvPr/>
        </p:nvSpPr>
        <p:spPr>
          <a:xfrm>
            <a:off x="146304" y="6391656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Obdélník 5"/>
          <p:cNvSpPr/>
          <p:nvPr/>
        </p:nvSpPr>
        <p:spPr>
          <a:xfrm>
            <a:off x="152403" y="158492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8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987883-156D-4EA3-A5EA-FF0788A163C3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9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0" name="Zástupný symbol pro číslo snímku 3"/>
          <p:cNvSpPr txBox="1">
            <a:spLocks noGrp="1"/>
          </p:cNvSpPr>
          <p:nvPr>
            <p:ph type="sldNum" sz="quarter" idx="8"/>
          </p:nvPr>
        </p:nvSpPr>
        <p:spPr>
          <a:xfrm>
            <a:off x="4267203" y="6324603"/>
            <a:ext cx="609603" cy="44132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636B9E0-FE04-43CB-AECC-6417E8534CF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78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8"/>
          <p:cNvSpPr/>
          <p:nvPr/>
        </p:nvSpPr>
        <p:spPr>
          <a:xfrm>
            <a:off x="152403" y="152403"/>
            <a:ext cx="8833104" cy="304796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14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17"/>
          <p:cNvSpPr/>
          <p:nvPr/>
        </p:nvSpPr>
        <p:spPr>
          <a:xfrm>
            <a:off x="8991596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1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16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Obdélník 12"/>
          <p:cNvSpPr/>
          <p:nvPr/>
        </p:nvSpPr>
        <p:spPr>
          <a:xfrm>
            <a:off x="152403" y="609603"/>
            <a:ext cx="2743200" cy="5867403"/>
          </a:xfrm>
          <a:prstGeom prst="rect">
            <a:avLst/>
          </a:prstGeom>
          <a:solidFill>
            <a:srgbClr val="D1634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8" name="Nadpis 1"/>
          <p:cNvSpPr txBox="1">
            <a:spLocks noGrp="1"/>
          </p:cNvSpPr>
          <p:nvPr>
            <p:ph type="title"/>
          </p:nvPr>
        </p:nvSpPr>
        <p:spPr>
          <a:xfrm>
            <a:off x="381003" y="914400"/>
            <a:ext cx="2362196" cy="990596"/>
          </a:xfrm>
        </p:spPr>
        <p:txBody>
          <a:bodyPr anchorCtr="0"/>
          <a:lstStyle>
            <a:lvl1pPr algn="l"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text 2"/>
          <p:cNvSpPr txBox="1">
            <a:spLocks noGrp="1"/>
          </p:cNvSpPr>
          <p:nvPr>
            <p:ph type="body" idx="2"/>
          </p:nvPr>
        </p:nvSpPr>
        <p:spPr>
          <a:xfrm>
            <a:off x="381003" y="1981203"/>
            <a:ext cx="2362196" cy="4144966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Obdélník 7"/>
          <p:cNvSpPr/>
          <p:nvPr/>
        </p:nvSpPr>
        <p:spPr>
          <a:xfrm>
            <a:off x="152403" y="152403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1" name="Přímá spojovací čára 8"/>
          <p:cNvSpPr/>
          <p:nvPr/>
        </p:nvSpPr>
        <p:spPr>
          <a:xfrm>
            <a:off x="152403" y="533396"/>
            <a:ext cx="88331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2" name="Zástupný symbol pro obsah 19"/>
          <p:cNvSpPr txBox="1">
            <a:spLocks noGrp="1"/>
          </p:cNvSpPr>
          <p:nvPr>
            <p:ph idx="1"/>
          </p:nvPr>
        </p:nvSpPr>
        <p:spPr>
          <a:xfrm>
            <a:off x="3124203" y="685800"/>
            <a:ext cx="5638803" cy="5410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Elipsa 9"/>
          <p:cNvSpPr/>
          <p:nvPr/>
        </p:nvSpPr>
        <p:spPr>
          <a:xfrm>
            <a:off x="1295403" y="228600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4" name="Elipsa 10"/>
          <p:cNvSpPr/>
          <p:nvPr/>
        </p:nvSpPr>
        <p:spPr>
          <a:xfrm>
            <a:off x="1389888" y="323084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5" name="Zástupný symbol pro číslo snímku 6"/>
          <p:cNvSpPr txBox="1">
            <a:spLocks noGrp="1"/>
          </p:cNvSpPr>
          <p:nvPr>
            <p:ph type="sldNum" sz="quarter" idx="8"/>
          </p:nvPr>
        </p:nvSpPr>
        <p:spPr>
          <a:xfrm>
            <a:off x="1371600" y="312733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0A10EB0C-C748-47DD-ADCB-7B9167F6010E}" type="slidenum">
              <a:t>‹#›</a:t>
            </a:fld>
            <a:endParaRPr lang="cs-CZ"/>
          </a:p>
        </p:txBody>
      </p:sp>
      <p:sp>
        <p:nvSpPr>
          <p:cNvPr id="16" name="Obdélník 20"/>
          <p:cNvSpPr/>
          <p:nvPr/>
        </p:nvSpPr>
        <p:spPr>
          <a:xfrm>
            <a:off x="149348" y="6388382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7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13FA9-E2C6-4E58-8A48-52B6317D968E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8" name="Zástupný symbol pro zápatí 5"/>
          <p:cNvSpPr txBox="1">
            <a:spLocks noGrp="1"/>
          </p:cNvSpPr>
          <p:nvPr>
            <p:ph type="ftr" sz="quarter" idx="9"/>
          </p:nvPr>
        </p:nvSpPr>
        <p:spPr>
          <a:xfrm>
            <a:off x="301752" y="6410849"/>
            <a:ext cx="3383280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20"/>
          <p:cNvSpPr/>
          <p:nvPr/>
        </p:nvSpPr>
        <p:spPr>
          <a:xfrm>
            <a:off x="152403" y="533396"/>
            <a:ext cx="88331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18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15"/>
          <p:cNvSpPr/>
          <p:nvPr/>
        </p:nvSpPr>
        <p:spPr>
          <a:xfrm>
            <a:off x="8991596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16"/>
          <p:cNvSpPr/>
          <p:nvPr/>
        </p:nvSpPr>
        <p:spPr>
          <a:xfrm>
            <a:off x="0" y="0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17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Obdélník 19"/>
          <p:cNvSpPr/>
          <p:nvPr/>
        </p:nvSpPr>
        <p:spPr>
          <a:xfrm>
            <a:off x="152403" y="152403"/>
            <a:ext cx="8833104" cy="301752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3" y="609603"/>
            <a:ext cx="2743200" cy="5867403"/>
          </a:xfrm>
          <a:prstGeom prst="rect">
            <a:avLst/>
          </a:prstGeom>
          <a:solidFill>
            <a:srgbClr val="D1634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9" name="Obdélník 14"/>
          <p:cNvSpPr/>
          <p:nvPr/>
        </p:nvSpPr>
        <p:spPr>
          <a:xfrm>
            <a:off x="152403" y="155448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0" name="Elipsa 11"/>
          <p:cNvSpPr/>
          <p:nvPr/>
        </p:nvSpPr>
        <p:spPr>
          <a:xfrm>
            <a:off x="1295403" y="228600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1" name="Elipsa 12"/>
          <p:cNvSpPr/>
          <p:nvPr/>
        </p:nvSpPr>
        <p:spPr>
          <a:xfrm>
            <a:off x="1389888" y="323084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2" name="Zástupný symbol pro číslo snímku 6"/>
          <p:cNvSpPr txBox="1">
            <a:spLocks noGrp="1"/>
          </p:cNvSpPr>
          <p:nvPr>
            <p:ph type="sldNum" sz="quarter" idx="8"/>
          </p:nvPr>
        </p:nvSpPr>
        <p:spPr>
          <a:xfrm>
            <a:off x="1371600" y="312733"/>
            <a:ext cx="457200" cy="441326"/>
          </a:xfrm>
        </p:spPr>
        <p:txBody>
          <a:bodyPr/>
          <a:lstStyle>
            <a:lvl1pPr>
              <a:defRPr/>
            </a:lvl1pPr>
          </a:lstStyle>
          <a:p>
            <a:pPr lvl="0"/>
            <a:fld id="{2435B286-C82F-4389-9AEF-B6E3FD0D0663}" type="slidenum">
              <a:t>‹#›</a:t>
            </a:fld>
            <a:endParaRPr lang="cs-CZ"/>
          </a:p>
        </p:txBody>
      </p:sp>
      <p:sp>
        <p:nvSpPr>
          <p:cNvPr id="13" name="Nadpis 1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3" cy="1219196"/>
          </a:xfrm>
        </p:spPr>
        <p:txBody>
          <a:bodyPr anchor="t" anchorCtr="0"/>
          <a:lstStyle>
            <a:lvl1pPr algn="l">
              <a:defRPr sz="2400" b="1">
                <a:solidFill>
                  <a:srgbClr val="646B86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4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3000375" y="609603"/>
            <a:ext cx="5867403" cy="4267203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5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381003" y="990596"/>
            <a:ext cx="2438403" cy="52578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Obdélník 21"/>
          <p:cNvSpPr/>
          <p:nvPr/>
        </p:nvSpPr>
        <p:spPr>
          <a:xfrm>
            <a:off x="149348" y="6388382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7" name="Zástupný symbol pro datum 4"/>
          <p:cNvSpPr txBox="1">
            <a:spLocks noGrp="1"/>
          </p:cNvSpPr>
          <p:nvPr>
            <p:ph type="dt" sz="half" idx="7"/>
          </p:nvPr>
        </p:nvSpPr>
        <p:spPr>
          <a:xfrm>
            <a:off x="5788152" y="6404987"/>
            <a:ext cx="3044951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EF2DAE99-9918-4EA8-8153-2E8EF1DD0B54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8" name="Zástupný symbol pro zápatí 5"/>
          <p:cNvSpPr txBox="1">
            <a:spLocks noGrp="1"/>
          </p:cNvSpPr>
          <p:nvPr>
            <p:ph type="ftr" sz="quarter" idx="9"/>
          </p:nvPr>
        </p:nvSpPr>
        <p:spPr>
          <a:xfrm>
            <a:off x="301752" y="6410849"/>
            <a:ext cx="3584448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6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6"/>
          <p:cNvSpPr/>
          <p:nvPr/>
        </p:nvSpPr>
        <p:spPr>
          <a:xfrm>
            <a:off x="0" y="6705596"/>
            <a:ext cx="9144000" cy="1524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3" name="Obdélník 15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4" name="Obdélník 17"/>
          <p:cNvSpPr/>
          <p:nvPr/>
        </p:nvSpPr>
        <p:spPr>
          <a:xfrm>
            <a:off x="0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5" name="Obdélník 18"/>
          <p:cNvSpPr/>
          <p:nvPr/>
        </p:nvSpPr>
        <p:spPr>
          <a:xfrm>
            <a:off x="8991596" y="0"/>
            <a:ext cx="152403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49348" y="6388382"/>
            <a:ext cx="8833104" cy="309560"/>
          </a:xfrm>
          <a:prstGeom prst="rect">
            <a:avLst/>
          </a:prstGeom>
          <a:solidFill>
            <a:srgbClr val="8CADAE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7" name="Zástupný symbol pro datum 13"/>
          <p:cNvSpPr txBox="1">
            <a:spLocks noGrp="1"/>
          </p:cNvSpPr>
          <p:nvPr>
            <p:ph type="dt" sz="half" idx="2"/>
          </p:nvPr>
        </p:nvSpPr>
        <p:spPr>
          <a:xfrm>
            <a:off x="5791196" y="6404987"/>
            <a:ext cx="3044951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Georgia"/>
                <a:ea typeface=""/>
                <a:cs typeface=""/>
              </a:defRPr>
            </a:lvl1pPr>
          </a:lstStyle>
          <a:p>
            <a:pPr lvl="0"/>
            <a:fld id="{56D58CF9-5628-4512-AD6F-8E1104DB12F7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8" name="Zástupný symbol pro zápatí 2"/>
          <p:cNvSpPr txBox="1">
            <a:spLocks noGrp="1"/>
          </p:cNvSpPr>
          <p:nvPr>
            <p:ph type="ftr" sz="quarter" idx="3"/>
          </p:nvPr>
        </p:nvSpPr>
        <p:spPr>
          <a:xfrm>
            <a:off x="304796" y="6410849"/>
            <a:ext cx="35814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FFFFFF"/>
                </a:solidFill>
                <a:uFillTx/>
                <a:latin typeface="Georgia"/>
                <a:ea typeface=""/>
                <a:cs typeface="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Obdélník 7"/>
          <p:cNvSpPr/>
          <p:nvPr/>
        </p:nvSpPr>
        <p:spPr>
          <a:xfrm>
            <a:off x="152403" y="155448"/>
            <a:ext cx="8833104" cy="6547103"/>
          </a:xfrm>
          <a:prstGeom prst="rect">
            <a:avLst/>
          </a:prstGeom>
          <a:noFill/>
          <a:ln w="9528" cap="flat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0" name="Přímá spojovací čára 9"/>
          <p:cNvSpPr/>
          <p:nvPr/>
        </p:nvSpPr>
        <p:spPr>
          <a:xfrm>
            <a:off x="152403" y="1276740"/>
            <a:ext cx="88331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7B9899"/>
            </a:solidFill>
            <a:custDash>
              <a:ds d="100000" sp="100000"/>
            </a:custDash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1" name="Elipsa 11"/>
          <p:cNvSpPr/>
          <p:nvPr/>
        </p:nvSpPr>
        <p:spPr>
          <a:xfrm>
            <a:off x="4267203" y="956032"/>
            <a:ext cx="6096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2" name="Elipsa 14"/>
          <p:cNvSpPr/>
          <p:nvPr/>
        </p:nvSpPr>
        <p:spPr>
          <a:xfrm>
            <a:off x="4361688" y="1050526"/>
            <a:ext cx="420624" cy="420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7B98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  <a:ea typeface=""/>
              <a:cs typeface=""/>
            </a:endParaRPr>
          </a:p>
        </p:txBody>
      </p:sp>
      <p:sp>
        <p:nvSpPr>
          <p:cNvPr id="13" name="Zástupný symbol pro číslo snímku 22"/>
          <p:cNvSpPr txBox="1"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6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600" b="0" i="0" u="none" strike="noStrike" kern="1200" cap="none" spc="0" baseline="0">
                <a:solidFill>
                  <a:srgbClr val="7B9899"/>
                </a:solidFill>
                <a:uFillTx/>
                <a:latin typeface="Georgia"/>
                <a:ea typeface=""/>
                <a:cs typeface=""/>
              </a:defRPr>
            </a:lvl1pPr>
          </a:lstStyle>
          <a:p>
            <a:pPr lvl="0"/>
            <a:fld id="{CD607D17-5CBD-46BE-97F8-CD38827E45CB}" type="slidenum">
              <a:t>‹#›</a:t>
            </a:fld>
            <a:endParaRPr lang="cs-CZ"/>
          </a:p>
        </p:txBody>
      </p:sp>
      <p:sp>
        <p:nvSpPr>
          <p:cNvPr id="14" name="Zástupný symbol pro nadpis 2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6" cy="7589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text 12"/>
          <p:cNvSpPr txBox="1">
            <a:spLocks noGrp="1"/>
          </p:cNvSpPr>
          <p:nvPr>
            <p:ph type="body" idx="1"/>
          </p:nvPr>
        </p:nvSpPr>
        <p:spPr>
          <a:xfrm>
            <a:off x="301752" y="1524003"/>
            <a:ext cx="8534396" cy="4599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300" b="0" i="0" u="none" strike="noStrike" kern="1200" cap="none" spc="0" baseline="0">
          <a:solidFill>
            <a:srgbClr val="7B9899"/>
          </a:solidFill>
          <a:uFillTx/>
          <a:latin typeface="Georgia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D16349"/>
        </a:buClr>
        <a:buSzPct val="85000"/>
        <a:buFont typeface="Wingdings 2"/>
        <a:buChar char=""/>
        <a:tabLst/>
        <a:defRPr lang="cs-CZ" sz="2700" b="0" i="0" u="none" strike="noStrike" kern="1200" cap="none" spc="0" baseline="0">
          <a:solidFill>
            <a:srgbClr val="000000"/>
          </a:solidFill>
          <a:uFillTx/>
          <a:latin typeface="Georgia"/>
        </a:defRPr>
      </a:lvl1pPr>
      <a:lvl2pPr marL="54864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B400"/>
        </a:buClr>
        <a:buSzPct val="70000"/>
        <a:buFont typeface="Wingdings"/>
        <a:buChar char=""/>
        <a:tabLst/>
        <a:defRPr lang="cs-CZ" sz="2200" b="0" i="0" u="none" strike="noStrike" kern="1200" cap="none" spc="0" baseline="0">
          <a:solidFill>
            <a:srgbClr val="646B86"/>
          </a:solidFill>
          <a:uFillTx/>
          <a:latin typeface="Georgia"/>
        </a:defRPr>
      </a:lvl2pPr>
      <a:lvl3pPr marL="82296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8CADAE"/>
        </a:buClr>
        <a:buSzPct val="75000"/>
        <a:buFont typeface="Wingdings 2"/>
        <a:buChar char="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Georgia"/>
        </a:defRPr>
      </a:lvl3pPr>
      <a:lvl4pPr marL="109728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8C7B70"/>
        </a:buClr>
        <a:buSzPct val="70000"/>
        <a:buFont typeface="Wingdings"/>
        <a:buChar char=""/>
        <a:tabLst/>
        <a:defRPr lang="cs-CZ" sz="2000" b="0" i="0" u="none" strike="noStrike" kern="1200" cap="none" spc="0" baseline="0">
          <a:solidFill>
            <a:srgbClr val="646B86"/>
          </a:solidFill>
          <a:uFillTx/>
          <a:latin typeface="Georgia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FB08C"/>
        </a:buClr>
        <a:buSzPct val="100000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Georg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56486" y="1604525"/>
            <a:ext cx="8228164" cy="45259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5475" rIns="0" bIns="0" anchor="t" anchorCtr="0" compatLnSpc="1">
            <a:noAutofit/>
          </a:bodyPr>
          <a:lstStyle/>
          <a:p>
            <a:pPr marL="0" marR="0" lvl="0" indent="0" algn="ctr" defTabSz="82945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"/>
              </a:rPr>
              <a:t>Autorem materiálu a všech jeho částí, není-li uvedeno jinak, je Nutilová Magdalena.</a:t>
            </a:r>
          </a:p>
          <a:p>
            <a:pPr marL="0" marR="0" lvl="0" indent="0" algn="l" defTabSz="82945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903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宋体" pitchFamily="2"/>
              <a:cs typeface=""/>
            </a:endParaRPr>
          </a:p>
          <a:p>
            <a:pPr marL="0" marR="0" lvl="0" indent="0" algn="ctr" defTabSz="82945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"/>
              </a:rPr>
              <a:t>Dostupné ze Školského portálu Karlovarského kraje www.kvkskoly.cz, materiál vznikl v rámci projektu Gymnázia Cheb s názvem Rozvoj školského portálu Karlovarského kraj</a:t>
            </a:r>
            <a:endParaRPr lang="cs-CZ" sz="290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Microsoft YaHei" pitchFamily="34"/>
              <a:cs typeface="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197"/>
            <a:ext cx="167572" cy="3350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82945" tIns="41468" rIns="82945" bIns="41468" anchor="ctr" anchorCtr="0" compatLnSpc="1">
            <a:spAutoFit/>
          </a:bodyPr>
          <a:lstStyle/>
          <a:p>
            <a:pPr marL="0" marR="0" lvl="0" indent="0" algn="l" defTabSz="82945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33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4" name="obrázky1"/>
          <p:cNvPicPr>
            <a:picLocks noChangeAspect="1"/>
          </p:cNvPicPr>
          <p:nvPr/>
        </p:nvPicPr>
        <p:blipFill>
          <a:blip r:embed="rId3">
            <a:lum bright="-50000"/>
          </a:blip>
          <a:srcRect/>
          <a:stretch>
            <a:fillRect/>
          </a:stretch>
        </p:blipFill>
        <p:spPr>
          <a:xfrm>
            <a:off x="3350096" y="622441"/>
            <a:ext cx="2707200" cy="68111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22" y="428606"/>
            <a:ext cx="8534396" cy="758952"/>
          </a:xfrm>
        </p:spPr>
        <p:txBody>
          <a:bodyPr/>
          <a:lstStyle/>
          <a:p>
            <a:pPr lvl="0"/>
            <a:r>
              <a:rPr lang="de-DE" sz="3000"/>
              <a:t>Die Kartoffeln 7 Minuten kochen,</a:t>
            </a:r>
            <a:r>
              <a:rPr lang="cs-CZ" sz="3000"/>
              <a:t> </a:t>
            </a:r>
            <a:r>
              <a:rPr lang="de-DE" sz="3000"/>
              <a:t>herausnehmen und abtro</a:t>
            </a:r>
            <a:r>
              <a:rPr lang="cs-CZ" sz="3000"/>
              <a:t>p</a:t>
            </a:r>
            <a:r>
              <a:rPr lang="de-DE" sz="3000"/>
              <a:t>fen lassen.</a:t>
            </a:r>
            <a:endParaRPr lang="cs-CZ" sz="3000"/>
          </a:p>
        </p:txBody>
      </p:sp>
      <p:pic>
        <p:nvPicPr>
          <p:cNvPr id="3" name="Zástupný symbol pro obsah 3" descr="PA13228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6" y="1613824"/>
            <a:ext cx="5214932" cy="45038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28597" y="500039"/>
            <a:ext cx="8534396" cy="758952"/>
          </a:xfrm>
        </p:spPr>
        <p:txBody>
          <a:bodyPr/>
          <a:lstStyle/>
          <a:p>
            <a:pPr lvl="0"/>
            <a:r>
              <a:rPr lang="de-DE" sz="3000"/>
              <a:t>Ein Backblech fett machen und die Kartoffeln dar</a:t>
            </a:r>
            <a:r>
              <a:rPr lang="cs-CZ" sz="3000"/>
              <a:t>auf</a:t>
            </a:r>
            <a:r>
              <a:rPr lang="de-DE" sz="3000"/>
              <a:t> legen.</a:t>
            </a:r>
            <a:endParaRPr lang="cs-CZ" sz="3000"/>
          </a:p>
        </p:txBody>
      </p:sp>
      <p:pic>
        <p:nvPicPr>
          <p:cNvPr id="3" name="Zástupný symbol pro obsah 3" descr="PA1322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742" y="1527176"/>
            <a:ext cx="6096003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71472" y="214289"/>
            <a:ext cx="7962896" cy="1071567"/>
          </a:xfrm>
        </p:spPr>
        <p:txBody>
          <a:bodyPr/>
          <a:lstStyle/>
          <a:p>
            <a:pPr lvl="0"/>
            <a:r>
              <a:rPr lang="cs-CZ" sz="3000"/>
              <a:t>Die Butter und Thymian   dazu geben.</a:t>
            </a:r>
            <a:br>
              <a:rPr lang="cs-CZ" sz="3000"/>
            </a:br>
            <a:r>
              <a:rPr lang="cs-CZ" sz="3000"/>
              <a:t>Die Kartoffeln in heißen Backoffen geben.</a:t>
            </a:r>
          </a:p>
        </p:txBody>
      </p:sp>
      <p:pic>
        <p:nvPicPr>
          <p:cNvPr id="3" name="Zástupný symbol pro obsah 3" descr="PA1322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742" y="1527176"/>
            <a:ext cx="6096003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14280" y="0"/>
            <a:ext cx="8677271" cy="1116116"/>
          </a:xfrm>
        </p:spPr>
        <p:txBody>
          <a:bodyPr/>
          <a:lstStyle/>
          <a:p>
            <a:pPr lvl="0"/>
            <a:r>
              <a:rPr lang="cs-CZ"/>
              <a:t>15  Minuten  backen.</a:t>
            </a:r>
            <a:br>
              <a:rPr lang="cs-CZ"/>
            </a:br>
            <a:r>
              <a:rPr lang="cs-CZ"/>
              <a:t>Einmal</a:t>
            </a:r>
            <a:r>
              <a:rPr lang="de-DE"/>
              <a:t> wenden,</a:t>
            </a:r>
            <a:r>
              <a:rPr lang="cs-CZ"/>
              <a:t> </a:t>
            </a:r>
            <a:r>
              <a:rPr lang="de-DE"/>
              <a:t>Salz und Pfeffer dazu geben.</a:t>
            </a:r>
            <a:endParaRPr lang="cs-CZ"/>
          </a:p>
        </p:txBody>
      </p:sp>
      <p:pic>
        <p:nvPicPr>
          <p:cNvPr id="3" name="Zástupný symbol pro obsah 3" descr="PA1322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742" y="1527176"/>
            <a:ext cx="6096003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Sofort servieren.</a:t>
            </a:r>
          </a:p>
        </p:txBody>
      </p:sp>
      <p:pic>
        <p:nvPicPr>
          <p:cNvPr id="3" name="Zástupný symbol pro obsah 3" descr="PA1323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742" y="1527176"/>
            <a:ext cx="6096003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Guten Appetit!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Dobrou chut´!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Fotografie : Mgr. Magdalena  Nutilová Janečková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1"/>
          </p:nvPr>
        </p:nvSpPr>
        <p:spPr>
          <a:xfrm>
            <a:off x="571472" y="2819396"/>
            <a:ext cx="7200927" cy="3181371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Určeno pro 2.ročník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Obor 65 - 51 – E/01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Stravovací a ubytovací služby –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-kuchařské práce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odborný výcvik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Příprava pro společné akce českých a německých učňů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Krušnohorské recepty a jejich příprava v německém jazyce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cs-CZ" sz="1200"/>
              <a:t>Mgr .Magdalena Nutilová Janečková                         2012  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cs-CZ" sz="1200"/>
          </a:p>
        </p:txBody>
      </p:sp>
      <p:sp>
        <p:nvSpPr>
          <p:cNvPr id="3" name="Nadpis 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/>
              <a:t>Grillkartoffeln</a:t>
            </a:r>
            <a:br>
              <a:rPr lang="cs-CZ"/>
            </a:br>
            <a:r>
              <a:rPr lang="cs-CZ"/>
              <a:t>Pečené brambory</a:t>
            </a:r>
          </a:p>
        </p:txBody>
      </p:sp>
      <p:pic>
        <p:nvPicPr>
          <p:cNvPr id="4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3766" y="5589242"/>
            <a:ext cx="4699001" cy="10287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/>
              <a:t>Pečené brambory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/>
              <a:t>Grillkartoffeln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/>
              <a:t>Potřebujeme: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/>
              <a:t>Wir brauchen :</a:t>
            </a:r>
          </a:p>
        </p:txBody>
      </p:sp>
      <p:sp>
        <p:nvSpPr>
          <p:cNvPr id="4" name="Obdélník 3"/>
          <p:cNvSpPr/>
          <p:nvPr/>
        </p:nvSpPr>
        <p:spPr>
          <a:xfrm>
            <a:off x="357155" y="2786057"/>
            <a:ext cx="8286804" cy="2862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750 g Kartoffeln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Pfeffer,Salz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zerlassene Butter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Thymian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Georgia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                                                                                                          750 g brambor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                                                                                                          pepř,sůl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                                                                                                         rozpuštěné máslo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Georgia"/>
                <a:ea typeface=""/>
                <a:cs typeface=""/>
              </a:rPr>
              <a:t>                                                                                                          tymián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750 g Kartoffeln</a:t>
            </a:r>
          </a:p>
        </p:txBody>
      </p:sp>
      <p:pic>
        <p:nvPicPr>
          <p:cNvPr id="3" name="Picture 2" descr="D:\Prezentace Nj\Fotky\PA13226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56" y="2285990"/>
            <a:ext cx="4799996" cy="3600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Pfeffer, Salz</a:t>
            </a:r>
          </a:p>
        </p:txBody>
      </p:sp>
      <p:pic>
        <p:nvPicPr>
          <p:cNvPr id="3" name="Picture 2" descr="D:\Prezentace Nj\Fotky\PA13226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481" y="2143115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zerlassene Butter</a:t>
            </a:r>
          </a:p>
        </p:txBody>
      </p:sp>
      <p:pic>
        <p:nvPicPr>
          <p:cNvPr id="3" name="Zástupný symbol pro obsah 3" descr="595px-Bowl_of_melted_butter_no_b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795" y="2112958"/>
            <a:ext cx="4533896" cy="34004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Thymian</a:t>
            </a:r>
          </a:p>
        </p:txBody>
      </p:sp>
      <p:pic>
        <p:nvPicPr>
          <p:cNvPr id="3" name="Picture 2" descr="D:\Prezentace Nj\Fotky\PA13227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481" y="2214557"/>
            <a:ext cx="4848002" cy="3636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57155" y="357164"/>
            <a:ext cx="8534396" cy="844704"/>
          </a:xfrm>
        </p:spPr>
        <p:txBody>
          <a:bodyPr/>
          <a:lstStyle/>
          <a:p>
            <a:pPr lvl="0"/>
            <a:r>
              <a:rPr lang="de-DE" sz="3000"/>
              <a:t>Die Kartoffeln gut abwaschen</a:t>
            </a:r>
            <a:r>
              <a:rPr lang="cs-CZ" sz="3000"/>
              <a:t> </a:t>
            </a:r>
            <a:r>
              <a:rPr lang="de-DE" sz="3000"/>
              <a:t>,</a:t>
            </a:r>
            <a:r>
              <a:rPr lang="cs-CZ" sz="3000"/>
              <a:t> </a:t>
            </a:r>
            <a:r>
              <a:rPr lang="de-DE" sz="3000"/>
              <a:t>in etwa 1 cm dicke Scheiben schneiden.</a:t>
            </a:r>
            <a:endParaRPr lang="cs-CZ" sz="3000"/>
          </a:p>
        </p:txBody>
      </p:sp>
      <p:pic>
        <p:nvPicPr>
          <p:cNvPr id="3" name="Picture 2" descr="D:\Prezentace Nj\Fotky\PA13227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5742" y="1527176"/>
            <a:ext cx="6096003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726E543F-F18F-4094-9CAD-8CD147AA2BD2}"/>
</file>

<file path=customXml/itemProps2.xml><?xml version="1.0" encoding="utf-8"?>
<ds:datastoreItem xmlns:ds="http://schemas.openxmlformats.org/officeDocument/2006/customXml" ds:itemID="{C366E88B-1D87-45BD-97F3-643009268B42}"/>
</file>

<file path=customXml/itemProps3.xml><?xml version="1.0" encoding="utf-8"?>
<ds:datastoreItem xmlns:ds="http://schemas.openxmlformats.org/officeDocument/2006/customXml" ds:itemID="{1626A220-CC74-4865-9878-9691971CB61C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</TotalTime>
  <Words>185</Words>
  <Application>Microsoft Office PowerPoint</Application>
  <PresentationFormat>Širokoúhlá obrazovka</PresentationFormat>
  <Paragraphs>63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Microsoft YaHei</vt:lpstr>
      <vt:lpstr>宋体</vt:lpstr>
      <vt:lpstr>Arial</vt:lpstr>
      <vt:lpstr>Calibri</vt:lpstr>
      <vt:lpstr>Georgia</vt:lpstr>
      <vt:lpstr>Times New Roman</vt:lpstr>
      <vt:lpstr>Wingdings</vt:lpstr>
      <vt:lpstr>Wingdings 2</vt:lpstr>
      <vt:lpstr>Administrativní</vt:lpstr>
      <vt:lpstr>Prezentace aplikace PowerPoint</vt:lpstr>
      <vt:lpstr>Grillkartoffeln Pečené brambory</vt:lpstr>
      <vt:lpstr>Grillkartoffeln</vt:lpstr>
      <vt:lpstr>Wir brauchen :</vt:lpstr>
      <vt:lpstr>750 g Kartoffeln</vt:lpstr>
      <vt:lpstr>Pfeffer, Salz</vt:lpstr>
      <vt:lpstr>zerlassene Butter</vt:lpstr>
      <vt:lpstr>Thymian</vt:lpstr>
      <vt:lpstr>Die Kartoffeln gut abwaschen , in etwa 1 cm dicke Scheiben schneiden.</vt:lpstr>
      <vt:lpstr>Die Kartoffeln 7 Minuten kochen, herausnehmen und abtropfen lassen.</vt:lpstr>
      <vt:lpstr>Ein Backblech fett machen und die Kartoffeln darauf legen.</vt:lpstr>
      <vt:lpstr>Die Butter und Thymian   dazu geben. Die Kartoffeln in heißen Backoffen geben.</vt:lpstr>
      <vt:lpstr>15  Minuten  backen. Einmal wenden, Salz und Pfeffer dazu geben.</vt:lpstr>
      <vt:lpstr>Sofort servieren.</vt:lpstr>
      <vt:lpstr>Guten Appetit!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Svatoň</dc:creator>
  <cp:lastModifiedBy>Petr Svatoň Nemcina.org</cp:lastModifiedBy>
  <cp:revision>25</cp:revision>
  <dcterms:created xsi:type="dcterms:W3CDTF">2012-12-15T08:21:02Z</dcterms:created>
  <dcterms:modified xsi:type="dcterms:W3CDTF">2013-05-26T15:31:12Z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