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Garamond" pitchFamily="18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Garamond" pitchFamily="18"/>
                <a:ea typeface=""/>
                <a:cs typeface="Arial" pitchFamily="34"/>
              </a:defRPr>
            </a:lvl1pPr>
          </a:lstStyle>
          <a:p>
            <a:pPr lvl="0"/>
            <a:fld id="{04752236-DEA4-450F-9937-33B38C5E07CA}" type="datetime1">
              <a:rPr lang="cs-CZ"/>
              <a:pPr lvl="0"/>
              <a:t>29. 5. 2013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Garamond" pitchFamily="18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Garamond" pitchFamily="18"/>
                <a:ea typeface=""/>
                <a:cs typeface="Arial" pitchFamily="34"/>
              </a:defRPr>
            </a:lvl1pPr>
          </a:lstStyle>
          <a:p>
            <a:pPr lvl="0"/>
            <a:fld id="{232256BB-E9EB-4C84-9807-FBC6DDE38F9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6552DC4-6413-4D1C-9899-4F7E036BAADB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8207D9-9A66-4636-AF91-92199AF1C07F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3392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1E213F-1DA4-4A6C-AAEC-6D23A6B316A3}" type="slidenum">
              <a:t>10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4124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144BA6E-E331-4262-957E-F507F85F6A10}" type="slidenum">
              <a:t>11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4801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B3ADCD2-A7B3-4F11-B037-7C459643483F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61309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DAEF220-FD4E-4DB0-BBB2-882421170824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6648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C05B4A-B4AE-40AA-BD16-106F3AF4DC8F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9184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89FF491-CF52-4598-9578-30C322B22520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0145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18CBFF-6A4E-487F-B282-AEBC360B628B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4002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287AFC8-80CE-43A7-9401-1CF3ED031E44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7959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42C8DCB-A10D-4006-8DE2-42AC4C85FFE3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3770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3F4A262-5A93-4964-A5CE-9C9BEBFDC62C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0649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0795F55-B47B-466C-900D-9790B75033D8}" type="slidenum">
              <a:t>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4448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8D40C33-90C3-4EFE-B1CB-0D29144C8F50}" type="slidenum">
              <a:t>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1290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9140827" cy="6850062"/>
            <a:chOff x="0" y="0"/>
            <a:chExt cx="9140827" cy="6850062"/>
          </a:xfrm>
        </p:grpSpPr>
        <p:grpSp>
          <p:nvGrpSpPr>
            <p:cNvPr id="3" name="Group 3"/>
            <p:cNvGrpSpPr/>
            <p:nvPr/>
          </p:nvGrpSpPr>
          <p:grpSpPr>
            <a:xfrm>
              <a:off x="2743200" y="3540127"/>
              <a:ext cx="6392862" cy="3309935"/>
              <a:chOff x="2743200" y="3540127"/>
              <a:chExt cx="6392862" cy="330993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2743200" y="4197352"/>
                <a:ext cx="4575172" cy="265271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882"/>
                  <a:gd name="f7" fmla="val 1671"/>
                  <a:gd name="f8" fmla="val 2773"/>
                  <a:gd name="f9" fmla="val 544"/>
                  <a:gd name="f10" fmla="val 2740"/>
                  <a:gd name="f11" fmla="val 528"/>
                  <a:gd name="f12" fmla="val 2692"/>
                  <a:gd name="f13" fmla="val 506"/>
                  <a:gd name="f14" fmla="val 2632"/>
                  <a:gd name="f15" fmla="val 484"/>
                  <a:gd name="f16" fmla="val 2561"/>
                  <a:gd name="f17" fmla="val 457"/>
                  <a:gd name="f18" fmla="val 2480"/>
                  <a:gd name="f19" fmla="val 424"/>
                  <a:gd name="f20" fmla="val 2388"/>
                  <a:gd name="f21" fmla="val 397"/>
                  <a:gd name="f22" fmla="val 2203"/>
                  <a:gd name="f23" fmla="val 343"/>
                  <a:gd name="f24" fmla="val 2078"/>
                  <a:gd name="f25" fmla="val 310"/>
                  <a:gd name="f26" fmla="val 1970"/>
                  <a:gd name="f27" fmla="val 277"/>
                  <a:gd name="f28" fmla="val 1878"/>
                  <a:gd name="f29" fmla="val 245"/>
                  <a:gd name="f30" fmla="val 1807"/>
                  <a:gd name="f31" fmla="val 212"/>
                  <a:gd name="f32" fmla="val 1742"/>
                  <a:gd name="f33" fmla="val 179"/>
                  <a:gd name="f34" fmla="val 1693"/>
                  <a:gd name="f35" fmla="val 152"/>
                  <a:gd name="f36" fmla="val 1655"/>
                  <a:gd name="f37" fmla="val 125"/>
                  <a:gd name="f38" fmla="val 1628"/>
                  <a:gd name="f39" fmla="val 103"/>
                  <a:gd name="f40" fmla="val 1606"/>
                  <a:gd name="f41" fmla="val 81"/>
                  <a:gd name="f42" fmla="val 1590"/>
                  <a:gd name="f43" fmla="val 60"/>
                  <a:gd name="f44" fmla="val 1585"/>
                  <a:gd name="f45" fmla="val 43"/>
                  <a:gd name="f46" fmla="val 1579"/>
                  <a:gd name="f47" fmla="val 27"/>
                  <a:gd name="f48" fmla="val 5"/>
                  <a:gd name="f49" fmla="val 1568"/>
                  <a:gd name="f50" fmla="val 1557"/>
                  <a:gd name="f51" fmla="val 49"/>
                  <a:gd name="f52" fmla="val 76"/>
                  <a:gd name="f53" fmla="val 98"/>
                  <a:gd name="f54" fmla="val 120"/>
                  <a:gd name="f55" fmla="val 1617"/>
                  <a:gd name="f56" fmla="val 141"/>
                  <a:gd name="f57" fmla="val 1650"/>
                  <a:gd name="f58" fmla="val 163"/>
                  <a:gd name="f59" fmla="val 1688"/>
                  <a:gd name="f60" fmla="val 185"/>
                  <a:gd name="f61" fmla="val 1737"/>
                  <a:gd name="f62" fmla="val 207"/>
                  <a:gd name="f63" fmla="val 1791"/>
                  <a:gd name="f64" fmla="val 228"/>
                  <a:gd name="f65" fmla="val 1905"/>
                  <a:gd name="f66" fmla="val 267"/>
                  <a:gd name="f67" fmla="val 2040"/>
                  <a:gd name="f68" fmla="val 2182"/>
                  <a:gd name="f69" fmla="val 348"/>
                  <a:gd name="f70" fmla="val 2285"/>
                  <a:gd name="f71" fmla="val 381"/>
                  <a:gd name="f72" fmla="val 2382"/>
                  <a:gd name="f73" fmla="val 408"/>
                  <a:gd name="f74" fmla="val 2464"/>
                  <a:gd name="f75" fmla="val 435"/>
                  <a:gd name="f76" fmla="val 2540"/>
                  <a:gd name="f77" fmla="val 462"/>
                  <a:gd name="f78" fmla="val 2605"/>
                  <a:gd name="f79" fmla="val 2659"/>
                  <a:gd name="f80" fmla="val 2708"/>
                  <a:gd name="f81" fmla="val 2768"/>
                  <a:gd name="f82" fmla="val 560"/>
                  <a:gd name="f83" fmla="val 2784"/>
                  <a:gd name="f84" fmla="val 577"/>
                  <a:gd name="f85" fmla="val 2795"/>
                  <a:gd name="f86" fmla="val 593"/>
                  <a:gd name="f87" fmla="val 2800"/>
                  <a:gd name="f88" fmla="val 615"/>
                  <a:gd name="f89" fmla="val 642"/>
                  <a:gd name="f90" fmla="val 664"/>
                  <a:gd name="f91" fmla="val 2762"/>
                  <a:gd name="f92" fmla="val 691"/>
                  <a:gd name="f93" fmla="val 2730"/>
                  <a:gd name="f94" fmla="val 713"/>
                  <a:gd name="f95" fmla="val 735"/>
                  <a:gd name="f96" fmla="val 2643"/>
                  <a:gd name="f97" fmla="val 756"/>
                  <a:gd name="f98" fmla="val 2589"/>
                  <a:gd name="f99" fmla="val 778"/>
                  <a:gd name="f100" fmla="val 2529"/>
                  <a:gd name="f101" fmla="val 800"/>
                  <a:gd name="f102" fmla="val 2458"/>
                  <a:gd name="f103" fmla="val 822"/>
                  <a:gd name="f104" fmla="val 843"/>
                  <a:gd name="f105" fmla="val 2301"/>
                  <a:gd name="f106" fmla="val 865"/>
                  <a:gd name="f107" fmla="val 2214"/>
                  <a:gd name="f108" fmla="val 887"/>
                  <a:gd name="f109" fmla="val 2030"/>
                  <a:gd name="f110" fmla="val 930"/>
                  <a:gd name="f111" fmla="val 1823"/>
                  <a:gd name="f112" fmla="val 979"/>
                  <a:gd name="f113" fmla="val 1034"/>
                  <a:gd name="f114" fmla="val 1378"/>
                  <a:gd name="f115" fmla="val 1094"/>
                  <a:gd name="f116" fmla="val 1145"/>
                  <a:gd name="f117" fmla="val 1164"/>
                  <a:gd name="f118" fmla="val 912"/>
                  <a:gd name="f119" fmla="val 1241"/>
                  <a:gd name="f120" fmla="val 673"/>
                  <a:gd name="f121" fmla="val 1328"/>
                  <a:gd name="f122" fmla="val 440"/>
                  <a:gd name="f123" fmla="val 1431"/>
                  <a:gd name="f124" fmla="val 217"/>
                  <a:gd name="f125" fmla="val 1545"/>
                  <a:gd name="f126" fmla="val 353"/>
                  <a:gd name="f127" fmla="val 554"/>
                  <a:gd name="f128" fmla="val 1567"/>
                  <a:gd name="f129" fmla="val 754"/>
                  <a:gd name="f130" fmla="val 1469"/>
                  <a:gd name="f131" fmla="val 955"/>
                  <a:gd name="f132" fmla="val 1388"/>
                  <a:gd name="f133" fmla="val 1311"/>
                  <a:gd name="f134" fmla="val 1335"/>
                  <a:gd name="f135" fmla="val 1519"/>
                  <a:gd name="f136" fmla="val 1186"/>
                  <a:gd name="f137" fmla="val 1132"/>
                  <a:gd name="f138" fmla="val 1861"/>
                  <a:gd name="f139" fmla="val 1083"/>
                  <a:gd name="f140" fmla="val 2019"/>
                  <a:gd name="f141" fmla="val 1045"/>
                  <a:gd name="f142" fmla="val 2165"/>
                  <a:gd name="f143" fmla="val 1007"/>
                  <a:gd name="f144" fmla="val 974"/>
                  <a:gd name="f145" fmla="val 2426"/>
                  <a:gd name="f146" fmla="val 947"/>
                  <a:gd name="f147" fmla="val 2534"/>
                  <a:gd name="f148" fmla="val 914"/>
                  <a:gd name="f149" fmla="val 2626"/>
                  <a:gd name="f150" fmla="val 892"/>
                  <a:gd name="f151" fmla="val 2702"/>
                  <a:gd name="f152" fmla="val 838"/>
                  <a:gd name="f153" fmla="val 816"/>
                  <a:gd name="f154" fmla="val 2827"/>
                  <a:gd name="f155" fmla="val 794"/>
                  <a:gd name="f156" fmla="val 2849"/>
                  <a:gd name="f157" fmla="val 767"/>
                  <a:gd name="f158" fmla="val 2865"/>
                  <a:gd name="f159" fmla="val 745"/>
                  <a:gd name="f160" fmla="val 2876"/>
                  <a:gd name="f161" fmla="val 724"/>
                  <a:gd name="f162" fmla="val 702"/>
                  <a:gd name="f163" fmla="val 658"/>
                  <a:gd name="f164" fmla="val 2854"/>
                  <a:gd name="f165" fmla="val 620"/>
                  <a:gd name="f166" fmla="val 2833"/>
                  <a:gd name="f167" fmla="val 588"/>
                  <a:gd name="f168" fmla="+- 0 0 -90"/>
                  <a:gd name="f169" fmla="*/ f3 1 2882"/>
                  <a:gd name="f170" fmla="*/ f4 1 1671"/>
                  <a:gd name="f171" fmla="+- f7 0 f5"/>
                  <a:gd name="f172" fmla="+- f6 0 f5"/>
                  <a:gd name="f173" fmla="*/ f168 f0 1"/>
                  <a:gd name="f174" fmla="*/ f172 1 2882"/>
                  <a:gd name="f175" fmla="*/ f171 1 1671"/>
                  <a:gd name="f176" fmla="*/ f173 1 f2"/>
                  <a:gd name="f177" fmla="*/ 2740 1 f174"/>
                  <a:gd name="f178" fmla="*/ 528 1 f175"/>
                  <a:gd name="f179" fmla="*/ 2632 1 f174"/>
                  <a:gd name="f180" fmla="*/ 484 1 f175"/>
                  <a:gd name="f181" fmla="*/ 2480 1 f174"/>
                  <a:gd name="f182" fmla="*/ 424 1 f175"/>
                  <a:gd name="f183" fmla="*/ 2203 1 f174"/>
                  <a:gd name="f184" fmla="*/ 343 1 f175"/>
                  <a:gd name="f185" fmla="*/ 1970 1 f174"/>
                  <a:gd name="f186" fmla="*/ 277 1 f175"/>
                  <a:gd name="f187" fmla="*/ 1807 1 f174"/>
                  <a:gd name="f188" fmla="*/ 212 1 f175"/>
                  <a:gd name="f189" fmla="*/ 1693 1 f174"/>
                  <a:gd name="f190" fmla="*/ 152 1 f175"/>
                  <a:gd name="f191" fmla="*/ 1628 1 f174"/>
                  <a:gd name="f192" fmla="*/ 103 1 f175"/>
                  <a:gd name="f193" fmla="*/ 1590 1 f174"/>
                  <a:gd name="f194" fmla="*/ 60 1 f175"/>
                  <a:gd name="f195" fmla="*/ 1579 1 f174"/>
                  <a:gd name="f196" fmla="*/ 27 1 f175"/>
                  <a:gd name="f197" fmla="*/ 1585 1 f174"/>
                  <a:gd name="f198" fmla="*/ 0 1 f175"/>
                  <a:gd name="f199" fmla="*/ 1557 1 f174"/>
                  <a:gd name="f200" fmla="*/ 49 1 f175"/>
                  <a:gd name="f201" fmla="*/ 1568 1 f174"/>
                  <a:gd name="f202" fmla="*/ 98 1 f175"/>
                  <a:gd name="f203" fmla="*/ 1617 1 f174"/>
                  <a:gd name="f204" fmla="*/ 141 1 f175"/>
                  <a:gd name="f205" fmla="*/ 1688 1 f174"/>
                  <a:gd name="f206" fmla="*/ 185 1 f175"/>
                  <a:gd name="f207" fmla="*/ 1791 1 f174"/>
                  <a:gd name="f208" fmla="*/ 228 1 f175"/>
                  <a:gd name="f209" fmla="*/ 2040 1 f174"/>
                  <a:gd name="f210" fmla="*/ 310 1 f175"/>
                  <a:gd name="f211" fmla="*/ 2285 1 f174"/>
                  <a:gd name="f212" fmla="*/ 381 1 f175"/>
                  <a:gd name="f213" fmla="*/ 2464 1 f174"/>
                  <a:gd name="f214" fmla="*/ 435 1 f175"/>
                  <a:gd name="f215" fmla="*/ 2605 1 f174"/>
                  <a:gd name="f216" fmla="*/ 2708 1 f174"/>
                  <a:gd name="f217" fmla="*/ 2768 1 f174"/>
                  <a:gd name="f218" fmla="*/ 560 1 f175"/>
                  <a:gd name="f219" fmla="*/ 2795 1 f174"/>
                  <a:gd name="f220" fmla="*/ 593 1 f175"/>
                  <a:gd name="f221" fmla="*/ 642 1 f175"/>
                  <a:gd name="f222" fmla="*/ 2762 1 f174"/>
                  <a:gd name="f223" fmla="*/ 691 1 f175"/>
                  <a:gd name="f224" fmla="*/ 2692 1 f174"/>
                  <a:gd name="f225" fmla="*/ 735 1 f175"/>
                  <a:gd name="f226" fmla="*/ 2589 1 f174"/>
                  <a:gd name="f227" fmla="*/ 778 1 f175"/>
                  <a:gd name="f228" fmla="*/ 2458 1 f174"/>
                  <a:gd name="f229" fmla="*/ 822 1 f175"/>
                  <a:gd name="f230" fmla="*/ 2301 1 f174"/>
                  <a:gd name="f231" fmla="*/ 865 1 f175"/>
                  <a:gd name="f232" fmla="*/ 2030 1 f174"/>
                  <a:gd name="f233" fmla="*/ 930 1 f175"/>
                  <a:gd name="f234" fmla="*/ 1606 1 f174"/>
                  <a:gd name="f235" fmla="*/ 1034 1 f175"/>
                  <a:gd name="f236" fmla="*/ 1145 1 f174"/>
                  <a:gd name="f237" fmla="*/ 1164 1 f175"/>
                  <a:gd name="f238" fmla="*/ 673 1 f174"/>
                  <a:gd name="f239" fmla="*/ 1328 1 f175"/>
                  <a:gd name="f240" fmla="*/ 217 1 f174"/>
                  <a:gd name="f241" fmla="*/ 1545 1 f175"/>
                  <a:gd name="f242" fmla="*/ 353 1 f174"/>
                  <a:gd name="f243" fmla="*/ 1671 1 f175"/>
                  <a:gd name="f244" fmla="*/ 754 1 f174"/>
                  <a:gd name="f245" fmla="*/ 1469 1 f175"/>
                  <a:gd name="f246" fmla="*/ 1311 1 f175"/>
                  <a:gd name="f247" fmla="*/ 1519 1 f174"/>
                  <a:gd name="f248" fmla="*/ 1186 1 f175"/>
                  <a:gd name="f249" fmla="*/ 1861 1 f174"/>
                  <a:gd name="f250" fmla="*/ 1083 1 f175"/>
                  <a:gd name="f251" fmla="*/ 2165 1 f174"/>
                  <a:gd name="f252" fmla="*/ 1007 1 f175"/>
                  <a:gd name="f253" fmla="*/ 2426 1 f174"/>
                  <a:gd name="f254" fmla="*/ 947 1 f175"/>
                  <a:gd name="f255" fmla="*/ 2626 1 f174"/>
                  <a:gd name="f256" fmla="*/ 892 1 f175"/>
                  <a:gd name="f257" fmla="*/ 838 1 f175"/>
                  <a:gd name="f258" fmla="*/ 2827 1 f174"/>
                  <a:gd name="f259" fmla="*/ 794 1 f175"/>
                  <a:gd name="f260" fmla="*/ 2865 1 f174"/>
                  <a:gd name="f261" fmla="*/ 745 1 f175"/>
                  <a:gd name="f262" fmla="*/ 2882 1 f174"/>
                  <a:gd name="f263" fmla="*/ 702 1 f175"/>
                  <a:gd name="f264" fmla="*/ 2854 1 f174"/>
                  <a:gd name="f265" fmla="*/ 620 1 f175"/>
                  <a:gd name="f266" fmla="*/ 2800 1 f174"/>
                  <a:gd name="f267" fmla="*/ 2773 1 f174"/>
                  <a:gd name="f268" fmla="*/ 544 1 f175"/>
                  <a:gd name="f269" fmla="*/ 0 1 f174"/>
                  <a:gd name="f270" fmla="*/ f6 1 f174"/>
                  <a:gd name="f271" fmla="*/ f7 1 f175"/>
                  <a:gd name="f272" fmla="+- f176 0 f1"/>
                  <a:gd name="f273" fmla="*/ f269 f169 1"/>
                  <a:gd name="f274" fmla="*/ f270 f169 1"/>
                  <a:gd name="f275" fmla="*/ f271 f170 1"/>
                  <a:gd name="f276" fmla="*/ f198 f170 1"/>
                  <a:gd name="f277" fmla="*/ f177 f169 1"/>
                  <a:gd name="f278" fmla="*/ f178 f170 1"/>
                  <a:gd name="f279" fmla="*/ f179 f169 1"/>
                  <a:gd name="f280" fmla="*/ f180 f170 1"/>
                  <a:gd name="f281" fmla="*/ f181 f169 1"/>
                  <a:gd name="f282" fmla="*/ f182 f170 1"/>
                  <a:gd name="f283" fmla="*/ f183 f169 1"/>
                  <a:gd name="f284" fmla="*/ f184 f170 1"/>
                  <a:gd name="f285" fmla="*/ f185 f169 1"/>
                  <a:gd name="f286" fmla="*/ f186 f170 1"/>
                  <a:gd name="f287" fmla="*/ f187 f169 1"/>
                  <a:gd name="f288" fmla="*/ f188 f170 1"/>
                  <a:gd name="f289" fmla="*/ f189 f169 1"/>
                  <a:gd name="f290" fmla="*/ f190 f170 1"/>
                  <a:gd name="f291" fmla="*/ f191 f169 1"/>
                  <a:gd name="f292" fmla="*/ f192 f170 1"/>
                  <a:gd name="f293" fmla="*/ f193 f169 1"/>
                  <a:gd name="f294" fmla="*/ f194 f170 1"/>
                  <a:gd name="f295" fmla="*/ f195 f169 1"/>
                  <a:gd name="f296" fmla="*/ f196 f170 1"/>
                  <a:gd name="f297" fmla="*/ f197 f169 1"/>
                  <a:gd name="f298" fmla="*/ f199 f169 1"/>
                  <a:gd name="f299" fmla="*/ f200 f170 1"/>
                  <a:gd name="f300" fmla="*/ f201 f169 1"/>
                  <a:gd name="f301" fmla="*/ f202 f170 1"/>
                  <a:gd name="f302" fmla="*/ f203 f169 1"/>
                  <a:gd name="f303" fmla="*/ f204 f170 1"/>
                  <a:gd name="f304" fmla="*/ f205 f169 1"/>
                  <a:gd name="f305" fmla="*/ f206 f170 1"/>
                  <a:gd name="f306" fmla="*/ f207 f169 1"/>
                  <a:gd name="f307" fmla="*/ f208 f170 1"/>
                  <a:gd name="f308" fmla="*/ f209 f169 1"/>
                  <a:gd name="f309" fmla="*/ f210 f170 1"/>
                  <a:gd name="f310" fmla="*/ f211 f169 1"/>
                  <a:gd name="f311" fmla="*/ f212 f170 1"/>
                  <a:gd name="f312" fmla="*/ f213 f169 1"/>
                  <a:gd name="f313" fmla="*/ f214 f170 1"/>
                  <a:gd name="f314" fmla="*/ f215 f169 1"/>
                  <a:gd name="f315" fmla="*/ f216 f169 1"/>
                  <a:gd name="f316" fmla="*/ f217 f169 1"/>
                  <a:gd name="f317" fmla="*/ f218 f170 1"/>
                  <a:gd name="f318" fmla="*/ f219 f169 1"/>
                  <a:gd name="f319" fmla="*/ f220 f170 1"/>
                  <a:gd name="f320" fmla="*/ f221 f170 1"/>
                  <a:gd name="f321" fmla="*/ f222 f169 1"/>
                  <a:gd name="f322" fmla="*/ f223 f170 1"/>
                  <a:gd name="f323" fmla="*/ f224 f169 1"/>
                  <a:gd name="f324" fmla="*/ f225 f170 1"/>
                  <a:gd name="f325" fmla="*/ f226 f169 1"/>
                  <a:gd name="f326" fmla="*/ f227 f170 1"/>
                  <a:gd name="f327" fmla="*/ f228 f169 1"/>
                  <a:gd name="f328" fmla="*/ f229 f170 1"/>
                  <a:gd name="f329" fmla="*/ f230 f169 1"/>
                  <a:gd name="f330" fmla="*/ f231 f170 1"/>
                  <a:gd name="f331" fmla="*/ f232 f169 1"/>
                  <a:gd name="f332" fmla="*/ f233 f170 1"/>
                  <a:gd name="f333" fmla="*/ f234 f169 1"/>
                  <a:gd name="f334" fmla="*/ f235 f170 1"/>
                  <a:gd name="f335" fmla="*/ f236 f169 1"/>
                  <a:gd name="f336" fmla="*/ f237 f170 1"/>
                  <a:gd name="f337" fmla="*/ f238 f169 1"/>
                  <a:gd name="f338" fmla="*/ f239 f170 1"/>
                  <a:gd name="f339" fmla="*/ f240 f169 1"/>
                  <a:gd name="f340" fmla="*/ f241 f170 1"/>
                  <a:gd name="f341" fmla="*/ f242 f169 1"/>
                  <a:gd name="f342" fmla="*/ f243 f170 1"/>
                  <a:gd name="f343" fmla="*/ f244 f169 1"/>
                  <a:gd name="f344" fmla="*/ f245 f170 1"/>
                  <a:gd name="f345" fmla="*/ f246 f170 1"/>
                  <a:gd name="f346" fmla="*/ f247 f169 1"/>
                  <a:gd name="f347" fmla="*/ f248 f170 1"/>
                  <a:gd name="f348" fmla="*/ f249 f169 1"/>
                  <a:gd name="f349" fmla="*/ f250 f170 1"/>
                  <a:gd name="f350" fmla="*/ f251 f169 1"/>
                  <a:gd name="f351" fmla="*/ f252 f170 1"/>
                  <a:gd name="f352" fmla="*/ f253 f169 1"/>
                  <a:gd name="f353" fmla="*/ f254 f170 1"/>
                  <a:gd name="f354" fmla="*/ f255 f169 1"/>
                  <a:gd name="f355" fmla="*/ f256 f170 1"/>
                  <a:gd name="f356" fmla="*/ f257 f170 1"/>
                  <a:gd name="f357" fmla="*/ f258 f169 1"/>
                  <a:gd name="f358" fmla="*/ f259 f170 1"/>
                  <a:gd name="f359" fmla="*/ f260 f169 1"/>
                  <a:gd name="f360" fmla="*/ f261 f170 1"/>
                  <a:gd name="f361" fmla="*/ f262 f169 1"/>
                  <a:gd name="f362" fmla="*/ f263 f170 1"/>
                  <a:gd name="f363" fmla="*/ f264 f169 1"/>
                  <a:gd name="f364" fmla="*/ f265 f170 1"/>
                  <a:gd name="f365" fmla="*/ f266 f169 1"/>
                  <a:gd name="f366" fmla="*/ f267 f169 1"/>
                  <a:gd name="f367" fmla="*/ f268 f17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72">
                    <a:pos x="f277" y="f278"/>
                  </a:cxn>
                  <a:cxn ang="f272">
                    <a:pos x="f279" y="f280"/>
                  </a:cxn>
                  <a:cxn ang="f272">
                    <a:pos x="f281" y="f282"/>
                  </a:cxn>
                  <a:cxn ang="f272">
                    <a:pos x="f283" y="f284"/>
                  </a:cxn>
                  <a:cxn ang="f272">
                    <a:pos x="f285" y="f286"/>
                  </a:cxn>
                  <a:cxn ang="f272">
                    <a:pos x="f287" y="f288"/>
                  </a:cxn>
                  <a:cxn ang="f272">
                    <a:pos x="f289" y="f290"/>
                  </a:cxn>
                  <a:cxn ang="f272">
                    <a:pos x="f291" y="f292"/>
                  </a:cxn>
                  <a:cxn ang="f272">
                    <a:pos x="f293" y="f294"/>
                  </a:cxn>
                  <a:cxn ang="f272">
                    <a:pos x="f295" y="f296"/>
                  </a:cxn>
                  <a:cxn ang="f272">
                    <a:pos x="f297" y="f276"/>
                  </a:cxn>
                  <a:cxn ang="f272">
                    <a:pos x="f298" y="f299"/>
                  </a:cxn>
                  <a:cxn ang="f272">
                    <a:pos x="f300" y="f301"/>
                  </a:cxn>
                  <a:cxn ang="f272">
                    <a:pos x="f302" y="f303"/>
                  </a:cxn>
                  <a:cxn ang="f272">
                    <a:pos x="f304" y="f305"/>
                  </a:cxn>
                  <a:cxn ang="f272">
                    <a:pos x="f306" y="f307"/>
                  </a:cxn>
                  <a:cxn ang="f272">
                    <a:pos x="f308" y="f309"/>
                  </a:cxn>
                  <a:cxn ang="f272">
                    <a:pos x="f310" y="f311"/>
                  </a:cxn>
                  <a:cxn ang="f272">
                    <a:pos x="f312" y="f313"/>
                  </a:cxn>
                  <a:cxn ang="f272">
                    <a:pos x="f314" y="f280"/>
                  </a:cxn>
                  <a:cxn ang="f272">
                    <a:pos x="f315" y="f278"/>
                  </a:cxn>
                  <a:cxn ang="f272">
                    <a:pos x="f316" y="f317"/>
                  </a:cxn>
                  <a:cxn ang="f272">
                    <a:pos x="f318" y="f319"/>
                  </a:cxn>
                  <a:cxn ang="f272">
                    <a:pos x="f318" y="f320"/>
                  </a:cxn>
                  <a:cxn ang="f272">
                    <a:pos x="f321" y="f322"/>
                  </a:cxn>
                  <a:cxn ang="f272">
                    <a:pos x="f323" y="f324"/>
                  </a:cxn>
                  <a:cxn ang="f272">
                    <a:pos x="f325" y="f326"/>
                  </a:cxn>
                  <a:cxn ang="f272">
                    <a:pos x="f327" y="f328"/>
                  </a:cxn>
                  <a:cxn ang="f272">
                    <a:pos x="f329" y="f330"/>
                  </a:cxn>
                  <a:cxn ang="f272">
                    <a:pos x="f331" y="f332"/>
                  </a:cxn>
                  <a:cxn ang="f272">
                    <a:pos x="f333" y="f334"/>
                  </a:cxn>
                  <a:cxn ang="f272">
                    <a:pos x="f335" y="f336"/>
                  </a:cxn>
                  <a:cxn ang="f272">
                    <a:pos x="f337" y="f338"/>
                  </a:cxn>
                  <a:cxn ang="f272">
                    <a:pos x="f339" y="f340"/>
                  </a:cxn>
                  <a:cxn ang="f272">
                    <a:pos x="f341" y="f342"/>
                  </a:cxn>
                  <a:cxn ang="f272">
                    <a:pos x="f343" y="f344"/>
                  </a:cxn>
                  <a:cxn ang="f272">
                    <a:pos x="f335" y="f345"/>
                  </a:cxn>
                  <a:cxn ang="f272">
                    <a:pos x="f346" y="f347"/>
                  </a:cxn>
                  <a:cxn ang="f272">
                    <a:pos x="f348" y="f349"/>
                  </a:cxn>
                  <a:cxn ang="f272">
                    <a:pos x="f350" y="f351"/>
                  </a:cxn>
                  <a:cxn ang="f272">
                    <a:pos x="f352" y="f353"/>
                  </a:cxn>
                  <a:cxn ang="f272">
                    <a:pos x="f354" y="f355"/>
                  </a:cxn>
                  <a:cxn ang="f272">
                    <a:pos x="f321" y="f356"/>
                  </a:cxn>
                  <a:cxn ang="f272">
                    <a:pos x="f357" y="f358"/>
                  </a:cxn>
                  <a:cxn ang="f272">
                    <a:pos x="f359" y="f360"/>
                  </a:cxn>
                  <a:cxn ang="f272">
                    <a:pos x="f361" y="f362"/>
                  </a:cxn>
                  <a:cxn ang="f272">
                    <a:pos x="f363" y="f364"/>
                  </a:cxn>
                  <a:cxn ang="f272">
                    <a:pos x="f365" y="f317"/>
                  </a:cxn>
                  <a:cxn ang="f272">
                    <a:pos x="f366" y="f367"/>
                  </a:cxn>
                </a:cxnLst>
                <a:rect l="f273" t="f276" r="f274" b="f275"/>
                <a:pathLst>
                  <a:path w="2882" h="1671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26" y="f27"/>
                    </a:lnTo>
                    <a:lnTo>
                      <a:pt x="f28" y="f29"/>
                    </a:lnTo>
                    <a:lnTo>
                      <a:pt x="f30" y="f31"/>
                    </a:lnTo>
                    <a:lnTo>
                      <a:pt x="f32" y="f33"/>
                    </a:lnTo>
                    <a:lnTo>
                      <a:pt x="f34" y="f35"/>
                    </a:lnTo>
                    <a:lnTo>
                      <a:pt x="f36" y="f37"/>
                    </a:lnTo>
                    <a:lnTo>
                      <a:pt x="f38" y="f39"/>
                    </a:lnTo>
                    <a:lnTo>
                      <a:pt x="f40" y="f41"/>
                    </a:lnTo>
                    <a:lnTo>
                      <a:pt x="f42" y="f43"/>
                    </a:lnTo>
                    <a:lnTo>
                      <a:pt x="f44" y="f45"/>
                    </a:lnTo>
                    <a:lnTo>
                      <a:pt x="f46" y="f47"/>
                    </a:lnTo>
                    <a:lnTo>
                      <a:pt x="f44" y="f48"/>
                    </a:lnTo>
                    <a:lnTo>
                      <a:pt x="f44" y="f5"/>
                    </a:lnTo>
                    <a:lnTo>
                      <a:pt x="f49" y="f47"/>
                    </a:lnTo>
                    <a:lnTo>
                      <a:pt x="f50" y="f51"/>
                    </a:lnTo>
                    <a:lnTo>
                      <a:pt x="f50" y="f52"/>
                    </a:lnTo>
                    <a:lnTo>
                      <a:pt x="f49" y="f53"/>
                    </a:lnTo>
                    <a:lnTo>
                      <a:pt x="f42" y="f54"/>
                    </a:lnTo>
                    <a:lnTo>
                      <a:pt x="f55" y="f56"/>
                    </a:lnTo>
                    <a:lnTo>
                      <a:pt x="f57" y="f58"/>
                    </a:lnTo>
                    <a:lnTo>
                      <a:pt x="f59" y="f60"/>
                    </a:lnTo>
                    <a:lnTo>
                      <a:pt x="f61" y="f62"/>
                    </a:lnTo>
                    <a:lnTo>
                      <a:pt x="f63" y="f64"/>
                    </a:lnTo>
                    <a:lnTo>
                      <a:pt x="f65" y="f66"/>
                    </a:lnTo>
                    <a:lnTo>
                      <a:pt x="f67" y="f25"/>
                    </a:lnTo>
                    <a:lnTo>
                      <a:pt x="f68" y="f69"/>
                    </a:lnTo>
                    <a:lnTo>
                      <a:pt x="f70" y="f71"/>
                    </a:lnTo>
                    <a:lnTo>
                      <a:pt x="f72" y="f73"/>
                    </a:lnTo>
                    <a:lnTo>
                      <a:pt x="f74" y="f75"/>
                    </a:lnTo>
                    <a:lnTo>
                      <a:pt x="f76" y="f77"/>
                    </a:lnTo>
                    <a:lnTo>
                      <a:pt x="f78" y="f15"/>
                    </a:lnTo>
                    <a:lnTo>
                      <a:pt x="f79" y="f13"/>
                    </a:lnTo>
                    <a:lnTo>
                      <a:pt x="f80" y="f11"/>
                    </a:lnTo>
                    <a:lnTo>
                      <a:pt x="f10" y="f9"/>
                    </a:lnTo>
                    <a:lnTo>
                      <a:pt x="f81" y="f82"/>
                    </a:lnTo>
                    <a:lnTo>
                      <a:pt x="f83" y="f84"/>
                    </a:lnTo>
                    <a:lnTo>
                      <a:pt x="f85" y="f86"/>
                    </a:lnTo>
                    <a:lnTo>
                      <a:pt x="f87" y="f88"/>
                    </a:lnTo>
                    <a:lnTo>
                      <a:pt x="f85" y="f89"/>
                    </a:lnTo>
                    <a:lnTo>
                      <a:pt x="f83" y="f90"/>
                    </a:lnTo>
                    <a:lnTo>
                      <a:pt x="f91" y="f92"/>
                    </a:lnTo>
                    <a:lnTo>
                      <a:pt x="f93" y="f94"/>
                    </a:lnTo>
                    <a:lnTo>
                      <a:pt x="f12" y="f95"/>
                    </a:lnTo>
                    <a:lnTo>
                      <a:pt x="f96" y="f97"/>
                    </a:lnTo>
                    <a:lnTo>
                      <a:pt x="f98" y="f99"/>
                    </a:lnTo>
                    <a:lnTo>
                      <a:pt x="f100" y="f101"/>
                    </a:lnTo>
                    <a:lnTo>
                      <a:pt x="f102" y="f103"/>
                    </a:lnTo>
                    <a:lnTo>
                      <a:pt x="f72" y="f104"/>
                    </a:lnTo>
                    <a:lnTo>
                      <a:pt x="f105" y="f106"/>
                    </a:lnTo>
                    <a:lnTo>
                      <a:pt x="f107" y="f108"/>
                    </a:lnTo>
                    <a:lnTo>
                      <a:pt x="f109" y="f110"/>
                    </a:lnTo>
                    <a:lnTo>
                      <a:pt x="f111" y="f112"/>
                    </a:lnTo>
                    <a:lnTo>
                      <a:pt x="f40" y="f113"/>
                    </a:lnTo>
                    <a:lnTo>
                      <a:pt x="f114" y="f115"/>
                    </a:lnTo>
                    <a:lnTo>
                      <a:pt x="f116" y="f117"/>
                    </a:lnTo>
                    <a:lnTo>
                      <a:pt x="f118" y="f119"/>
                    </a:lnTo>
                    <a:lnTo>
                      <a:pt x="f120" y="f121"/>
                    </a:lnTo>
                    <a:lnTo>
                      <a:pt x="f122" y="f123"/>
                    </a:lnTo>
                    <a:lnTo>
                      <a:pt x="f124" y="f125"/>
                    </a:lnTo>
                    <a:lnTo>
                      <a:pt x="f5" y="f7"/>
                    </a:lnTo>
                    <a:lnTo>
                      <a:pt x="f126" y="f7"/>
                    </a:lnTo>
                    <a:lnTo>
                      <a:pt x="f127" y="f128"/>
                    </a:lnTo>
                    <a:lnTo>
                      <a:pt x="f129" y="f130"/>
                    </a:lnTo>
                    <a:lnTo>
                      <a:pt x="f131" y="f132"/>
                    </a:lnTo>
                    <a:lnTo>
                      <a:pt x="f116" y="f133"/>
                    </a:lnTo>
                    <a:lnTo>
                      <a:pt x="f134" y="f119"/>
                    </a:lnTo>
                    <a:lnTo>
                      <a:pt x="f135" y="f136"/>
                    </a:lnTo>
                    <a:lnTo>
                      <a:pt x="f34" y="f137"/>
                    </a:lnTo>
                    <a:lnTo>
                      <a:pt x="f138" y="f139"/>
                    </a:lnTo>
                    <a:lnTo>
                      <a:pt x="f140" y="f141"/>
                    </a:lnTo>
                    <a:lnTo>
                      <a:pt x="f142" y="f143"/>
                    </a:lnTo>
                    <a:lnTo>
                      <a:pt x="f105" y="f144"/>
                    </a:lnTo>
                    <a:lnTo>
                      <a:pt x="f145" y="f146"/>
                    </a:lnTo>
                    <a:lnTo>
                      <a:pt x="f147" y="f148"/>
                    </a:lnTo>
                    <a:lnTo>
                      <a:pt x="f149" y="f150"/>
                    </a:lnTo>
                    <a:lnTo>
                      <a:pt x="f151" y="f106"/>
                    </a:lnTo>
                    <a:lnTo>
                      <a:pt x="f91" y="f152"/>
                    </a:lnTo>
                    <a:lnTo>
                      <a:pt x="f87" y="f153"/>
                    </a:lnTo>
                    <a:lnTo>
                      <a:pt x="f154" y="f155"/>
                    </a:lnTo>
                    <a:lnTo>
                      <a:pt x="f156" y="f157"/>
                    </a:lnTo>
                    <a:lnTo>
                      <a:pt x="f158" y="f159"/>
                    </a:lnTo>
                    <a:lnTo>
                      <a:pt x="f160" y="f161"/>
                    </a:lnTo>
                    <a:lnTo>
                      <a:pt x="f6" y="f162"/>
                    </a:lnTo>
                    <a:lnTo>
                      <a:pt x="f160" y="f163"/>
                    </a:lnTo>
                    <a:lnTo>
                      <a:pt x="f164" y="f165"/>
                    </a:lnTo>
                    <a:lnTo>
                      <a:pt x="f166" y="f167"/>
                    </a:lnTo>
                    <a:lnTo>
                      <a:pt x="f87" y="f82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5" name="Freeform 5"/>
              <p:cNvSpPr/>
              <p:nvPr/>
            </p:nvSpPr>
            <p:spPr>
              <a:xfrm>
                <a:off x="6619871" y="4240209"/>
                <a:ext cx="1998658" cy="128746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259"/>
                  <a:gd name="f7" fmla="val 811"/>
                  <a:gd name="f8" fmla="val 615"/>
                  <a:gd name="f9" fmla="val 1248"/>
                  <a:gd name="f10" fmla="val 588"/>
                  <a:gd name="f11" fmla="val 1237"/>
                  <a:gd name="f12" fmla="val 566"/>
                  <a:gd name="f13" fmla="val 1216"/>
                  <a:gd name="f14" fmla="val 539"/>
                  <a:gd name="f15" fmla="val 1188"/>
                  <a:gd name="f16" fmla="val 517"/>
                  <a:gd name="f17" fmla="val 1123"/>
                  <a:gd name="f18" fmla="val 479"/>
                  <a:gd name="f19" fmla="val 1042"/>
                  <a:gd name="f20" fmla="val 441"/>
                  <a:gd name="f21" fmla="val 944"/>
                  <a:gd name="f22" fmla="val 408"/>
                  <a:gd name="f23" fmla="val 841"/>
                  <a:gd name="f24" fmla="val 381"/>
                  <a:gd name="f25" fmla="val 727"/>
                  <a:gd name="f26" fmla="val 348"/>
                  <a:gd name="f27" fmla="val 613"/>
                  <a:gd name="f28" fmla="val 321"/>
                  <a:gd name="f29" fmla="val 499"/>
                  <a:gd name="f30" fmla="val 294"/>
                  <a:gd name="f31" fmla="val 391"/>
                  <a:gd name="f32" fmla="val 261"/>
                  <a:gd name="f33" fmla="val 288"/>
                  <a:gd name="f34" fmla="val 229"/>
                  <a:gd name="f35" fmla="val 195"/>
                  <a:gd name="f36" fmla="val 196"/>
                  <a:gd name="f37" fmla="val 119"/>
                  <a:gd name="f38" fmla="val 152"/>
                  <a:gd name="f39" fmla="val 54"/>
                  <a:gd name="f40" fmla="val 109"/>
                  <a:gd name="f41" fmla="val 33"/>
                  <a:gd name="f42" fmla="val 87"/>
                  <a:gd name="f43" fmla="val 16"/>
                  <a:gd name="f44" fmla="val 60"/>
                  <a:gd name="f45" fmla="val 5"/>
                  <a:gd name="f46" fmla="val 6"/>
                  <a:gd name="f47" fmla="val 11"/>
                  <a:gd name="f48" fmla="val 38"/>
                  <a:gd name="f49" fmla="val 114"/>
                  <a:gd name="f50" fmla="val 142"/>
                  <a:gd name="f51" fmla="val 174"/>
                  <a:gd name="f52" fmla="val 125"/>
                  <a:gd name="f53" fmla="val 207"/>
                  <a:gd name="f54" fmla="val 179"/>
                  <a:gd name="f55" fmla="val 240"/>
                  <a:gd name="f56" fmla="val 244"/>
                  <a:gd name="f57" fmla="val 278"/>
                  <a:gd name="f58" fmla="val 326"/>
                  <a:gd name="f59" fmla="val 310"/>
                  <a:gd name="f60" fmla="val 418"/>
                  <a:gd name="f61" fmla="val 526"/>
                  <a:gd name="f62" fmla="val 657"/>
                  <a:gd name="f63" fmla="val 414"/>
                  <a:gd name="f64" fmla="val 749"/>
                  <a:gd name="f65" fmla="val 435"/>
                  <a:gd name="f66" fmla="val 830"/>
                  <a:gd name="f67" fmla="val 463"/>
                  <a:gd name="f68" fmla="val 901"/>
                  <a:gd name="f69" fmla="val 490"/>
                  <a:gd name="f70" fmla="val 966"/>
                  <a:gd name="f71" fmla="val 512"/>
                  <a:gd name="f72" fmla="val 1015"/>
                  <a:gd name="f73" fmla="val 1053"/>
                  <a:gd name="f74" fmla="val 1080"/>
                  <a:gd name="f75" fmla="val 593"/>
                  <a:gd name="f76" fmla="val 1102"/>
                  <a:gd name="f77" fmla="val 620"/>
                  <a:gd name="f78" fmla="val 1112"/>
                  <a:gd name="f79" fmla="val 648"/>
                  <a:gd name="f80" fmla="val 1118"/>
                  <a:gd name="f81" fmla="val 675"/>
                  <a:gd name="f82" fmla="val 697"/>
                  <a:gd name="f83" fmla="val 1096"/>
                  <a:gd name="f84" fmla="val 724"/>
                  <a:gd name="f85" fmla="val 746"/>
                  <a:gd name="f86" fmla="val 767"/>
                  <a:gd name="f87" fmla="val 789"/>
                  <a:gd name="f88" fmla="val 977"/>
                  <a:gd name="f89" fmla="val 1047"/>
                  <a:gd name="f90" fmla="val 1107"/>
                  <a:gd name="f91" fmla="val 1156"/>
                  <a:gd name="f92" fmla="val 1199"/>
                  <a:gd name="f93" fmla="val 1226"/>
                  <a:gd name="f94" fmla="val 702"/>
                  <a:gd name="f95" fmla="+- 0 0 -90"/>
                  <a:gd name="f96" fmla="*/ f3 1 1259"/>
                  <a:gd name="f97" fmla="*/ f4 1 811"/>
                  <a:gd name="f98" fmla="+- f7 0 f5"/>
                  <a:gd name="f99" fmla="+- f6 0 f5"/>
                  <a:gd name="f100" fmla="*/ f95 f0 1"/>
                  <a:gd name="f101" fmla="*/ f99 1 1259"/>
                  <a:gd name="f102" fmla="*/ f98 1 811"/>
                  <a:gd name="f103" fmla="*/ f100 1 f2"/>
                  <a:gd name="f104" fmla="*/ 1259 1 f101"/>
                  <a:gd name="f105" fmla="*/ 615 1 f102"/>
                  <a:gd name="f106" fmla="*/ 1248 1 f101"/>
                  <a:gd name="f107" fmla="*/ 588 1 f102"/>
                  <a:gd name="f108" fmla="*/ 1237 1 f101"/>
                  <a:gd name="f109" fmla="*/ 566 1 f102"/>
                  <a:gd name="f110" fmla="*/ 1216 1 f101"/>
                  <a:gd name="f111" fmla="*/ 539 1 f102"/>
                  <a:gd name="f112" fmla="*/ 1188 1 f101"/>
                  <a:gd name="f113" fmla="*/ 517 1 f102"/>
                  <a:gd name="f114" fmla="*/ 1123 1 f101"/>
                  <a:gd name="f115" fmla="*/ 479 1 f102"/>
                  <a:gd name="f116" fmla="*/ 1042 1 f101"/>
                  <a:gd name="f117" fmla="*/ 441 1 f102"/>
                  <a:gd name="f118" fmla="*/ 944 1 f101"/>
                  <a:gd name="f119" fmla="*/ 408 1 f102"/>
                  <a:gd name="f120" fmla="*/ 841 1 f101"/>
                  <a:gd name="f121" fmla="*/ 381 1 f102"/>
                  <a:gd name="f122" fmla="*/ 727 1 f101"/>
                  <a:gd name="f123" fmla="*/ 348 1 f102"/>
                  <a:gd name="f124" fmla="*/ 613 1 f101"/>
                  <a:gd name="f125" fmla="*/ 321 1 f102"/>
                  <a:gd name="f126" fmla="*/ 499 1 f101"/>
                  <a:gd name="f127" fmla="*/ 294 1 f102"/>
                  <a:gd name="f128" fmla="*/ 391 1 f101"/>
                  <a:gd name="f129" fmla="*/ 261 1 f102"/>
                  <a:gd name="f130" fmla="*/ 288 1 f101"/>
                  <a:gd name="f131" fmla="*/ 229 1 f102"/>
                  <a:gd name="f132" fmla="*/ 195 1 f101"/>
                  <a:gd name="f133" fmla="*/ 196 1 f102"/>
                  <a:gd name="f134" fmla="*/ 119 1 f101"/>
                  <a:gd name="f135" fmla="*/ 152 1 f102"/>
                  <a:gd name="f136" fmla="*/ 54 1 f101"/>
                  <a:gd name="f137" fmla="*/ 109 1 f102"/>
                  <a:gd name="f138" fmla="*/ 33 1 f101"/>
                  <a:gd name="f139" fmla="*/ 87 1 f102"/>
                  <a:gd name="f140" fmla="*/ 16 1 f101"/>
                  <a:gd name="f141" fmla="*/ 60 1 f102"/>
                  <a:gd name="f142" fmla="*/ 5 1 f101"/>
                  <a:gd name="f143" fmla="*/ 33 1 f102"/>
                  <a:gd name="f144" fmla="*/ 0 1 f101"/>
                  <a:gd name="f145" fmla="*/ 0 1 f102"/>
                  <a:gd name="f146" fmla="*/ 6 1 f102"/>
                  <a:gd name="f147" fmla="*/ 11 1 f102"/>
                  <a:gd name="f148" fmla="*/ 38 1 f102"/>
                  <a:gd name="f149" fmla="*/ 114 1 f102"/>
                  <a:gd name="f150" fmla="*/ 142 1 f102"/>
                  <a:gd name="f151" fmla="*/ 87 1 f101"/>
                  <a:gd name="f152" fmla="*/ 174 1 f102"/>
                  <a:gd name="f153" fmla="*/ 125 1 f101"/>
                  <a:gd name="f154" fmla="*/ 207 1 f102"/>
                  <a:gd name="f155" fmla="*/ 179 1 f101"/>
                  <a:gd name="f156" fmla="*/ 240 1 f102"/>
                  <a:gd name="f157" fmla="*/ 244 1 f101"/>
                  <a:gd name="f158" fmla="*/ 278 1 f102"/>
                  <a:gd name="f159" fmla="*/ 326 1 f101"/>
                  <a:gd name="f160" fmla="*/ 310 1 f102"/>
                  <a:gd name="f161" fmla="*/ 418 1 f101"/>
                  <a:gd name="f162" fmla="*/ 526 1 f101"/>
                  <a:gd name="f163" fmla="*/ 657 1 f101"/>
                  <a:gd name="f164" fmla="*/ 414 1 f102"/>
                  <a:gd name="f165" fmla="*/ 749 1 f101"/>
                  <a:gd name="f166" fmla="*/ 435 1 f102"/>
                  <a:gd name="f167" fmla="*/ 830 1 f101"/>
                  <a:gd name="f168" fmla="*/ 463 1 f102"/>
                  <a:gd name="f169" fmla="*/ 901 1 f101"/>
                  <a:gd name="f170" fmla="*/ 490 1 f102"/>
                  <a:gd name="f171" fmla="*/ 966 1 f101"/>
                  <a:gd name="f172" fmla="*/ 512 1 f102"/>
                  <a:gd name="f173" fmla="*/ 1015 1 f101"/>
                  <a:gd name="f174" fmla="*/ 1053 1 f101"/>
                  <a:gd name="f175" fmla="*/ 1080 1 f101"/>
                  <a:gd name="f176" fmla="*/ 593 1 f102"/>
                  <a:gd name="f177" fmla="*/ 1102 1 f101"/>
                  <a:gd name="f178" fmla="*/ 620 1 f102"/>
                  <a:gd name="f179" fmla="*/ 1112 1 f101"/>
                  <a:gd name="f180" fmla="*/ 648 1 f102"/>
                  <a:gd name="f181" fmla="*/ 1118 1 f101"/>
                  <a:gd name="f182" fmla="*/ 675 1 f102"/>
                  <a:gd name="f183" fmla="*/ 697 1 f102"/>
                  <a:gd name="f184" fmla="*/ 1096 1 f101"/>
                  <a:gd name="f185" fmla="*/ 724 1 f102"/>
                  <a:gd name="f186" fmla="*/ 746 1 f102"/>
                  <a:gd name="f187" fmla="*/ 767 1 f102"/>
                  <a:gd name="f188" fmla="*/ 789 1 f102"/>
                  <a:gd name="f189" fmla="*/ 977 1 f101"/>
                  <a:gd name="f190" fmla="*/ 811 1 f102"/>
                  <a:gd name="f191" fmla="*/ 1047 1 f101"/>
                  <a:gd name="f192" fmla="*/ 1107 1 f101"/>
                  <a:gd name="f193" fmla="*/ 1156 1 f101"/>
                  <a:gd name="f194" fmla="*/ 1199 1 f101"/>
                  <a:gd name="f195" fmla="*/ 1226 1 f101"/>
                  <a:gd name="f196" fmla="*/ 702 1 f102"/>
                  <a:gd name="f197" fmla="*/ f6 1 f101"/>
                  <a:gd name="f198" fmla="*/ f7 1 f102"/>
                  <a:gd name="f199" fmla="+- f103 0 f1"/>
                  <a:gd name="f200" fmla="*/ f144 f96 1"/>
                  <a:gd name="f201" fmla="*/ f197 f96 1"/>
                  <a:gd name="f202" fmla="*/ f198 f97 1"/>
                  <a:gd name="f203" fmla="*/ f145 f97 1"/>
                  <a:gd name="f204" fmla="*/ f104 f96 1"/>
                  <a:gd name="f205" fmla="*/ f105 f97 1"/>
                  <a:gd name="f206" fmla="*/ f106 f96 1"/>
                  <a:gd name="f207" fmla="*/ f107 f97 1"/>
                  <a:gd name="f208" fmla="*/ f108 f96 1"/>
                  <a:gd name="f209" fmla="*/ f109 f97 1"/>
                  <a:gd name="f210" fmla="*/ f110 f96 1"/>
                  <a:gd name="f211" fmla="*/ f111 f97 1"/>
                  <a:gd name="f212" fmla="*/ f112 f96 1"/>
                  <a:gd name="f213" fmla="*/ f113 f97 1"/>
                  <a:gd name="f214" fmla="*/ f114 f96 1"/>
                  <a:gd name="f215" fmla="*/ f115 f97 1"/>
                  <a:gd name="f216" fmla="*/ f116 f96 1"/>
                  <a:gd name="f217" fmla="*/ f117 f97 1"/>
                  <a:gd name="f218" fmla="*/ f118 f96 1"/>
                  <a:gd name="f219" fmla="*/ f119 f97 1"/>
                  <a:gd name="f220" fmla="*/ f120 f96 1"/>
                  <a:gd name="f221" fmla="*/ f121 f97 1"/>
                  <a:gd name="f222" fmla="*/ f122 f96 1"/>
                  <a:gd name="f223" fmla="*/ f123 f97 1"/>
                  <a:gd name="f224" fmla="*/ f124 f96 1"/>
                  <a:gd name="f225" fmla="*/ f125 f97 1"/>
                  <a:gd name="f226" fmla="*/ f126 f96 1"/>
                  <a:gd name="f227" fmla="*/ f127 f97 1"/>
                  <a:gd name="f228" fmla="*/ f128 f96 1"/>
                  <a:gd name="f229" fmla="*/ f129 f97 1"/>
                  <a:gd name="f230" fmla="*/ f130 f96 1"/>
                  <a:gd name="f231" fmla="*/ f131 f97 1"/>
                  <a:gd name="f232" fmla="*/ f132 f96 1"/>
                  <a:gd name="f233" fmla="*/ f133 f97 1"/>
                  <a:gd name="f234" fmla="*/ f134 f96 1"/>
                  <a:gd name="f235" fmla="*/ f135 f97 1"/>
                  <a:gd name="f236" fmla="*/ f136 f96 1"/>
                  <a:gd name="f237" fmla="*/ f137 f97 1"/>
                  <a:gd name="f238" fmla="*/ f138 f96 1"/>
                  <a:gd name="f239" fmla="*/ f139 f97 1"/>
                  <a:gd name="f240" fmla="*/ f140 f96 1"/>
                  <a:gd name="f241" fmla="*/ f141 f97 1"/>
                  <a:gd name="f242" fmla="*/ f142 f96 1"/>
                  <a:gd name="f243" fmla="*/ f143 f97 1"/>
                  <a:gd name="f244" fmla="*/ f146 f97 1"/>
                  <a:gd name="f245" fmla="*/ f147 f97 1"/>
                  <a:gd name="f246" fmla="*/ f148 f97 1"/>
                  <a:gd name="f247" fmla="*/ f149 f97 1"/>
                  <a:gd name="f248" fmla="*/ f150 f97 1"/>
                  <a:gd name="f249" fmla="*/ f151 f96 1"/>
                  <a:gd name="f250" fmla="*/ f152 f97 1"/>
                  <a:gd name="f251" fmla="*/ f153 f96 1"/>
                  <a:gd name="f252" fmla="*/ f154 f97 1"/>
                  <a:gd name="f253" fmla="*/ f155 f96 1"/>
                  <a:gd name="f254" fmla="*/ f156 f97 1"/>
                  <a:gd name="f255" fmla="*/ f157 f96 1"/>
                  <a:gd name="f256" fmla="*/ f158 f97 1"/>
                  <a:gd name="f257" fmla="*/ f159 f96 1"/>
                  <a:gd name="f258" fmla="*/ f160 f97 1"/>
                  <a:gd name="f259" fmla="*/ f161 f96 1"/>
                  <a:gd name="f260" fmla="*/ f162 f96 1"/>
                  <a:gd name="f261" fmla="*/ f163 f96 1"/>
                  <a:gd name="f262" fmla="*/ f164 f97 1"/>
                  <a:gd name="f263" fmla="*/ f165 f96 1"/>
                  <a:gd name="f264" fmla="*/ f166 f97 1"/>
                  <a:gd name="f265" fmla="*/ f167 f96 1"/>
                  <a:gd name="f266" fmla="*/ f168 f97 1"/>
                  <a:gd name="f267" fmla="*/ f169 f96 1"/>
                  <a:gd name="f268" fmla="*/ f170 f97 1"/>
                  <a:gd name="f269" fmla="*/ f171 f96 1"/>
                  <a:gd name="f270" fmla="*/ f172 f97 1"/>
                  <a:gd name="f271" fmla="*/ f173 f96 1"/>
                  <a:gd name="f272" fmla="*/ f174 f96 1"/>
                  <a:gd name="f273" fmla="*/ f175 f96 1"/>
                  <a:gd name="f274" fmla="*/ f176 f97 1"/>
                  <a:gd name="f275" fmla="*/ f177 f96 1"/>
                  <a:gd name="f276" fmla="*/ f178 f97 1"/>
                  <a:gd name="f277" fmla="*/ f179 f96 1"/>
                  <a:gd name="f278" fmla="*/ f180 f97 1"/>
                  <a:gd name="f279" fmla="*/ f181 f96 1"/>
                  <a:gd name="f280" fmla="*/ f182 f97 1"/>
                  <a:gd name="f281" fmla="*/ f183 f97 1"/>
                  <a:gd name="f282" fmla="*/ f184 f96 1"/>
                  <a:gd name="f283" fmla="*/ f185 f97 1"/>
                  <a:gd name="f284" fmla="*/ f186 f97 1"/>
                  <a:gd name="f285" fmla="*/ f187 f97 1"/>
                  <a:gd name="f286" fmla="*/ f188 f97 1"/>
                  <a:gd name="f287" fmla="*/ f189 f96 1"/>
                  <a:gd name="f288" fmla="*/ f190 f97 1"/>
                  <a:gd name="f289" fmla="*/ f191 f96 1"/>
                  <a:gd name="f290" fmla="*/ f192 f96 1"/>
                  <a:gd name="f291" fmla="*/ f193 f96 1"/>
                  <a:gd name="f292" fmla="*/ f194 f96 1"/>
                  <a:gd name="f293" fmla="*/ f195 f96 1"/>
                  <a:gd name="f294" fmla="*/ f196 f9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99">
                    <a:pos x="f204" y="f205"/>
                  </a:cxn>
                  <a:cxn ang="f199">
                    <a:pos x="f206" y="f207"/>
                  </a:cxn>
                  <a:cxn ang="f199">
                    <a:pos x="f208" y="f209"/>
                  </a:cxn>
                  <a:cxn ang="f199">
                    <a:pos x="f210" y="f211"/>
                  </a:cxn>
                  <a:cxn ang="f199">
                    <a:pos x="f212" y="f213"/>
                  </a:cxn>
                  <a:cxn ang="f199">
                    <a:pos x="f214" y="f215"/>
                  </a:cxn>
                  <a:cxn ang="f199">
                    <a:pos x="f216" y="f217"/>
                  </a:cxn>
                  <a:cxn ang="f199">
                    <a:pos x="f218" y="f219"/>
                  </a:cxn>
                  <a:cxn ang="f199">
                    <a:pos x="f220" y="f221"/>
                  </a:cxn>
                  <a:cxn ang="f199">
                    <a:pos x="f222" y="f223"/>
                  </a:cxn>
                  <a:cxn ang="f199">
                    <a:pos x="f224" y="f225"/>
                  </a:cxn>
                  <a:cxn ang="f199">
                    <a:pos x="f226" y="f227"/>
                  </a:cxn>
                  <a:cxn ang="f199">
                    <a:pos x="f228" y="f229"/>
                  </a:cxn>
                  <a:cxn ang="f199">
                    <a:pos x="f230" y="f231"/>
                  </a:cxn>
                  <a:cxn ang="f199">
                    <a:pos x="f232" y="f233"/>
                  </a:cxn>
                  <a:cxn ang="f199">
                    <a:pos x="f234" y="f235"/>
                  </a:cxn>
                  <a:cxn ang="f199">
                    <a:pos x="f236" y="f237"/>
                  </a:cxn>
                  <a:cxn ang="f199">
                    <a:pos x="f238" y="f239"/>
                  </a:cxn>
                  <a:cxn ang="f199">
                    <a:pos x="f240" y="f241"/>
                  </a:cxn>
                  <a:cxn ang="f199">
                    <a:pos x="f242" y="f243"/>
                  </a:cxn>
                  <a:cxn ang="f199">
                    <a:pos x="f200" y="f203"/>
                  </a:cxn>
                  <a:cxn ang="f199">
                    <a:pos x="f200" y="f244"/>
                  </a:cxn>
                  <a:cxn ang="f199">
                    <a:pos x="f200" y="f245"/>
                  </a:cxn>
                  <a:cxn ang="f199">
                    <a:pos x="f200" y="f246"/>
                  </a:cxn>
                  <a:cxn ang="f199">
                    <a:pos x="f242" y="f241"/>
                  </a:cxn>
                  <a:cxn ang="f199">
                    <a:pos x="f240" y="f239"/>
                  </a:cxn>
                  <a:cxn ang="f199">
                    <a:pos x="f238" y="f247"/>
                  </a:cxn>
                  <a:cxn ang="f199">
                    <a:pos x="f236" y="f248"/>
                  </a:cxn>
                  <a:cxn ang="f199">
                    <a:pos x="f249" y="f250"/>
                  </a:cxn>
                  <a:cxn ang="f199">
                    <a:pos x="f251" y="f252"/>
                  </a:cxn>
                  <a:cxn ang="f199">
                    <a:pos x="f253" y="f254"/>
                  </a:cxn>
                  <a:cxn ang="f199">
                    <a:pos x="f255" y="f256"/>
                  </a:cxn>
                  <a:cxn ang="f199">
                    <a:pos x="f257" y="f258"/>
                  </a:cxn>
                  <a:cxn ang="f199">
                    <a:pos x="f259" y="f223"/>
                  </a:cxn>
                  <a:cxn ang="f199">
                    <a:pos x="f260" y="f221"/>
                  </a:cxn>
                  <a:cxn ang="f199">
                    <a:pos x="f261" y="f262"/>
                  </a:cxn>
                  <a:cxn ang="f199">
                    <a:pos x="f263" y="f264"/>
                  </a:cxn>
                  <a:cxn ang="f199">
                    <a:pos x="f265" y="f266"/>
                  </a:cxn>
                  <a:cxn ang="f199">
                    <a:pos x="f267" y="f268"/>
                  </a:cxn>
                  <a:cxn ang="f199">
                    <a:pos x="f269" y="f270"/>
                  </a:cxn>
                  <a:cxn ang="f199">
                    <a:pos x="f271" y="f211"/>
                  </a:cxn>
                  <a:cxn ang="f199">
                    <a:pos x="f272" y="f209"/>
                  </a:cxn>
                  <a:cxn ang="f199">
                    <a:pos x="f273" y="f274"/>
                  </a:cxn>
                  <a:cxn ang="f199">
                    <a:pos x="f275" y="f276"/>
                  </a:cxn>
                  <a:cxn ang="f199">
                    <a:pos x="f277" y="f278"/>
                  </a:cxn>
                  <a:cxn ang="f199">
                    <a:pos x="f279" y="f280"/>
                  </a:cxn>
                  <a:cxn ang="f199">
                    <a:pos x="f277" y="f281"/>
                  </a:cxn>
                  <a:cxn ang="f199">
                    <a:pos x="f282" y="f283"/>
                  </a:cxn>
                  <a:cxn ang="f199">
                    <a:pos x="f273" y="f284"/>
                  </a:cxn>
                  <a:cxn ang="f199">
                    <a:pos x="f272" y="f285"/>
                  </a:cxn>
                  <a:cxn ang="f199">
                    <a:pos x="f271" y="f286"/>
                  </a:cxn>
                  <a:cxn ang="f199">
                    <a:pos x="f287" y="f288"/>
                  </a:cxn>
                  <a:cxn ang="f199">
                    <a:pos x="f289" y="f286"/>
                  </a:cxn>
                  <a:cxn ang="f199">
                    <a:pos x="f290" y="f285"/>
                  </a:cxn>
                  <a:cxn ang="f199">
                    <a:pos x="f291" y="f284"/>
                  </a:cxn>
                  <a:cxn ang="f199">
                    <a:pos x="f292" y="f283"/>
                  </a:cxn>
                  <a:cxn ang="f199">
                    <a:pos x="f293" y="f294"/>
                  </a:cxn>
                  <a:cxn ang="f199">
                    <a:pos x="f206" y="f280"/>
                  </a:cxn>
                  <a:cxn ang="f199">
                    <a:pos x="f204" y="f278"/>
                  </a:cxn>
                  <a:cxn ang="f199">
                    <a:pos x="f204" y="f205"/>
                  </a:cxn>
                  <a:cxn ang="f199">
                    <a:pos x="f204" y="f205"/>
                  </a:cxn>
                </a:cxnLst>
                <a:rect l="f200" t="f203" r="f201" b="f202"/>
                <a:pathLst>
                  <a:path w="1259" h="811">
                    <a:moveTo>
                      <a:pt x="f6" y="f8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15" y="f16"/>
                    </a:lnTo>
                    <a:lnTo>
                      <a:pt x="f17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28"/>
                    </a:lnTo>
                    <a:lnTo>
                      <a:pt x="f29" y="f30"/>
                    </a:lnTo>
                    <a:lnTo>
                      <a:pt x="f31" y="f32"/>
                    </a:lnTo>
                    <a:lnTo>
                      <a:pt x="f33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9" y="f40"/>
                    </a:lnTo>
                    <a:lnTo>
                      <a:pt x="f41" y="f42"/>
                    </a:lnTo>
                    <a:lnTo>
                      <a:pt x="f43" y="f44"/>
                    </a:lnTo>
                    <a:lnTo>
                      <a:pt x="f45" y="f41"/>
                    </a:lnTo>
                    <a:lnTo>
                      <a:pt x="f5" y="f5"/>
                    </a:lnTo>
                    <a:lnTo>
                      <a:pt x="f5" y="f46"/>
                    </a:lnTo>
                    <a:lnTo>
                      <a:pt x="f5" y="f47"/>
                    </a:lnTo>
                    <a:lnTo>
                      <a:pt x="f5" y="f48"/>
                    </a:lnTo>
                    <a:lnTo>
                      <a:pt x="f45" y="f44"/>
                    </a:lnTo>
                    <a:lnTo>
                      <a:pt x="f43" y="f42"/>
                    </a:lnTo>
                    <a:lnTo>
                      <a:pt x="f41" y="f49"/>
                    </a:lnTo>
                    <a:lnTo>
                      <a:pt x="f39" y="f50"/>
                    </a:lnTo>
                    <a:lnTo>
                      <a:pt x="f42" y="f51"/>
                    </a:lnTo>
                    <a:lnTo>
                      <a:pt x="f52" y="f53"/>
                    </a:lnTo>
                    <a:lnTo>
                      <a:pt x="f54" y="f55"/>
                    </a:lnTo>
                    <a:lnTo>
                      <a:pt x="f56" y="f57"/>
                    </a:lnTo>
                    <a:lnTo>
                      <a:pt x="f58" y="f59"/>
                    </a:lnTo>
                    <a:lnTo>
                      <a:pt x="f60" y="f26"/>
                    </a:lnTo>
                    <a:lnTo>
                      <a:pt x="f61" y="f24"/>
                    </a:lnTo>
                    <a:lnTo>
                      <a:pt x="f62" y="f63"/>
                    </a:lnTo>
                    <a:lnTo>
                      <a:pt x="f64" y="f65"/>
                    </a:lnTo>
                    <a:lnTo>
                      <a:pt x="f66" y="f67"/>
                    </a:lnTo>
                    <a:lnTo>
                      <a:pt x="f68" y="f69"/>
                    </a:lnTo>
                    <a:lnTo>
                      <a:pt x="f70" y="f71"/>
                    </a:lnTo>
                    <a:lnTo>
                      <a:pt x="f72" y="f14"/>
                    </a:lnTo>
                    <a:lnTo>
                      <a:pt x="f73" y="f12"/>
                    </a:lnTo>
                    <a:lnTo>
                      <a:pt x="f74" y="f75"/>
                    </a:lnTo>
                    <a:lnTo>
                      <a:pt x="f76" y="f77"/>
                    </a:lnTo>
                    <a:lnTo>
                      <a:pt x="f78" y="f79"/>
                    </a:lnTo>
                    <a:lnTo>
                      <a:pt x="f80" y="f81"/>
                    </a:lnTo>
                    <a:lnTo>
                      <a:pt x="f78" y="f82"/>
                    </a:lnTo>
                    <a:lnTo>
                      <a:pt x="f83" y="f84"/>
                    </a:lnTo>
                    <a:lnTo>
                      <a:pt x="f74" y="f85"/>
                    </a:lnTo>
                    <a:lnTo>
                      <a:pt x="f73" y="f86"/>
                    </a:lnTo>
                    <a:lnTo>
                      <a:pt x="f72" y="f87"/>
                    </a:lnTo>
                    <a:lnTo>
                      <a:pt x="f88" y="f7"/>
                    </a:lnTo>
                    <a:lnTo>
                      <a:pt x="f89" y="f87"/>
                    </a:lnTo>
                    <a:lnTo>
                      <a:pt x="f90" y="f86"/>
                    </a:lnTo>
                    <a:lnTo>
                      <a:pt x="f91" y="f85"/>
                    </a:lnTo>
                    <a:lnTo>
                      <a:pt x="f92" y="f84"/>
                    </a:lnTo>
                    <a:lnTo>
                      <a:pt x="f93" y="f94"/>
                    </a:lnTo>
                    <a:lnTo>
                      <a:pt x="f9" y="f81"/>
                    </a:lnTo>
                    <a:lnTo>
                      <a:pt x="f6" y="f79"/>
                    </a:lnTo>
                    <a:lnTo>
                      <a:pt x="f6" y="f8"/>
                    </a:lnTo>
                    <a:lnTo>
                      <a:pt x="f6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4603747" y="5311777"/>
                <a:ext cx="4522786" cy="153828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849"/>
                  <a:gd name="f7" fmla="val 969"/>
                  <a:gd name="f8" fmla="val 92"/>
                  <a:gd name="f9" fmla="val 958"/>
                  <a:gd name="f10" fmla="val 391"/>
                  <a:gd name="f11" fmla="val 434"/>
                  <a:gd name="f12" fmla="val 947"/>
                  <a:gd name="f13" fmla="val 483"/>
                  <a:gd name="f14" fmla="val 914"/>
                  <a:gd name="f15" fmla="val 554"/>
                  <a:gd name="f16" fmla="val 876"/>
                  <a:gd name="f17" fmla="val 635"/>
                  <a:gd name="f18" fmla="val 838"/>
                  <a:gd name="f19" fmla="val 727"/>
                  <a:gd name="f20" fmla="val 794"/>
                  <a:gd name="f21" fmla="val 836"/>
                  <a:gd name="f22" fmla="val 745"/>
                  <a:gd name="f23" fmla="val 961"/>
                  <a:gd name="f24" fmla="val 696"/>
                  <a:gd name="f25" fmla="val 1102"/>
                  <a:gd name="f26" fmla="val 642"/>
                  <a:gd name="f27" fmla="val 1259"/>
                  <a:gd name="f28" fmla="val 582"/>
                  <a:gd name="f29" fmla="val 1433"/>
                  <a:gd name="f30" fmla="val 522"/>
                  <a:gd name="f31" fmla="val 1623"/>
                  <a:gd name="f32" fmla="val 462"/>
                  <a:gd name="f33" fmla="val 1829"/>
                  <a:gd name="f34" fmla="val 403"/>
                  <a:gd name="f35" fmla="val 2057"/>
                  <a:gd name="f36" fmla="val 343"/>
                  <a:gd name="f37" fmla="val 2301"/>
                  <a:gd name="f38" fmla="val 283"/>
                  <a:gd name="f39" fmla="val 2567"/>
                  <a:gd name="f40" fmla="val 223"/>
                  <a:gd name="f41" fmla="val 163"/>
                  <a:gd name="f42" fmla="val 2817"/>
                  <a:gd name="f43" fmla="val 16"/>
                  <a:gd name="f44" fmla="val 2773"/>
                  <a:gd name="f45" fmla="val 33"/>
                  <a:gd name="f46" fmla="val 2719"/>
                  <a:gd name="f47" fmla="val 54"/>
                  <a:gd name="f48" fmla="val 2648"/>
                  <a:gd name="f49" fmla="val 76"/>
                  <a:gd name="f50" fmla="val 2572"/>
                  <a:gd name="f51" fmla="val 98"/>
                  <a:gd name="f52" fmla="val 2491"/>
                  <a:gd name="f53" fmla="val 120"/>
                  <a:gd name="f54" fmla="val 2399"/>
                  <a:gd name="f55" fmla="val 147"/>
                  <a:gd name="f56" fmla="val 169"/>
                  <a:gd name="f57" fmla="val 2095"/>
                  <a:gd name="f58" fmla="val 1889"/>
                  <a:gd name="f59" fmla="val 277"/>
                  <a:gd name="f60" fmla="val 1688"/>
                  <a:gd name="f61" fmla="val 326"/>
                  <a:gd name="f62" fmla="val 1590"/>
                  <a:gd name="f63" fmla="val 354"/>
                  <a:gd name="f64" fmla="val 1503"/>
                  <a:gd name="f65" fmla="val 381"/>
                  <a:gd name="f66" fmla="val 1107"/>
                  <a:gd name="f67" fmla="val 506"/>
                  <a:gd name="f68" fmla="val 912"/>
                  <a:gd name="f69" fmla="val 577"/>
                  <a:gd name="f70" fmla="val 647"/>
                  <a:gd name="f71" fmla="val 548"/>
                  <a:gd name="f72" fmla="val 718"/>
                  <a:gd name="f73" fmla="val 380"/>
                  <a:gd name="f74" fmla="val 228"/>
                  <a:gd name="f75" fmla="+- 0 0 -90"/>
                  <a:gd name="f76" fmla="*/ f3 1 2849"/>
                  <a:gd name="f77" fmla="*/ f4 1 969"/>
                  <a:gd name="f78" fmla="+- f7 0 f5"/>
                  <a:gd name="f79" fmla="+- f6 0 f5"/>
                  <a:gd name="f80" fmla="*/ f75 f0 1"/>
                  <a:gd name="f81" fmla="*/ f79 1 2849"/>
                  <a:gd name="f82" fmla="*/ f78 1 969"/>
                  <a:gd name="f83" fmla="*/ f80 1 f2"/>
                  <a:gd name="f84" fmla="*/ 92 1 f81"/>
                  <a:gd name="f85" fmla="*/ 958 1 f82"/>
                  <a:gd name="f86" fmla="*/ 0 1 f81"/>
                  <a:gd name="f87" fmla="*/ 969 1 f82"/>
                  <a:gd name="f88" fmla="*/ 391 1 f81"/>
                  <a:gd name="f89" fmla="*/ 434 1 f81"/>
                  <a:gd name="f90" fmla="*/ 947 1 f82"/>
                  <a:gd name="f91" fmla="*/ 483 1 f81"/>
                  <a:gd name="f92" fmla="*/ 914 1 f82"/>
                  <a:gd name="f93" fmla="*/ 554 1 f81"/>
                  <a:gd name="f94" fmla="*/ 876 1 f82"/>
                  <a:gd name="f95" fmla="*/ 635 1 f81"/>
                  <a:gd name="f96" fmla="*/ 838 1 f82"/>
                  <a:gd name="f97" fmla="*/ 727 1 f81"/>
                  <a:gd name="f98" fmla="*/ 794 1 f82"/>
                  <a:gd name="f99" fmla="*/ 836 1 f81"/>
                  <a:gd name="f100" fmla="*/ 745 1 f82"/>
                  <a:gd name="f101" fmla="*/ 961 1 f81"/>
                  <a:gd name="f102" fmla="*/ 696 1 f82"/>
                  <a:gd name="f103" fmla="*/ 1102 1 f81"/>
                  <a:gd name="f104" fmla="*/ 642 1 f82"/>
                  <a:gd name="f105" fmla="*/ 1259 1 f81"/>
                  <a:gd name="f106" fmla="*/ 582 1 f82"/>
                  <a:gd name="f107" fmla="*/ 1433 1 f81"/>
                  <a:gd name="f108" fmla="*/ 522 1 f82"/>
                  <a:gd name="f109" fmla="*/ 1623 1 f81"/>
                  <a:gd name="f110" fmla="*/ 462 1 f82"/>
                  <a:gd name="f111" fmla="*/ 1829 1 f81"/>
                  <a:gd name="f112" fmla="*/ 403 1 f82"/>
                  <a:gd name="f113" fmla="*/ 2057 1 f81"/>
                  <a:gd name="f114" fmla="*/ 343 1 f82"/>
                  <a:gd name="f115" fmla="*/ 2301 1 f81"/>
                  <a:gd name="f116" fmla="*/ 283 1 f82"/>
                  <a:gd name="f117" fmla="*/ 2567 1 f81"/>
                  <a:gd name="f118" fmla="*/ 223 1 f82"/>
                  <a:gd name="f119" fmla="*/ 2849 1 f81"/>
                  <a:gd name="f120" fmla="*/ 163 1 f82"/>
                  <a:gd name="f121" fmla="*/ 0 1 f82"/>
                  <a:gd name="f122" fmla="*/ 2817 1 f81"/>
                  <a:gd name="f123" fmla="*/ 16 1 f82"/>
                  <a:gd name="f124" fmla="*/ 2773 1 f81"/>
                  <a:gd name="f125" fmla="*/ 33 1 f82"/>
                  <a:gd name="f126" fmla="*/ 2719 1 f81"/>
                  <a:gd name="f127" fmla="*/ 54 1 f82"/>
                  <a:gd name="f128" fmla="*/ 2648 1 f81"/>
                  <a:gd name="f129" fmla="*/ 76 1 f82"/>
                  <a:gd name="f130" fmla="*/ 2572 1 f81"/>
                  <a:gd name="f131" fmla="*/ 98 1 f82"/>
                  <a:gd name="f132" fmla="*/ 2491 1 f81"/>
                  <a:gd name="f133" fmla="*/ 120 1 f82"/>
                  <a:gd name="f134" fmla="*/ 2399 1 f81"/>
                  <a:gd name="f135" fmla="*/ 147 1 f82"/>
                  <a:gd name="f136" fmla="*/ 169 1 f82"/>
                  <a:gd name="f137" fmla="*/ 2095 1 f81"/>
                  <a:gd name="f138" fmla="*/ 1889 1 f81"/>
                  <a:gd name="f139" fmla="*/ 277 1 f82"/>
                  <a:gd name="f140" fmla="*/ 1688 1 f81"/>
                  <a:gd name="f141" fmla="*/ 326 1 f82"/>
                  <a:gd name="f142" fmla="*/ 1590 1 f81"/>
                  <a:gd name="f143" fmla="*/ 354 1 f82"/>
                  <a:gd name="f144" fmla="*/ 1503 1 f81"/>
                  <a:gd name="f145" fmla="*/ 381 1 f82"/>
                  <a:gd name="f146" fmla="*/ 1107 1 f81"/>
                  <a:gd name="f147" fmla="*/ 506 1 f82"/>
                  <a:gd name="f148" fmla="*/ 912 1 f81"/>
                  <a:gd name="f149" fmla="*/ 577 1 f82"/>
                  <a:gd name="f150" fmla="*/ 647 1 f82"/>
                  <a:gd name="f151" fmla="*/ 548 1 f81"/>
                  <a:gd name="f152" fmla="*/ 718 1 f82"/>
                  <a:gd name="f153" fmla="*/ 380 1 f81"/>
                  <a:gd name="f154" fmla="*/ 228 1 f81"/>
                  <a:gd name="f155" fmla="*/ f6 1 f81"/>
                  <a:gd name="f156" fmla="*/ f7 1 f82"/>
                  <a:gd name="f157" fmla="+- f83 0 f1"/>
                  <a:gd name="f158" fmla="*/ f86 f76 1"/>
                  <a:gd name="f159" fmla="*/ f155 f76 1"/>
                  <a:gd name="f160" fmla="*/ f156 f77 1"/>
                  <a:gd name="f161" fmla="*/ f121 f77 1"/>
                  <a:gd name="f162" fmla="*/ f84 f76 1"/>
                  <a:gd name="f163" fmla="*/ f85 f77 1"/>
                  <a:gd name="f164" fmla="*/ f87 f77 1"/>
                  <a:gd name="f165" fmla="*/ f88 f76 1"/>
                  <a:gd name="f166" fmla="*/ f89 f76 1"/>
                  <a:gd name="f167" fmla="*/ f90 f77 1"/>
                  <a:gd name="f168" fmla="*/ f91 f76 1"/>
                  <a:gd name="f169" fmla="*/ f92 f77 1"/>
                  <a:gd name="f170" fmla="*/ f93 f76 1"/>
                  <a:gd name="f171" fmla="*/ f94 f77 1"/>
                  <a:gd name="f172" fmla="*/ f95 f76 1"/>
                  <a:gd name="f173" fmla="*/ f96 f77 1"/>
                  <a:gd name="f174" fmla="*/ f97 f76 1"/>
                  <a:gd name="f175" fmla="*/ f98 f77 1"/>
                  <a:gd name="f176" fmla="*/ f99 f76 1"/>
                  <a:gd name="f177" fmla="*/ f100 f77 1"/>
                  <a:gd name="f178" fmla="*/ f101 f76 1"/>
                  <a:gd name="f179" fmla="*/ f102 f77 1"/>
                  <a:gd name="f180" fmla="*/ f103 f76 1"/>
                  <a:gd name="f181" fmla="*/ f104 f77 1"/>
                  <a:gd name="f182" fmla="*/ f105 f76 1"/>
                  <a:gd name="f183" fmla="*/ f106 f77 1"/>
                  <a:gd name="f184" fmla="*/ f107 f76 1"/>
                  <a:gd name="f185" fmla="*/ f108 f77 1"/>
                  <a:gd name="f186" fmla="*/ f109 f76 1"/>
                  <a:gd name="f187" fmla="*/ f110 f77 1"/>
                  <a:gd name="f188" fmla="*/ f111 f76 1"/>
                  <a:gd name="f189" fmla="*/ f112 f77 1"/>
                  <a:gd name="f190" fmla="*/ f113 f76 1"/>
                  <a:gd name="f191" fmla="*/ f114 f77 1"/>
                  <a:gd name="f192" fmla="*/ f115 f76 1"/>
                  <a:gd name="f193" fmla="*/ f116 f77 1"/>
                  <a:gd name="f194" fmla="*/ f117 f76 1"/>
                  <a:gd name="f195" fmla="*/ f118 f77 1"/>
                  <a:gd name="f196" fmla="*/ f119 f76 1"/>
                  <a:gd name="f197" fmla="*/ f120 f77 1"/>
                  <a:gd name="f198" fmla="*/ f122 f76 1"/>
                  <a:gd name="f199" fmla="*/ f123 f77 1"/>
                  <a:gd name="f200" fmla="*/ f124 f76 1"/>
                  <a:gd name="f201" fmla="*/ f125 f77 1"/>
                  <a:gd name="f202" fmla="*/ f126 f76 1"/>
                  <a:gd name="f203" fmla="*/ f127 f77 1"/>
                  <a:gd name="f204" fmla="*/ f128 f76 1"/>
                  <a:gd name="f205" fmla="*/ f129 f77 1"/>
                  <a:gd name="f206" fmla="*/ f130 f76 1"/>
                  <a:gd name="f207" fmla="*/ f131 f77 1"/>
                  <a:gd name="f208" fmla="*/ f132 f76 1"/>
                  <a:gd name="f209" fmla="*/ f133 f77 1"/>
                  <a:gd name="f210" fmla="*/ f134 f76 1"/>
                  <a:gd name="f211" fmla="*/ f135 f77 1"/>
                  <a:gd name="f212" fmla="*/ f136 f77 1"/>
                  <a:gd name="f213" fmla="*/ f137 f76 1"/>
                  <a:gd name="f214" fmla="*/ f138 f76 1"/>
                  <a:gd name="f215" fmla="*/ f139 f77 1"/>
                  <a:gd name="f216" fmla="*/ f140 f76 1"/>
                  <a:gd name="f217" fmla="*/ f141 f77 1"/>
                  <a:gd name="f218" fmla="*/ f142 f76 1"/>
                  <a:gd name="f219" fmla="*/ f143 f77 1"/>
                  <a:gd name="f220" fmla="*/ f144 f76 1"/>
                  <a:gd name="f221" fmla="*/ f145 f77 1"/>
                  <a:gd name="f222" fmla="*/ f146 f76 1"/>
                  <a:gd name="f223" fmla="*/ f147 f77 1"/>
                  <a:gd name="f224" fmla="*/ f148 f76 1"/>
                  <a:gd name="f225" fmla="*/ f149 f77 1"/>
                  <a:gd name="f226" fmla="*/ f150 f77 1"/>
                  <a:gd name="f227" fmla="*/ f151 f76 1"/>
                  <a:gd name="f228" fmla="*/ f152 f77 1"/>
                  <a:gd name="f229" fmla="*/ f153 f76 1"/>
                  <a:gd name="f230" fmla="*/ f154 f7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57">
                    <a:pos x="f162" y="f163"/>
                  </a:cxn>
                  <a:cxn ang="f157">
                    <a:pos x="f158" y="f164"/>
                  </a:cxn>
                  <a:cxn ang="f157">
                    <a:pos x="f165" y="f164"/>
                  </a:cxn>
                  <a:cxn ang="f157">
                    <a:pos x="f166" y="f167"/>
                  </a:cxn>
                  <a:cxn ang="f157">
                    <a:pos x="f168" y="f169"/>
                  </a:cxn>
                  <a:cxn ang="f157">
                    <a:pos x="f170" y="f171"/>
                  </a:cxn>
                  <a:cxn ang="f157">
                    <a:pos x="f172" y="f173"/>
                  </a:cxn>
                  <a:cxn ang="f157">
                    <a:pos x="f174" y="f175"/>
                  </a:cxn>
                  <a:cxn ang="f157">
                    <a:pos x="f176" y="f177"/>
                  </a:cxn>
                  <a:cxn ang="f157">
                    <a:pos x="f178" y="f179"/>
                  </a:cxn>
                  <a:cxn ang="f157">
                    <a:pos x="f180" y="f181"/>
                  </a:cxn>
                  <a:cxn ang="f157">
                    <a:pos x="f182" y="f183"/>
                  </a:cxn>
                  <a:cxn ang="f157">
                    <a:pos x="f184" y="f185"/>
                  </a:cxn>
                  <a:cxn ang="f157">
                    <a:pos x="f186" y="f187"/>
                  </a:cxn>
                  <a:cxn ang="f157">
                    <a:pos x="f188" y="f189"/>
                  </a:cxn>
                  <a:cxn ang="f157">
                    <a:pos x="f190" y="f191"/>
                  </a:cxn>
                  <a:cxn ang="f157">
                    <a:pos x="f192" y="f193"/>
                  </a:cxn>
                  <a:cxn ang="f157">
                    <a:pos x="f194" y="f195"/>
                  </a:cxn>
                  <a:cxn ang="f157">
                    <a:pos x="f196" y="f197"/>
                  </a:cxn>
                  <a:cxn ang="f157">
                    <a:pos x="f196" y="f161"/>
                  </a:cxn>
                  <a:cxn ang="f157">
                    <a:pos x="f198" y="f199"/>
                  </a:cxn>
                  <a:cxn ang="f157">
                    <a:pos x="f200" y="f201"/>
                  </a:cxn>
                  <a:cxn ang="f157">
                    <a:pos x="f202" y="f203"/>
                  </a:cxn>
                  <a:cxn ang="f157">
                    <a:pos x="f204" y="f205"/>
                  </a:cxn>
                  <a:cxn ang="f157">
                    <a:pos x="f206" y="f207"/>
                  </a:cxn>
                  <a:cxn ang="f157">
                    <a:pos x="f208" y="f209"/>
                  </a:cxn>
                  <a:cxn ang="f157">
                    <a:pos x="f210" y="f211"/>
                  </a:cxn>
                  <a:cxn ang="f157">
                    <a:pos x="f192" y="f212"/>
                  </a:cxn>
                  <a:cxn ang="f157">
                    <a:pos x="f213" y="f195"/>
                  </a:cxn>
                  <a:cxn ang="f157">
                    <a:pos x="f214" y="f215"/>
                  </a:cxn>
                  <a:cxn ang="f157">
                    <a:pos x="f216" y="f217"/>
                  </a:cxn>
                  <a:cxn ang="f157">
                    <a:pos x="f218" y="f219"/>
                  </a:cxn>
                  <a:cxn ang="f157">
                    <a:pos x="f220" y="f221"/>
                  </a:cxn>
                  <a:cxn ang="f157">
                    <a:pos x="f222" y="f223"/>
                  </a:cxn>
                  <a:cxn ang="f157">
                    <a:pos x="f224" y="f225"/>
                  </a:cxn>
                  <a:cxn ang="f157">
                    <a:pos x="f174" y="f226"/>
                  </a:cxn>
                  <a:cxn ang="f157">
                    <a:pos x="f227" y="f228"/>
                  </a:cxn>
                  <a:cxn ang="f157">
                    <a:pos x="f229" y="f175"/>
                  </a:cxn>
                  <a:cxn ang="f157">
                    <a:pos x="f230" y="f171"/>
                  </a:cxn>
                  <a:cxn ang="f157">
                    <a:pos x="f162" y="f163"/>
                  </a:cxn>
                  <a:cxn ang="f157">
                    <a:pos x="f162" y="f163"/>
                  </a:cxn>
                </a:cxnLst>
                <a:rect l="f158" t="f161" r="f159" b="f160"/>
                <a:pathLst>
                  <a:path w="2849" h="969">
                    <a:moveTo>
                      <a:pt x="f8" y="f9"/>
                    </a:moveTo>
                    <a:lnTo>
                      <a:pt x="f5" y="f7"/>
                    </a:lnTo>
                    <a:lnTo>
                      <a:pt x="f10" y="f7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15" y="f16"/>
                    </a:lnTo>
                    <a:lnTo>
                      <a:pt x="f17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28"/>
                    </a:lnTo>
                    <a:lnTo>
                      <a:pt x="f29" y="f30"/>
                    </a:lnTo>
                    <a:lnTo>
                      <a:pt x="f31" y="f32"/>
                    </a:lnTo>
                    <a:lnTo>
                      <a:pt x="f33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9" y="f40"/>
                    </a:lnTo>
                    <a:lnTo>
                      <a:pt x="f6" y="f41"/>
                    </a:lnTo>
                    <a:lnTo>
                      <a:pt x="f6" y="f5"/>
                    </a:lnTo>
                    <a:lnTo>
                      <a:pt x="f42" y="f43"/>
                    </a:lnTo>
                    <a:lnTo>
                      <a:pt x="f44" y="f45"/>
                    </a:lnTo>
                    <a:lnTo>
                      <a:pt x="f46" y="f47"/>
                    </a:lnTo>
                    <a:lnTo>
                      <a:pt x="f48" y="f49"/>
                    </a:lnTo>
                    <a:lnTo>
                      <a:pt x="f50" y="f51"/>
                    </a:lnTo>
                    <a:lnTo>
                      <a:pt x="f52" y="f53"/>
                    </a:lnTo>
                    <a:lnTo>
                      <a:pt x="f54" y="f55"/>
                    </a:lnTo>
                    <a:lnTo>
                      <a:pt x="f37" y="f56"/>
                    </a:lnTo>
                    <a:lnTo>
                      <a:pt x="f57" y="f40"/>
                    </a:lnTo>
                    <a:lnTo>
                      <a:pt x="f58" y="f59"/>
                    </a:lnTo>
                    <a:lnTo>
                      <a:pt x="f60" y="f61"/>
                    </a:lnTo>
                    <a:lnTo>
                      <a:pt x="f62" y="f63"/>
                    </a:lnTo>
                    <a:lnTo>
                      <a:pt x="f64" y="f65"/>
                    </a:lnTo>
                    <a:lnTo>
                      <a:pt x="f66" y="f67"/>
                    </a:lnTo>
                    <a:lnTo>
                      <a:pt x="f68" y="f69"/>
                    </a:lnTo>
                    <a:lnTo>
                      <a:pt x="f19" y="f70"/>
                    </a:lnTo>
                    <a:lnTo>
                      <a:pt x="f71" y="f72"/>
                    </a:lnTo>
                    <a:lnTo>
                      <a:pt x="f73" y="f20"/>
                    </a:lnTo>
                    <a:lnTo>
                      <a:pt x="f74" y="f16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4362446" y="3540127"/>
                <a:ext cx="4773616" cy="330993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007"/>
                  <a:gd name="f7" fmla="val 2085"/>
                  <a:gd name="f8" fmla="val 1427"/>
                  <a:gd name="f9" fmla="val 441"/>
                  <a:gd name="f10" fmla="val 1433"/>
                  <a:gd name="f11" fmla="val 474"/>
                  <a:gd name="f12" fmla="val 1444"/>
                  <a:gd name="f13" fmla="val 501"/>
                  <a:gd name="f14" fmla="val 1460"/>
                  <a:gd name="f15" fmla="val 528"/>
                  <a:gd name="f16" fmla="val 1482"/>
                  <a:gd name="f17" fmla="val 550"/>
                  <a:gd name="f18" fmla="val 1541"/>
                  <a:gd name="f19" fmla="val 593"/>
                  <a:gd name="f20" fmla="val 1623"/>
                  <a:gd name="f21" fmla="val 637"/>
                  <a:gd name="f22" fmla="val 1715"/>
                  <a:gd name="f23" fmla="val 670"/>
                  <a:gd name="f24" fmla="val 1818"/>
                  <a:gd name="f25" fmla="val 702"/>
                  <a:gd name="f26" fmla="val 1927"/>
                  <a:gd name="f27" fmla="val 735"/>
                  <a:gd name="f28" fmla="val 2041"/>
                  <a:gd name="f29" fmla="val 762"/>
                  <a:gd name="f30" fmla="val 2155"/>
                  <a:gd name="f31" fmla="val 789"/>
                  <a:gd name="f32" fmla="val 2269"/>
                  <a:gd name="f33" fmla="val 822"/>
                  <a:gd name="f34" fmla="val 2372"/>
                  <a:gd name="f35" fmla="val 849"/>
                  <a:gd name="f36" fmla="val 2464"/>
                  <a:gd name="f37" fmla="val 882"/>
                  <a:gd name="f38" fmla="val 2551"/>
                  <a:gd name="f39" fmla="val 920"/>
                  <a:gd name="f40" fmla="val 2616"/>
                  <a:gd name="f41" fmla="val 958"/>
                  <a:gd name="f42" fmla="val 2638"/>
                  <a:gd name="f43" fmla="val 980"/>
                  <a:gd name="f44" fmla="val 2659"/>
                  <a:gd name="f45" fmla="val 1007"/>
                  <a:gd name="f46" fmla="val 2676"/>
                  <a:gd name="f47" fmla="val 1029"/>
                  <a:gd name="f48" fmla="val 2681"/>
                  <a:gd name="f49" fmla="val 1056"/>
                  <a:gd name="f50" fmla="val 1083"/>
                  <a:gd name="f51" fmla="val 1105"/>
                  <a:gd name="f52" fmla="val 2665"/>
                  <a:gd name="f53" fmla="val 1127"/>
                  <a:gd name="f54" fmla="val 2643"/>
                  <a:gd name="f55" fmla="val 1149"/>
                  <a:gd name="f56" fmla="val 1170"/>
                  <a:gd name="f57" fmla="val 2583"/>
                  <a:gd name="f58" fmla="val 1187"/>
                  <a:gd name="f59" fmla="val 2545"/>
                  <a:gd name="f60" fmla="val 1208"/>
                  <a:gd name="f61" fmla="val 2502"/>
                  <a:gd name="f62" fmla="val 1225"/>
                  <a:gd name="f63" fmla="val 2448"/>
                  <a:gd name="f64" fmla="val 1241"/>
                  <a:gd name="f65" fmla="val 2388"/>
                  <a:gd name="f66" fmla="val 1257"/>
                  <a:gd name="f67" fmla="val 2328"/>
                  <a:gd name="f68" fmla="val 1274"/>
                  <a:gd name="f69" fmla="val 2258"/>
                  <a:gd name="f70" fmla="val 1290"/>
                  <a:gd name="f71" fmla="val 2106"/>
                  <a:gd name="f72" fmla="val 1328"/>
                  <a:gd name="f73" fmla="val 1932"/>
                  <a:gd name="f74" fmla="val 1372"/>
                  <a:gd name="f75" fmla="val 1742"/>
                  <a:gd name="f76" fmla="val 1421"/>
                  <a:gd name="f77" fmla="val 1531"/>
                  <a:gd name="f78" fmla="val 1475"/>
                  <a:gd name="f79" fmla="val 1308"/>
                  <a:gd name="f80" fmla="val 1540"/>
                  <a:gd name="f81" fmla="val 1069"/>
                  <a:gd name="f82" fmla="val 1617"/>
                  <a:gd name="f83" fmla="val 820"/>
                  <a:gd name="f84" fmla="val 1709"/>
                  <a:gd name="f85" fmla="val 554"/>
                  <a:gd name="f86" fmla="val 282"/>
                  <a:gd name="f87" fmla="val 1943"/>
                  <a:gd name="f88" fmla="val 152"/>
                  <a:gd name="f89" fmla="val 244"/>
                  <a:gd name="f90" fmla="val 2074"/>
                  <a:gd name="f91" fmla="val 386"/>
                  <a:gd name="f92" fmla="val 1992"/>
                  <a:gd name="f93" fmla="val 537"/>
                  <a:gd name="f94" fmla="val 1910"/>
                  <a:gd name="f95" fmla="val 700"/>
                  <a:gd name="f96" fmla="val 1834"/>
                  <a:gd name="f97" fmla="val 879"/>
                  <a:gd name="f98" fmla="val 1763"/>
                  <a:gd name="f99" fmla="val 1064"/>
                  <a:gd name="f100" fmla="val 1693"/>
                  <a:gd name="f101" fmla="val 1259"/>
                  <a:gd name="f102" fmla="val 1622"/>
                  <a:gd name="f103" fmla="val 1661"/>
                  <a:gd name="f104" fmla="val 1497"/>
                  <a:gd name="f105" fmla="val 1748"/>
                  <a:gd name="f106" fmla="val 1470"/>
                  <a:gd name="f107" fmla="val 1845"/>
                  <a:gd name="f108" fmla="val 1442"/>
                  <a:gd name="f109" fmla="val 2046"/>
                  <a:gd name="f110" fmla="val 1393"/>
                  <a:gd name="f111" fmla="val 2252"/>
                  <a:gd name="f112" fmla="val 1339"/>
                  <a:gd name="f113" fmla="val 2458"/>
                  <a:gd name="f114" fmla="val 1285"/>
                  <a:gd name="f115" fmla="val 1263"/>
                  <a:gd name="f116" fmla="val 1236"/>
                  <a:gd name="f117" fmla="val 2730"/>
                  <a:gd name="f118" fmla="val 1214"/>
                  <a:gd name="f119" fmla="val 2806"/>
                  <a:gd name="f120" fmla="val 1192"/>
                  <a:gd name="f121" fmla="val 2876"/>
                  <a:gd name="f122" fmla="val 2931"/>
                  <a:gd name="f123" fmla="val 2974"/>
                  <a:gd name="f124" fmla="val 1132"/>
                  <a:gd name="f125" fmla="val 1116"/>
                  <a:gd name="f126" fmla="val 871"/>
                  <a:gd name="f127" fmla="val 2941"/>
                  <a:gd name="f128" fmla="val 860"/>
                  <a:gd name="f129" fmla="val 2860"/>
                  <a:gd name="f130" fmla="val 844"/>
                  <a:gd name="f131" fmla="val 2773"/>
                  <a:gd name="f132" fmla="val 827"/>
                  <a:gd name="f133" fmla="val 2670"/>
                  <a:gd name="f134" fmla="val 806"/>
                  <a:gd name="f135" fmla="val 2567"/>
                  <a:gd name="f136" fmla="val 784"/>
                  <a:gd name="f137" fmla="val 757"/>
                  <a:gd name="f138" fmla="val 2241"/>
                  <a:gd name="f139" fmla="val 2138"/>
                  <a:gd name="f140" fmla="val 1959"/>
                  <a:gd name="f141" fmla="val 604"/>
                  <a:gd name="f142" fmla="val 1883"/>
                  <a:gd name="f143" fmla="val 566"/>
                  <a:gd name="f144" fmla="val 1824"/>
                  <a:gd name="f145" fmla="val 534"/>
                  <a:gd name="f146" fmla="val 1780"/>
                  <a:gd name="f147" fmla="val 495"/>
                  <a:gd name="f148" fmla="val 1769"/>
                  <a:gd name="f149" fmla="val 1758"/>
                  <a:gd name="f150" fmla="val 457"/>
                  <a:gd name="f151" fmla="val 1753"/>
                  <a:gd name="f152" fmla="val 436"/>
                  <a:gd name="f153" fmla="val 419"/>
                  <a:gd name="f154" fmla="val 381"/>
                  <a:gd name="f155" fmla="val 1813"/>
                  <a:gd name="f156" fmla="val 343"/>
                  <a:gd name="f157" fmla="val 1862"/>
                  <a:gd name="f158" fmla="val 316"/>
                  <a:gd name="f159" fmla="val 1921"/>
                  <a:gd name="f160" fmla="val 289"/>
                  <a:gd name="f161" fmla="val 1986"/>
                  <a:gd name="f162" fmla="val 267"/>
                  <a:gd name="f163" fmla="val 2062"/>
                  <a:gd name="f164" fmla="val 245"/>
                  <a:gd name="f165" fmla="val 2149"/>
                  <a:gd name="f166" fmla="val 229"/>
                  <a:gd name="f167" fmla="val 2236"/>
                  <a:gd name="f168" fmla="val 213"/>
                  <a:gd name="f169" fmla="val 2431"/>
                  <a:gd name="f170" fmla="val 2627"/>
                  <a:gd name="f171" fmla="val 158"/>
                  <a:gd name="f172" fmla="val 2827"/>
                  <a:gd name="f173" fmla="val 125"/>
                  <a:gd name="f174" fmla="val 2920"/>
                  <a:gd name="f175" fmla="val 109"/>
                  <a:gd name="f176" fmla="val 87"/>
                  <a:gd name="f177" fmla="val 2909"/>
                  <a:gd name="f178" fmla="val 22"/>
                  <a:gd name="f179" fmla="val 2795"/>
                  <a:gd name="f180" fmla="val 44"/>
                  <a:gd name="f181" fmla="val 66"/>
                  <a:gd name="f182" fmla="val 82"/>
                  <a:gd name="f183" fmla="val 2285"/>
                  <a:gd name="f184" fmla="val 120"/>
                  <a:gd name="f185" fmla="val 136"/>
                  <a:gd name="f186" fmla="val 2030"/>
                  <a:gd name="f187" fmla="val 1905"/>
                  <a:gd name="f188" fmla="val 174"/>
                  <a:gd name="f189" fmla="val 1791"/>
                  <a:gd name="f190" fmla="val 202"/>
                  <a:gd name="f191" fmla="val 1688"/>
                  <a:gd name="f192" fmla="val 1601"/>
                  <a:gd name="f193" fmla="val 261"/>
                  <a:gd name="f194" fmla="val 1525"/>
                  <a:gd name="f195" fmla="val 300"/>
                  <a:gd name="f196" fmla="val 1471"/>
                  <a:gd name="f197" fmla="val 338"/>
                  <a:gd name="f198" fmla="val 1455"/>
                  <a:gd name="f199" fmla="val 359"/>
                  <a:gd name="f200" fmla="val 1438"/>
                  <a:gd name="f201" fmla="val 387"/>
                  <a:gd name="f202" fmla="val 414"/>
                  <a:gd name="f203" fmla="+- 0 0 -90"/>
                  <a:gd name="f204" fmla="*/ f3 1 3007"/>
                  <a:gd name="f205" fmla="*/ f4 1 2085"/>
                  <a:gd name="f206" fmla="+- f7 0 f5"/>
                  <a:gd name="f207" fmla="+- f6 0 f5"/>
                  <a:gd name="f208" fmla="*/ f203 f0 1"/>
                  <a:gd name="f209" fmla="*/ f207 1 3007"/>
                  <a:gd name="f210" fmla="*/ f206 1 2085"/>
                  <a:gd name="f211" fmla="*/ f208 1 f2"/>
                  <a:gd name="f212" fmla="*/ 1433 1 f209"/>
                  <a:gd name="f213" fmla="*/ 474 1 f210"/>
                  <a:gd name="f214" fmla="*/ 1460 1 f209"/>
                  <a:gd name="f215" fmla="*/ 528 1 f210"/>
                  <a:gd name="f216" fmla="*/ 1541 1 f209"/>
                  <a:gd name="f217" fmla="*/ 593 1 f210"/>
                  <a:gd name="f218" fmla="*/ 1715 1 f209"/>
                  <a:gd name="f219" fmla="*/ 670 1 f210"/>
                  <a:gd name="f220" fmla="*/ 1927 1 f209"/>
                  <a:gd name="f221" fmla="*/ 735 1 f210"/>
                  <a:gd name="f222" fmla="*/ 2155 1 f209"/>
                  <a:gd name="f223" fmla="*/ 789 1 f210"/>
                  <a:gd name="f224" fmla="*/ 2372 1 f209"/>
                  <a:gd name="f225" fmla="*/ 849 1 f210"/>
                  <a:gd name="f226" fmla="*/ 2551 1 f209"/>
                  <a:gd name="f227" fmla="*/ 920 1 f210"/>
                  <a:gd name="f228" fmla="*/ 2638 1 f209"/>
                  <a:gd name="f229" fmla="*/ 980 1 f210"/>
                  <a:gd name="f230" fmla="*/ 2676 1 f209"/>
                  <a:gd name="f231" fmla="*/ 1029 1 f210"/>
                  <a:gd name="f232" fmla="*/ 2681 1 f209"/>
                  <a:gd name="f233" fmla="*/ 1083 1 f210"/>
                  <a:gd name="f234" fmla="*/ 2665 1 f209"/>
                  <a:gd name="f235" fmla="*/ 1127 1 f210"/>
                  <a:gd name="f236" fmla="*/ 2616 1 f209"/>
                  <a:gd name="f237" fmla="*/ 1170 1 f210"/>
                  <a:gd name="f238" fmla="*/ 2545 1 f209"/>
                  <a:gd name="f239" fmla="*/ 1208 1 f210"/>
                  <a:gd name="f240" fmla="*/ 2448 1 f209"/>
                  <a:gd name="f241" fmla="*/ 1241 1 f210"/>
                  <a:gd name="f242" fmla="*/ 2328 1 f209"/>
                  <a:gd name="f243" fmla="*/ 1274 1 f210"/>
                  <a:gd name="f244" fmla="*/ 2106 1 f209"/>
                  <a:gd name="f245" fmla="*/ 1328 1 f210"/>
                  <a:gd name="f246" fmla="*/ 1742 1 f209"/>
                  <a:gd name="f247" fmla="*/ 1421 1 f210"/>
                  <a:gd name="f248" fmla="*/ 1308 1 f209"/>
                  <a:gd name="f249" fmla="*/ 1540 1 f210"/>
                  <a:gd name="f250" fmla="*/ 820 1 f209"/>
                  <a:gd name="f251" fmla="*/ 1709 1 f210"/>
                  <a:gd name="f252" fmla="*/ 282 1 f209"/>
                  <a:gd name="f253" fmla="*/ 1943 1 f210"/>
                  <a:gd name="f254" fmla="*/ 152 1 f209"/>
                  <a:gd name="f255" fmla="*/ 2085 1 f210"/>
                  <a:gd name="f256" fmla="*/ 386 1 f209"/>
                  <a:gd name="f257" fmla="*/ 1992 1 f210"/>
                  <a:gd name="f258" fmla="*/ 700 1 f209"/>
                  <a:gd name="f259" fmla="*/ 1834 1 f210"/>
                  <a:gd name="f260" fmla="*/ 1064 1 f209"/>
                  <a:gd name="f261" fmla="*/ 1693 1 f210"/>
                  <a:gd name="f262" fmla="*/ 1661 1 f209"/>
                  <a:gd name="f263" fmla="*/ 1497 1 f210"/>
                  <a:gd name="f264" fmla="*/ 1845 1 f209"/>
                  <a:gd name="f265" fmla="*/ 1442 1 f210"/>
                  <a:gd name="f266" fmla="*/ 2252 1 f209"/>
                  <a:gd name="f267" fmla="*/ 1339 1 f210"/>
                  <a:gd name="f268" fmla="*/ 1263 1 f210"/>
                  <a:gd name="f269" fmla="*/ 2730 1 f209"/>
                  <a:gd name="f270" fmla="*/ 1214 1 f210"/>
                  <a:gd name="f271" fmla="*/ 2876 1 f209"/>
                  <a:gd name="f272" fmla="*/ 2974 1 f209"/>
                  <a:gd name="f273" fmla="*/ 1132 1 f210"/>
                  <a:gd name="f274" fmla="*/ 3007 1 f209"/>
                  <a:gd name="f275" fmla="*/ 871 1 f210"/>
                  <a:gd name="f276" fmla="*/ 2860 1 f209"/>
                  <a:gd name="f277" fmla="*/ 844 1 f210"/>
                  <a:gd name="f278" fmla="*/ 2670 1 f209"/>
                  <a:gd name="f279" fmla="*/ 806 1 f210"/>
                  <a:gd name="f280" fmla="*/ 2458 1 f209"/>
                  <a:gd name="f281" fmla="*/ 757 1 f210"/>
                  <a:gd name="f282" fmla="*/ 2138 1 f209"/>
                  <a:gd name="f283" fmla="*/ 1959 1 f209"/>
                  <a:gd name="f284" fmla="*/ 604 1 f210"/>
                  <a:gd name="f285" fmla="*/ 1824 1 f209"/>
                  <a:gd name="f286" fmla="*/ 534 1 f210"/>
                  <a:gd name="f287" fmla="*/ 1769 1 f209"/>
                  <a:gd name="f288" fmla="*/ 1753 1 f209"/>
                  <a:gd name="f289" fmla="*/ 436 1 f210"/>
                  <a:gd name="f290" fmla="*/ 1780 1 f209"/>
                  <a:gd name="f291" fmla="*/ 381 1 f210"/>
                  <a:gd name="f292" fmla="*/ 1862 1 f209"/>
                  <a:gd name="f293" fmla="*/ 316 1 f210"/>
                  <a:gd name="f294" fmla="*/ 1986 1 f209"/>
                  <a:gd name="f295" fmla="*/ 267 1 f210"/>
                  <a:gd name="f296" fmla="*/ 2149 1 f209"/>
                  <a:gd name="f297" fmla="*/ 229 1 f210"/>
                  <a:gd name="f298" fmla="*/ 2431 1 f209"/>
                  <a:gd name="f299" fmla="*/ 180 1 f210"/>
                  <a:gd name="f300" fmla="*/ 2827 1 f209"/>
                  <a:gd name="f301" fmla="*/ 125 1 f210"/>
                  <a:gd name="f302" fmla="*/ 87 1 f210"/>
                  <a:gd name="f303" fmla="*/ 2909 1 f209"/>
                  <a:gd name="f304" fmla="*/ 22 1 f210"/>
                  <a:gd name="f305" fmla="*/ 66 1 f210"/>
                  <a:gd name="f306" fmla="*/ 2285 1 f209"/>
                  <a:gd name="f307" fmla="*/ 120 1 f210"/>
                  <a:gd name="f308" fmla="*/ 2030 1 f209"/>
                  <a:gd name="f309" fmla="*/ 158 1 f210"/>
                  <a:gd name="f310" fmla="*/ 1791 1 f209"/>
                  <a:gd name="f311" fmla="*/ 202 1 f210"/>
                  <a:gd name="f312" fmla="*/ 1601 1 f209"/>
                  <a:gd name="f313" fmla="*/ 261 1 f210"/>
                  <a:gd name="f314" fmla="*/ 1471 1 f209"/>
                  <a:gd name="f315" fmla="*/ 338 1 f210"/>
                  <a:gd name="f316" fmla="*/ 1438 1 f209"/>
                  <a:gd name="f317" fmla="*/ 387 1 f210"/>
                  <a:gd name="f318" fmla="*/ 1427 1 f209"/>
                  <a:gd name="f319" fmla="*/ 441 1 f210"/>
                  <a:gd name="f320" fmla="*/ 0 1 f209"/>
                  <a:gd name="f321" fmla="*/ f6 1 f209"/>
                  <a:gd name="f322" fmla="*/ 0 1 f210"/>
                  <a:gd name="f323" fmla="*/ f7 1 f210"/>
                  <a:gd name="f324" fmla="+- f211 0 f1"/>
                  <a:gd name="f325" fmla="*/ f320 f204 1"/>
                  <a:gd name="f326" fmla="*/ f321 f204 1"/>
                  <a:gd name="f327" fmla="*/ f323 f205 1"/>
                  <a:gd name="f328" fmla="*/ f322 f205 1"/>
                  <a:gd name="f329" fmla="*/ f212 f204 1"/>
                  <a:gd name="f330" fmla="*/ f213 f205 1"/>
                  <a:gd name="f331" fmla="*/ f214 f204 1"/>
                  <a:gd name="f332" fmla="*/ f215 f205 1"/>
                  <a:gd name="f333" fmla="*/ f216 f204 1"/>
                  <a:gd name="f334" fmla="*/ f217 f205 1"/>
                  <a:gd name="f335" fmla="*/ f218 f204 1"/>
                  <a:gd name="f336" fmla="*/ f219 f205 1"/>
                  <a:gd name="f337" fmla="*/ f220 f204 1"/>
                  <a:gd name="f338" fmla="*/ f221 f205 1"/>
                  <a:gd name="f339" fmla="*/ f222 f204 1"/>
                  <a:gd name="f340" fmla="*/ f223 f205 1"/>
                  <a:gd name="f341" fmla="*/ f224 f204 1"/>
                  <a:gd name="f342" fmla="*/ f225 f205 1"/>
                  <a:gd name="f343" fmla="*/ f226 f204 1"/>
                  <a:gd name="f344" fmla="*/ f227 f205 1"/>
                  <a:gd name="f345" fmla="*/ f228 f204 1"/>
                  <a:gd name="f346" fmla="*/ f229 f205 1"/>
                  <a:gd name="f347" fmla="*/ f230 f204 1"/>
                  <a:gd name="f348" fmla="*/ f231 f205 1"/>
                  <a:gd name="f349" fmla="*/ f232 f204 1"/>
                  <a:gd name="f350" fmla="*/ f233 f205 1"/>
                  <a:gd name="f351" fmla="*/ f234 f204 1"/>
                  <a:gd name="f352" fmla="*/ f235 f205 1"/>
                  <a:gd name="f353" fmla="*/ f236 f204 1"/>
                  <a:gd name="f354" fmla="*/ f237 f205 1"/>
                  <a:gd name="f355" fmla="*/ f238 f204 1"/>
                  <a:gd name="f356" fmla="*/ f239 f205 1"/>
                  <a:gd name="f357" fmla="*/ f240 f204 1"/>
                  <a:gd name="f358" fmla="*/ f241 f205 1"/>
                  <a:gd name="f359" fmla="*/ f242 f204 1"/>
                  <a:gd name="f360" fmla="*/ f243 f205 1"/>
                  <a:gd name="f361" fmla="*/ f244 f204 1"/>
                  <a:gd name="f362" fmla="*/ f245 f205 1"/>
                  <a:gd name="f363" fmla="*/ f246 f204 1"/>
                  <a:gd name="f364" fmla="*/ f247 f205 1"/>
                  <a:gd name="f365" fmla="*/ f248 f204 1"/>
                  <a:gd name="f366" fmla="*/ f249 f205 1"/>
                  <a:gd name="f367" fmla="*/ f250 f204 1"/>
                  <a:gd name="f368" fmla="*/ f251 f205 1"/>
                  <a:gd name="f369" fmla="*/ f252 f204 1"/>
                  <a:gd name="f370" fmla="*/ f253 f205 1"/>
                  <a:gd name="f371" fmla="*/ f254 f204 1"/>
                  <a:gd name="f372" fmla="*/ f255 f205 1"/>
                  <a:gd name="f373" fmla="*/ f256 f204 1"/>
                  <a:gd name="f374" fmla="*/ f257 f205 1"/>
                  <a:gd name="f375" fmla="*/ f258 f204 1"/>
                  <a:gd name="f376" fmla="*/ f259 f205 1"/>
                  <a:gd name="f377" fmla="*/ f260 f204 1"/>
                  <a:gd name="f378" fmla="*/ f261 f205 1"/>
                  <a:gd name="f379" fmla="*/ f262 f204 1"/>
                  <a:gd name="f380" fmla="*/ f263 f205 1"/>
                  <a:gd name="f381" fmla="*/ f264 f204 1"/>
                  <a:gd name="f382" fmla="*/ f265 f205 1"/>
                  <a:gd name="f383" fmla="*/ f266 f204 1"/>
                  <a:gd name="f384" fmla="*/ f267 f205 1"/>
                  <a:gd name="f385" fmla="*/ f268 f205 1"/>
                  <a:gd name="f386" fmla="*/ f269 f204 1"/>
                  <a:gd name="f387" fmla="*/ f270 f205 1"/>
                  <a:gd name="f388" fmla="*/ f271 f204 1"/>
                  <a:gd name="f389" fmla="*/ f272 f204 1"/>
                  <a:gd name="f390" fmla="*/ f273 f205 1"/>
                  <a:gd name="f391" fmla="*/ f274 f204 1"/>
                  <a:gd name="f392" fmla="*/ f275 f205 1"/>
                  <a:gd name="f393" fmla="*/ f276 f204 1"/>
                  <a:gd name="f394" fmla="*/ f277 f205 1"/>
                  <a:gd name="f395" fmla="*/ f278 f204 1"/>
                  <a:gd name="f396" fmla="*/ f279 f205 1"/>
                  <a:gd name="f397" fmla="*/ f280 f204 1"/>
                  <a:gd name="f398" fmla="*/ f281 f205 1"/>
                  <a:gd name="f399" fmla="*/ f282 f204 1"/>
                  <a:gd name="f400" fmla="*/ f283 f204 1"/>
                  <a:gd name="f401" fmla="*/ f284 f205 1"/>
                  <a:gd name="f402" fmla="*/ f285 f204 1"/>
                  <a:gd name="f403" fmla="*/ f286 f205 1"/>
                  <a:gd name="f404" fmla="*/ f287 f204 1"/>
                  <a:gd name="f405" fmla="*/ f288 f204 1"/>
                  <a:gd name="f406" fmla="*/ f289 f205 1"/>
                  <a:gd name="f407" fmla="*/ f290 f204 1"/>
                  <a:gd name="f408" fmla="*/ f291 f205 1"/>
                  <a:gd name="f409" fmla="*/ f292 f204 1"/>
                  <a:gd name="f410" fmla="*/ f293 f205 1"/>
                  <a:gd name="f411" fmla="*/ f294 f204 1"/>
                  <a:gd name="f412" fmla="*/ f295 f205 1"/>
                  <a:gd name="f413" fmla="*/ f296 f204 1"/>
                  <a:gd name="f414" fmla="*/ f297 f205 1"/>
                  <a:gd name="f415" fmla="*/ f298 f204 1"/>
                  <a:gd name="f416" fmla="*/ f299 f205 1"/>
                  <a:gd name="f417" fmla="*/ f300 f204 1"/>
                  <a:gd name="f418" fmla="*/ f301 f205 1"/>
                  <a:gd name="f419" fmla="*/ f302 f205 1"/>
                  <a:gd name="f420" fmla="*/ f303 f204 1"/>
                  <a:gd name="f421" fmla="*/ f304 f205 1"/>
                  <a:gd name="f422" fmla="*/ f305 f205 1"/>
                  <a:gd name="f423" fmla="*/ f306 f204 1"/>
                  <a:gd name="f424" fmla="*/ f307 f205 1"/>
                  <a:gd name="f425" fmla="*/ f308 f204 1"/>
                  <a:gd name="f426" fmla="*/ f309 f205 1"/>
                  <a:gd name="f427" fmla="*/ f310 f204 1"/>
                  <a:gd name="f428" fmla="*/ f311 f205 1"/>
                  <a:gd name="f429" fmla="*/ f312 f204 1"/>
                  <a:gd name="f430" fmla="*/ f313 f205 1"/>
                  <a:gd name="f431" fmla="*/ f314 f204 1"/>
                  <a:gd name="f432" fmla="*/ f315 f205 1"/>
                  <a:gd name="f433" fmla="*/ f316 f204 1"/>
                  <a:gd name="f434" fmla="*/ f317 f205 1"/>
                  <a:gd name="f435" fmla="*/ f318 f204 1"/>
                  <a:gd name="f436" fmla="*/ f319 f20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24">
                    <a:pos x="f329" y="f330"/>
                  </a:cxn>
                  <a:cxn ang="f324">
                    <a:pos x="f331" y="f332"/>
                  </a:cxn>
                  <a:cxn ang="f324">
                    <a:pos x="f333" y="f334"/>
                  </a:cxn>
                  <a:cxn ang="f324">
                    <a:pos x="f335" y="f336"/>
                  </a:cxn>
                  <a:cxn ang="f324">
                    <a:pos x="f337" y="f338"/>
                  </a:cxn>
                  <a:cxn ang="f324">
                    <a:pos x="f339" y="f340"/>
                  </a:cxn>
                  <a:cxn ang="f324">
                    <a:pos x="f341" y="f342"/>
                  </a:cxn>
                  <a:cxn ang="f324">
                    <a:pos x="f343" y="f344"/>
                  </a:cxn>
                  <a:cxn ang="f324">
                    <a:pos x="f345" y="f346"/>
                  </a:cxn>
                  <a:cxn ang="f324">
                    <a:pos x="f347" y="f348"/>
                  </a:cxn>
                  <a:cxn ang="f324">
                    <a:pos x="f349" y="f350"/>
                  </a:cxn>
                  <a:cxn ang="f324">
                    <a:pos x="f351" y="f352"/>
                  </a:cxn>
                  <a:cxn ang="f324">
                    <a:pos x="f353" y="f354"/>
                  </a:cxn>
                  <a:cxn ang="f324">
                    <a:pos x="f355" y="f356"/>
                  </a:cxn>
                  <a:cxn ang="f324">
                    <a:pos x="f357" y="f358"/>
                  </a:cxn>
                  <a:cxn ang="f324">
                    <a:pos x="f359" y="f360"/>
                  </a:cxn>
                  <a:cxn ang="f324">
                    <a:pos x="f361" y="f362"/>
                  </a:cxn>
                  <a:cxn ang="f324">
                    <a:pos x="f363" y="f364"/>
                  </a:cxn>
                  <a:cxn ang="f324">
                    <a:pos x="f365" y="f366"/>
                  </a:cxn>
                  <a:cxn ang="f324">
                    <a:pos x="f367" y="f368"/>
                  </a:cxn>
                  <a:cxn ang="f324">
                    <a:pos x="f369" y="f370"/>
                  </a:cxn>
                  <a:cxn ang="f324">
                    <a:pos x="f371" y="f372"/>
                  </a:cxn>
                  <a:cxn ang="f324">
                    <a:pos x="f373" y="f374"/>
                  </a:cxn>
                  <a:cxn ang="f324">
                    <a:pos x="f375" y="f376"/>
                  </a:cxn>
                  <a:cxn ang="f324">
                    <a:pos x="f377" y="f378"/>
                  </a:cxn>
                  <a:cxn ang="f324">
                    <a:pos x="f379" y="f380"/>
                  </a:cxn>
                  <a:cxn ang="f324">
                    <a:pos x="f381" y="f382"/>
                  </a:cxn>
                  <a:cxn ang="f324">
                    <a:pos x="f383" y="f384"/>
                  </a:cxn>
                  <a:cxn ang="f324">
                    <a:pos x="f343" y="f385"/>
                  </a:cxn>
                  <a:cxn ang="f324">
                    <a:pos x="f386" y="f387"/>
                  </a:cxn>
                  <a:cxn ang="f324">
                    <a:pos x="f388" y="f354"/>
                  </a:cxn>
                  <a:cxn ang="f324">
                    <a:pos x="f389" y="f390"/>
                  </a:cxn>
                  <a:cxn ang="f324">
                    <a:pos x="f391" y="f392"/>
                  </a:cxn>
                  <a:cxn ang="f324">
                    <a:pos x="f393" y="f394"/>
                  </a:cxn>
                  <a:cxn ang="f324">
                    <a:pos x="f395" y="f396"/>
                  </a:cxn>
                  <a:cxn ang="f324">
                    <a:pos x="f397" y="f398"/>
                  </a:cxn>
                  <a:cxn ang="f324">
                    <a:pos x="f399" y="f336"/>
                  </a:cxn>
                  <a:cxn ang="f324">
                    <a:pos x="f400" y="f401"/>
                  </a:cxn>
                  <a:cxn ang="f324">
                    <a:pos x="f402" y="f403"/>
                  </a:cxn>
                  <a:cxn ang="f324">
                    <a:pos x="f404" y="f330"/>
                  </a:cxn>
                  <a:cxn ang="f324">
                    <a:pos x="f405" y="f406"/>
                  </a:cxn>
                  <a:cxn ang="f324">
                    <a:pos x="f407" y="f408"/>
                  </a:cxn>
                  <a:cxn ang="f324">
                    <a:pos x="f409" y="f410"/>
                  </a:cxn>
                  <a:cxn ang="f324">
                    <a:pos x="f411" y="f412"/>
                  </a:cxn>
                  <a:cxn ang="f324">
                    <a:pos x="f413" y="f414"/>
                  </a:cxn>
                  <a:cxn ang="f324">
                    <a:pos x="f415" y="f416"/>
                  </a:cxn>
                  <a:cxn ang="f324">
                    <a:pos x="f417" y="f418"/>
                  </a:cxn>
                  <a:cxn ang="f324">
                    <a:pos x="f391" y="f419"/>
                  </a:cxn>
                  <a:cxn ang="f324">
                    <a:pos x="f420" y="f421"/>
                  </a:cxn>
                  <a:cxn ang="f324">
                    <a:pos x="f347" y="f422"/>
                  </a:cxn>
                  <a:cxn ang="f324">
                    <a:pos x="f423" y="f424"/>
                  </a:cxn>
                  <a:cxn ang="f324">
                    <a:pos x="f425" y="f426"/>
                  </a:cxn>
                  <a:cxn ang="f324">
                    <a:pos x="f427" y="f428"/>
                  </a:cxn>
                  <a:cxn ang="f324">
                    <a:pos x="f429" y="f430"/>
                  </a:cxn>
                  <a:cxn ang="f324">
                    <a:pos x="f431" y="f432"/>
                  </a:cxn>
                  <a:cxn ang="f324">
                    <a:pos x="f433" y="f434"/>
                  </a:cxn>
                  <a:cxn ang="f324">
                    <a:pos x="f435" y="f436"/>
                  </a:cxn>
                </a:cxnLst>
                <a:rect l="f325" t="f328" r="f326" b="f327"/>
                <a:pathLst>
                  <a:path w="3007" h="2085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26" y="f27"/>
                    </a:lnTo>
                    <a:lnTo>
                      <a:pt x="f28" y="f29"/>
                    </a:lnTo>
                    <a:lnTo>
                      <a:pt x="f30" y="f31"/>
                    </a:lnTo>
                    <a:lnTo>
                      <a:pt x="f32" y="f33"/>
                    </a:lnTo>
                    <a:lnTo>
                      <a:pt x="f34" y="f35"/>
                    </a:lnTo>
                    <a:lnTo>
                      <a:pt x="f36" y="f37"/>
                    </a:lnTo>
                    <a:lnTo>
                      <a:pt x="f38" y="f39"/>
                    </a:lnTo>
                    <a:lnTo>
                      <a:pt x="f40" y="f41"/>
                    </a:lnTo>
                    <a:lnTo>
                      <a:pt x="f42" y="f43"/>
                    </a:lnTo>
                    <a:lnTo>
                      <a:pt x="f44" y="f45"/>
                    </a:lnTo>
                    <a:lnTo>
                      <a:pt x="f46" y="f47"/>
                    </a:lnTo>
                    <a:lnTo>
                      <a:pt x="f48" y="f49"/>
                    </a:lnTo>
                    <a:lnTo>
                      <a:pt x="f48" y="f50"/>
                    </a:lnTo>
                    <a:lnTo>
                      <a:pt x="f46" y="f51"/>
                    </a:lnTo>
                    <a:lnTo>
                      <a:pt x="f52" y="f53"/>
                    </a:lnTo>
                    <a:lnTo>
                      <a:pt x="f54" y="f55"/>
                    </a:lnTo>
                    <a:lnTo>
                      <a:pt x="f40" y="f56"/>
                    </a:lnTo>
                    <a:lnTo>
                      <a:pt x="f57" y="f58"/>
                    </a:lnTo>
                    <a:lnTo>
                      <a:pt x="f59" y="f60"/>
                    </a:lnTo>
                    <a:lnTo>
                      <a:pt x="f61" y="f62"/>
                    </a:lnTo>
                    <a:lnTo>
                      <a:pt x="f63" y="f64"/>
                    </a:lnTo>
                    <a:lnTo>
                      <a:pt x="f65" y="f66"/>
                    </a:lnTo>
                    <a:lnTo>
                      <a:pt x="f67" y="f68"/>
                    </a:lnTo>
                    <a:lnTo>
                      <a:pt x="f69" y="f70"/>
                    </a:lnTo>
                    <a:lnTo>
                      <a:pt x="f71" y="f72"/>
                    </a:lnTo>
                    <a:lnTo>
                      <a:pt x="f73" y="f74"/>
                    </a:lnTo>
                    <a:lnTo>
                      <a:pt x="f75" y="f76"/>
                    </a:lnTo>
                    <a:lnTo>
                      <a:pt x="f77" y="f78"/>
                    </a:lnTo>
                    <a:lnTo>
                      <a:pt x="f79" y="f80"/>
                    </a:lnTo>
                    <a:lnTo>
                      <a:pt x="f81" y="f82"/>
                    </a:lnTo>
                    <a:lnTo>
                      <a:pt x="f83" y="f84"/>
                    </a:lnTo>
                    <a:lnTo>
                      <a:pt x="f85" y="f24"/>
                    </a:lnTo>
                    <a:lnTo>
                      <a:pt x="f86" y="f87"/>
                    </a:lnTo>
                    <a:lnTo>
                      <a:pt x="f5" y="f7"/>
                    </a:lnTo>
                    <a:lnTo>
                      <a:pt x="f88" y="f7"/>
                    </a:lnTo>
                    <a:lnTo>
                      <a:pt x="f89" y="f90"/>
                    </a:lnTo>
                    <a:lnTo>
                      <a:pt x="f91" y="f92"/>
                    </a:lnTo>
                    <a:lnTo>
                      <a:pt x="f93" y="f94"/>
                    </a:lnTo>
                    <a:lnTo>
                      <a:pt x="f95" y="f96"/>
                    </a:lnTo>
                    <a:lnTo>
                      <a:pt x="f97" y="f98"/>
                    </a:lnTo>
                    <a:lnTo>
                      <a:pt x="f99" y="f100"/>
                    </a:lnTo>
                    <a:lnTo>
                      <a:pt x="f101" y="f102"/>
                    </a:lnTo>
                    <a:lnTo>
                      <a:pt x="f103" y="f104"/>
                    </a:lnTo>
                    <a:lnTo>
                      <a:pt x="f105" y="f106"/>
                    </a:lnTo>
                    <a:lnTo>
                      <a:pt x="f107" y="f108"/>
                    </a:lnTo>
                    <a:lnTo>
                      <a:pt x="f109" y="f110"/>
                    </a:lnTo>
                    <a:lnTo>
                      <a:pt x="f111" y="f112"/>
                    </a:lnTo>
                    <a:lnTo>
                      <a:pt x="f113" y="f114"/>
                    </a:lnTo>
                    <a:lnTo>
                      <a:pt x="f38" y="f115"/>
                    </a:lnTo>
                    <a:lnTo>
                      <a:pt x="f54" y="f116"/>
                    </a:lnTo>
                    <a:lnTo>
                      <a:pt x="f117" y="f118"/>
                    </a:lnTo>
                    <a:lnTo>
                      <a:pt x="f119" y="f120"/>
                    </a:lnTo>
                    <a:lnTo>
                      <a:pt x="f121" y="f56"/>
                    </a:lnTo>
                    <a:lnTo>
                      <a:pt x="f122" y="f55"/>
                    </a:lnTo>
                    <a:lnTo>
                      <a:pt x="f123" y="f124"/>
                    </a:lnTo>
                    <a:lnTo>
                      <a:pt x="f6" y="f125"/>
                    </a:lnTo>
                    <a:lnTo>
                      <a:pt x="f6" y="f126"/>
                    </a:lnTo>
                    <a:lnTo>
                      <a:pt x="f127" y="f128"/>
                    </a:lnTo>
                    <a:lnTo>
                      <a:pt x="f129" y="f130"/>
                    </a:lnTo>
                    <a:lnTo>
                      <a:pt x="f131" y="f132"/>
                    </a:lnTo>
                    <a:lnTo>
                      <a:pt x="f133" y="f134"/>
                    </a:lnTo>
                    <a:lnTo>
                      <a:pt x="f135" y="f136"/>
                    </a:lnTo>
                    <a:lnTo>
                      <a:pt x="f113" y="f137"/>
                    </a:lnTo>
                    <a:lnTo>
                      <a:pt x="f138" y="f25"/>
                    </a:lnTo>
                    <a:lnTo>
                      <a:pt x="f139" y="f23"/>
                    </a:lnTo>
                    <a:lnTo>
                      <a:pt x="f109" y="f21"/>
                    </a:lnTo>
                    <a:lnTo>
                      <a:pt x="f140" y="f141"/>
                    </a:lnTo>
                    <a:lnTo>
                      <a:pt x="f142" y="f143"/>
                    </a:lnTo>
                    <a:lnTo>
                      <a:pt x="f144" y="f145"/>
                    </a:lnTo>
                    <a:lnTo>
                      <a:pt x="f146" y="f147"/>
                    </a:lnTo>
                    <a:lnTo>
                      <a:pt x="f148" y="f11"/>
                    </a:lnTo>
                    <a:lnTo>
                      <a:pt x="f149" y="f150"/>
                    </a:lnTo>
                    <a:lnTo>
                      <a:pt x="f151" y="f152"/>
                    </a:lnTo>
                    <a:lnTo>
                      <a:pt x="f149" y="f153"/>
                    </a:lnTo>
                    <a:lnTo>
                      <a:pt x="f146" y="f154"/>
                    </a:lnTo>
                    <a:lnTo>
                      <a:pt x="f155" y="f156"/>
                    </a:lnTo>
                    <a:lnTo>
                      <a:pt x="f157" y="f158"/>
                    </a:lnTo>
                    <a:lnTo>
                      <a:pt x="f159" y="f160"/>
                    </a:lnTo>
                    <a:lnTo>
                      <a:pt x="f161" y="f162"/>
                    </a:lnTo>
                    <a:lnTo>
                      <a:pt x="f163" y="f164"/>
                    </a:lnTo>
                    <a:lnTo>
                      <a:pt x="f165" y="f166"/>
                    </a:lnTo>
                    <a:lnTo>
                      <a:pt x="f167" y="f168"/>
                    </a:lnTo>
                    <a:lnTo>
                      <a:pt x="f169" y="f2"/>
                    </a:lnTo>
                    <a:lnTo>
                      <a:pt x="f170" y="f171"/>
                    </a:lnTo>
                    <a:lnTo>
                      <a:pt x="f172" y="f173"/>
                    </a:lnTo>
                    <a:lnTo>
                      <a:pt x="f174" y="f175"/>
                    </a:lnTo>
                    <a:lnTo>
                      <a:pt x="f6" y="f176"/>
                    </a:lnTo>
                    <a:lnTo>
                      <a:pt x="f6" y="f5"/>
                    </a:lnTo>
                    <a:lnTo>
                      <a:pt x="f177" y="f178"/>
                    </a:lnTo>
                    <a:lnTo>
                      <a:pt x="f179" y="f180"/>
                    </a:lnTo>
                    <a:lnTo>
                      <a:pt x="f46" y="f181"/>
                    </a:lnTo>
                    <a:lnTo>
                      <a:pt x="f38" y="f182"/>
                    </a:lnTo>
                    <a:lnTo>
                      <a:pt x="f183" y="f184"/>
                    </a:lnTo>
                    <a:lnTo>
                      <a:pt x="f30" y="f185"/>
                    </a:lnTo>
                    <a:lnTo>
                      <a:pt x="f186" y="f171"/>
                    </a:lnTo>
                    <a:lnTo>
                      <a:pt x="f187" y="f188"/>
                    </a:lnTo>
                    <a:lnTo>
                      <a:pt x="f189" y="f190"/>
                    </a:lnTo>
                    <a:lnTo>
                      <a:pt x="f191" y="f166"/>
                    </a:lnTo>
                    <a:lnTo>
                      <a:pt x="f192" y="f193"/>
                    </a:lnTo>
                    <a:lnTo>
                      <a:pt x="f194" y="f195"/>
                    </a:lnTo>
                    <a:lnTo>
                      <a:pt x="f196" y="f197"/>
                    </a:lnTo>
                    <a:lnTo>
                      <a:pt x="f198" y="f199"/>
                    </a:lnTo>
                    <a:lnTo>
                      <a:pt x="f200" y="f201"/>
                    </a:lnTo>
                    <a:lnTo>
                      <a:pt x="f8" y="f202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003399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7145341" y="3678238"/>
                <a:ext cx="1981203" cy="855658"/>
              </a:xfrm>
              <a:custGeom>
                <a:avLst/>
                <a:gdLst>
                  <a:gd name="f0" fmla="val 10800000"/>
                  <a:gd name="f1" fmla="val 5400000"/>
                  <a:gd name="f2" fmla="val 360"/>
                  <a:gd name="f3" fmla="val 180"/>
                  <a:gd name="f4" fmla="val w"/>
                  <a:gd name="f5" fmla="val h"/>
                  <a:gd name="f6" fmla="val 0"/>
                  <a:gd name="f7" fmla="val 1248"/>
                  <a:gd name="f8" fmla="val 539"/>
                  <a:gd name="f9" fmla="val 332"/>
                  <a:gd name="f10" fmla="val 5"/>
                  <a:gd name="f11" fmla="val 387"/>
                  <a:gd name="f12" fmla="val 27"/>
                  <a:gd name="f13" fmla="val 414"/>
                  <a:gd name="f14" fmla="val 54"/>
                  <a:gd name="f15" fmla="val 436"/>
                  <a:gd name="f16" fmla="val 92"/>
                  <a:gd name="f17" fmla="val 463"/>
                  <a:gd name="f18" fmla="val 141"/>
                  <a:gd name="f19" fmla="val 490"/>
                  <a:gd name="f20" fmla="val 195"/>
                  <a:gd name="f21" fmla="val 512"/>
                  <a:gd name="f22" fmla="val 255"/>
                  <a:gd name="f23" fmla="val 212"/>
                  <a:gd name="f24" fmla="val 517"/>
                  <a:gd name="f25" fmla="val 179"/>
                  <a:gd name="f26" fmla="val 157"/>
                  <a:gd name="f27" fmla="val 468"/>
                  <a:gd name="f28" fmla="val 447"/>
                  <a:gd name="f29" fmla="val 136"/>
                  <a:gd name="f30" fmla="val 425"/>
                  <a:gd name="f31" fmla="val 403"/>
                  <a:gd name="f32" fmla="val 381"/>
                  <a:gd name="f33" fmla="val 365"/>
                  <a:gd name="f34" fmla="val 343"/>
                  <a:gd name="f35" fmla="val 201"/>
                  <a:gd name="f36" fmla="val 327"/>
                  <a:gd name="f37" fmla="val 266"/>
                  <a:gd name="f38" fmla="val 294"/>
                  <a:gd name="f39" fmla="val 353"/>
                  <a:gd name="f40" fmla="val 262"/>
                  <a:gd name="f41" fmla="val 445"/>
                  <a:gd name="f42" fmla="val 234"/>
                  <a:gd name="f43" fmla="val 554"/>
                  <a:gd name="f44" fmla="val 213"/>
                  <a:gd name="f45" fmla="val 662"/>
                  <a:gd name="f46" fmla="val 191"/>
                  <a:gd name="f47" fmla="val 890"/>
                  <a:gd name="f48" fmla="val 153"/>
                  <a:gd name="f49" fmla="val 993"/>
                  <a:gd name="f50" fmla="val 1091"/>
                  <a:gd name="f51" fmla="val 120"/>
                  <a:gd name="f52" fmla="val 1178"/>
                  <a:gd name="f53" fmla="val 115"/>
                  <a:gd name="f54" fmla="val 104"/>
                  <a:gd name="f55" fmla="val 1161"/>
                  <a:gd name="f56" fmla="val 22"/>
                  <a:gd name="f57" fmla="val 1069"/>
                  <a:gd name="f58" fmla="val 38"/>
                  <a:gd name="f59" fmla="val 874"/>
                  <a:gd name="f60" fmla="val 71"/>
                  <a:gd name="f61" fmla="val 673"/>
                  <a:gd name="f62" fmla="val 93"/>
                  <a:gd name="f63" fmla="val 483"/>
                  <a:gd name="f64" fmla="val 126"/>
                  <a:gd name="f65" fmla="val 391"/>
                  <a:gd name="f66" fmla="val 142"/>
                  <a:gd name="f67" fmla="val 309"/>
                  <a:gd name="f68" fmla="val 158"/>
                  <a:gd name="f69" fmla="val 228"/>
                  <a:gd name="f70" fmla="val 163"/>
                  <a:gd name="f71" fmla="val 202"/>
                  <a:gd name="f72" fmla="val 103"/>
                  <a:gd name="f73" fmla="val 229"/>
                  <a:gd name="f74" fmla="val 256"/>
                  <a:gd name="f75" fmla="+- 0 0 -90"/>
                  <a:gd name="f76" fmla="*/ f4 1 1248"/>
                  <a:gd name="f77" fmla="*/ f5 1 539"/>
                  <a:gd name="f78" fmla="+- f8 0 f6"/>
                  <a:gd name="f79" fmla="+- f7 0 f6"/>
                  <a:gd name="f80" fmla="*/ f75 f0 1"/>
                  <a:gd name="f81" fmla="*/ f79 1 1248"/>
                  <a:gd name="f82" fmla="*/ f78 1 539"/>
                  <a:gd name="f83" fmla="*/ f80 1 f3"/>
                  <a:gd name="f84" fmla="*/ 0 1 f81"/>
                  <a:gd name="f85" fmla="*/ 332 1 f82"/>
                  <a:gd name="f86" fmla="*/ 360 1 f82"/>
                  <a:gd name="f87" fmla="*/ 5 1 f81"/>
                  <a:gd name="f88" fmla="*/ 387 1 f82"/>
                  <a:gd name="f89" fmla="*/ 27 1 f81"/>
                  <a:gd name="f90" fmla="*/ 414 1 f82"/>
                  <a:gd name="f91" fmla="*/ 54 1 f81"/>
                  <a:gd name="f92" fmla="*/ 436 1 f82"/>
                  <a:gd name="f93" fmla="*/ 92 1 f81"/>
                  <a:gd name="f94" fmla="*/ 463 1 f82"/>
                  <a:gd name="f95" fmla="*/ 141 1 f81"/>
                  <a:gd name="f96" fmla="*/ 490 1 f82"/>
                  <a:gd name="f97" fmla="*/ 195 1 f81"/>
                  <a:gd name="f98" fmla="*/ 512 1 f82"/>
                  <a:gd name="f99" fmla="*/ 255 1 f81"/>
                  <a:gd name="f100" fmla="*/ 539 1 f82"/>
                  <a:gd name="f101" fmla="*/ 212 1 f81"/>
                  <a:gd name="f102" fmla="*/ 517 1 f82"/>
                  <a:gd name="f103" fmla="*/ 179 1 f81"/>
                  <a:gd name="f104" fmla="*/ 157 1 f81"/>
                  <a:gd name="f105" fmla="*/ 468 1 f82"/>
                  <a:gd name="f106" fmla="*/ 447 1 f82"/>
                  <a:gd name="f107" fmla="*/ 136 1 f81"/>
                  <a:gd name="f108" fmla="*/ 425 1 f82"/>
                  <a:gd name="f109" fmla="*/ 403 1 f82"/>
                  <a:gd name="f110" fmla="*/ 381 1 f82"/>
                  <a:gd name="f111" fmla="*/ 365 1 f82"/>
                  <a:gd name="f112" fmla="*/ 343 1 f82"/>
                  <a:gd name="f113" fmla="*/ 201 1 f81"/>
                  <a:gd name="f114" fmla="*/ 327 1 f82"/>
                  <a:gd name="f115" fmla="*/ 266 1 f81"/>
                  <a:gd name="f116" fmla="*/ 294 1 f82"/>
                  <a:gd name="f117" fmla="*/ 353 1 f81"/>
                  <a:gd name="f118" fmla="*/ 262 1 f82"/>
                  <a:gd name="f119" fmla="*/ 445 1 f81"/>
                  <a:gd name="f120" fmla="*/ 234 1 f82"/>
                  <a:gd name="f121" fmla="*/ 554 1 f81"/>
                  <a:gd name="f122" fmla="*/ 213 1 f82"/>
                  <a:gd name="f123" fmla="*/ 662 1 f81"/>
                  <a:gd name="f124" fmla="*/ 191 1 f82"/>
                  <a:gd name="f125" fmla="*/ 890 1 f81"/>
                  <a:gd name="f126" fmla="*/ 153 1 f82"/>
                  <a:gd name="f127" fmla="*/ 993 1 f81"/>
                  <a:gd name="f128" fmla="*/ 136 1 f82"/>
                  <a:gd name="f129" fmla="*/ 1091 1 f81"/>
                  <a:gd name="f130" fmla="*/ 120 1 f82"/>
                  <a:gd name="f131" fmla="*/ 1178 1 f81"/>
                  <a:gd name="f132" fmla="*/ 115 1 f82"/>
                  <a:gd name="f133" fmla="*/ 1248 1 f81"/>
                  <a:gd name="f134" fmla="*/ 104 1 f82"/>
                  <a:gd name="f135" fmla="*/ 0 1 f82"/>
                  <a:gd name="f136" fmla="*/ 1161 1 f81"/>
                  <a:gd name="f137" fmla="*/ 22 1 f82"/>
                  <a:gd name="f138" fmla="*/ 1069 1 f81"/>
                  <a:gd name="f139" fmla="*/ 38 1 f82"/>
                  <a:gd name="f140" fmla="*/ 874 1 f81"/>
                  <a:gd name="f141" fmla="*/ 71 1 f82"/>
                  <a:gd name="f142" fmla="*/ 673 1 f81"/>
                  <a:gd name="f143" fmla="*/ 93 1 f82"/>
                  <a:gd name="f144" fmla="*/ 483 1 f81"/>
                  <a:gd name="f145" fmla="*/ 126 1 f82"/>
                  <a:gd name="f146" fmla="*/ 391 1 f81"/>
                  <a:gd name="f147" fmla="*/ 142 1 f82"/>
                  <a:gd name="f148" fmla="*/ 309 1 f81"/>
                  <a:gd name="f149" fmla="*/ 158 1 f82"/>
                  <a:gd name="f150" fmla="*/ 228 1 f81"/>
                  <a:gd name="f151" fmla="*/ 180 1 f82"/>
                  <a:gd name="f152" fmla="*/ 163 1 f81"/>
                  <a:gd name="f153" fmla="*/ 202 1 f82"/>
                  <a:gd name="f154" fmla="*/ 103 1 f81"/>
                  <a:gd name="f155" fmla="*/ 229 1 f82"/>
                  <a:gd name="f156" fmla="*/ 256 1 f82"/>
                  <a:gd name="f157" fmla="*/ 22 1 f81"/>
                  <a:gd name="f158" fmla="*/ f7 1 f81"/>
                  <a:gd name="f159" fmla="*/ f8 1 f82"/>
                  <a:gd name="f160" fmla="+- f83 0 f1"/>
                  <a:gd name="f161" fmla="*/ f84 f76 1"/>
                  <a:gd name="f162" fmla="*/ f158 f76 1"/>
                  <a:gd name="f163" fmla="*/ f159 f77 1"/>
                  <a:gd name="f164" fmla="*/ f135 f77 1"/>
                  <a:gd name="f165" fmla="*/ f85 f77 1"/>
                  <a:gd name="f166" fmla="*/ f86 f77 1"/>
                  <a:gd name="f167" fmla="*/ f87 f76 1"/>
                  <a:gd name="f168" fmla="*/ f88 f77 1"/>
                  <a:gd name="f169" fmla="*/ f89 f76 1"/>
                  <a:gd name="f170" fmla="*/ f90 f77 1"/>
                  <a:gd name="f171" fmla="*/ f91 f76 1"/>
                  <a:gd name="f172" fmla="*/ f92 f77 1"/>
                  <a:gd name="f173" fmla="*/ f93 f76 1"/>
                  <a:gd name="f174" fmla="*/ f94 f77 1"/>
                  <a:gd name="f175" fmla="*/ f95 f76 1"/>
                  <a:gd name="f176" fmla="*/ f96 f77 1"/>
                  <a:gd name="f177" fmla="*/ f97 f76 1"/>
                  <a:gd name="f178" fmla="*/ f98 f77 1"/>
                  <a:gd name="f179" fmla="*/ f99 f76 1"/>
                  <a:gd name="f180" fmla="*/ f100 f77 1"/>
                  <a:gd name="f181" fmla="*/ f101 f76 1"/>
                  <a:gd name="f182" fmla="*/ f102 f77 1"/>
                  <a:gd name="f183" fmla="*/ f103 f76 1"/>
                  <a:gd name="f184" fmla="*/ f104 f76 1"/>
                  <a:gd name="f185" fmla="*/ f105 f77 1"/>
                  <a:gd name="f186" fmla="*/ f106 f77 1"/>
                  <a:gd name="f187" fmla="*/ f107 f76 1"/>
                  <a:gd name="f188" fmla="*/ f108 f77 1"/>
                  <a:gd name="f189" fmla="*/ f109 f77 1"/>
                  <a:gd name="f190" fmla="*/ f110 f77 1"/>
                  <a:gd name="f191" fmla="*/ f111 f77 1"/>
                  <a:gd name="f192" fmla="*/ f112 f77 1"/>
                  <a:gd name="f193" fmla="*/ f113 f76 1"/>
                  <a:gd name="f194" fmla="*/ f114 f77 1"/>
                  <a:gd name="f195" fmla="*/ f115 f76 1"/>
                  <a:gd name="f196" fmla="*/ f116 f77 1"/>
                  <a:gd name="f197" fmla="*/ f117 f76 1"/>
                  <a:gd name="f198" fmla="*/ f118 f77 1"/>
                  <a:gd name="f199" fmla="*/ f119 f76 1"/>
                  <a:gd name="f200" fmla="*/ f120 f77 1"/>
                  <a:gd name="f201" fmla="*/ f121 f76 1"/>
                  <a:gd name="f202" fmla="*/ f122 f77 1"/>
                  <a:gd name="f203" fmla="*/ f123 f76 1"/>
                  <a:gd name="f204" fmla="*/ f124 f77 1"/>
                  <a:gd name="f205" fmla="*/ f125 f76 1"/>
                  <a:gd name="f206" fmla="*/ f126 f77 1"/>
                  <a:gd name="f207" fmla="*/ f127 f76 1"/>
                  <a:gd name="f208" fmla="*/ f128 f77 1"/>
                  <a:gd name="f209" fmla="*/ f129 f76 1"/>
                  <a:gd name="f210" fmla="*/ f130 f77 1"/>
                  <a:gd name="f211" fmla="*/ f131 f76 1"/>
                  <a:gd name="f212" fmla="*/ f132 f77 1"/>
                  <a:gd name="f213" fmla="*/ f133 f76 1"/>
                  <a:gd name="f214" fmla="*/ f134 f77 1"/>
                  <a:gd name="f215" fmla="*/ f136 f76 1"/>
                  <a:gd name="f216" fmla="*/ f137 f77 1"/>
                  <a:gd name="f217" fmla="*/ f138 f76 1"/>
                  <a:gd name="f218" fmla="*/ f139 f77 1"/>
                  <a:gd name="f219" fmla="*/ f140 f76 1"/>
                  <a:gd name="f220" fmla="*/ f141 f77 1"/>
                  <a:gd name="f221" fmla="*/ f142 f76 1"/>
                  <a:gd name="f222" fmla="*/ f143 f77 1"/>
                  <a:gd name="f223" fmla="*/ f144 f76 1"/>
                  <a:gd name="f224" fmla="*/ f145 f77 1"/>
                  <a:gd name="f225" fmla="*/ f146 f76 1"/>
                  <a:gd name="f226" fmla="*/ f147 f77 1"/>
                  <a:gd name="f227" fmla="*/ f148 f76 1"/>
                  <a:gd name="f228" fmla="*/ f149 f77 1"/>
                  <a:gd name="f229" fmla="*/ f150 f76 1"/>
                  <a:gd name="f230" fmla="*/ f151 f77 1"/>
                  <a:gd name="f231" fmla="*/ f152 f76 1"/>
                  <a:gd name="f232" fmla="*/ f153 f77 1"/>
                  <a:gd name="f233" fmla="*/ f154 f76 1"/>
                  <a:gd name="f234" fmla="*/ f155 f77 1"/>
                  <a:gd name="f235" fmla="*/ f156 f77 1"/>
                  <a:gd name="f236" fmla="*/ f157 f7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60">
                    <a:pos x="f161" y="f165"/>
                  </a:cxn>
                  <a:cxn ang="f160">
                    <a:pos x="f161" y="f166"/>
                  </a:cxn>
                  <a:cxn ang="f160">
                    <a:pos x="f167" y="f168"/>
                  </a:cxn>
                  <a:cxn ang="f160">
                    <a:pos x="f169" y="f170"/>
                  </a:cxn>
                  <a:cxn ang="f160">
                    <a:pos x="f171" y="f172"/>
                  </a:cxn>
                  <a:cxn ang="f160">
                    <a:pos x="f173" y="f174"/>
                  </a:cxn>
                  <a:cxn ang="f160">
                    <a:pos x="f175" y="f176"/>
                  </a:cxn>
                  <a:cxn ang="f160">
                    <a:pos x="f177" y="f178"/>
                  </a:cxn>
                  <a:cxn ang="f160">
                    <a:pos x="f179" y="f180"/>
                  </a:cxn>
                  <a:cxn ang="f160">
                    <a:pos x="f181" y="f182"/>
                  </a:cxn>
                  <a:cxn ang="f160">
                    <a:pos x="f183" y="f176"/>
                  </a:cxn>
                  <a:cxn ang="f160">
                    <a:pos x="f184" y="f185"/>
                  </a:cxn>
                  <a:cxn ang="f160">
                    <a:pos x="f175" y="f186"/>
                  </a:cxn>
                  <a:cxn ang="f160">
                    <a:pos x="f187" y="f188"/>
                  </a:cxn>
                  <a:cxn ang="f160">
                    <a:pos x="f187" y="f189"/>
                  </a:cxn>
                  <a:cxn ang="f160">
                    <a:pos x="f175" y="f190"/>
                  </a:cxn>
                  <a:cxn ang="f160">
                    <a:pos x="f184" y="f191"/>
                  </a:cxn>
                  <a:cxn ang="f160">
                    <a:pos x="f183" y="f192"/>
                  </a:cxn>
                  <a:cxn ang="f160">
                    <a:pos x="f193" y="f194"/>
                  </a:cxn>
                  <a:cxn ang="f160">
                    <a:pos x="f195" y="f196"/>
                  </a:cxn>
                  <a:cxn ang="f160">
                    <a:pos x="f197" y="f198"/>
                  </a:cxn>
                  <a:cxn ang="f160">
                    <a:pos x="f199" y="f200"/>
                  </a:cxn>
                  <a:cxn ang="f160">
                    <a:pos x="f201" y="f202"/>
                  </a:cxn>
                  <a:cxn ang="f160">
                    <a:pos x="f203" y="f204"/>
                  </a:cxn>
                  <a:cxn ang="f160">
                    <a:pos x="f205" y="f206"/>
                  </a:cxn>
                  <a:cxn ang="f160">
                    <a:pos x="f207" y="f208"/>
                  </a:cxn>
                  <a:cxn ang="f160">
                    <a:pos x="f209" y="f210"/>
                  </a:cxn>
                  <a:cxn ang="f160">
                    <a:pos x="f211" y="f212"/>
                  </a:cxn>
                  <a:cxn ang="f160">
                    <a:pos x="f213" y="f214"/>
                  </a:cxn>
                  <a:cxn ang="f160">
                    <a:pos x="f213" y="f164"/>
                  </a:cxn>
                  <a:cxn ang="f160">
                    <a:pos x="f215" y="f216"/>
                  </a:cxn>
                  <a:cxn ang="f160">
                    <a:pos x="f217" y="f218"/>
                  </a:cxn>
                  <a:cxn ang="f160">
                    <a:pos x="f219" y="f220"/>
                  </a:cxn>
                  <a:cxn ang="f160">
                    <a:pos x="f221" y="f222"/>
                  </a:cxn>
                  <a:cxn ang="f160">
                    <a:pos x="f223" y="f224"/>
                  </a:cxn>
                  <a:cxn ang="f160">
                    <a:pos x="f225" y="f226"/>
                  </a:cxn>
                  <a:cxn ang="f160">
                    <a:pos x="f227" y="f228"/>
                  </a:cxn>
                  <a:cxn ang="f160">
                    <a:pos x="f229" y="f230"/>
                  </a:cxn>
                  <a:cxn ang="f160">
                    <a:pos x="f231" y="f232"/>
                  </a:cxn>
                  <a:cxn ang="f160">
                    <a:pos x="f233" y="f234"/>
                  </a:cxn>
                  <a:cxn ang="f160">
                    <a:pos x="f171" y="f235"/>
                  </a:cxn>
                  <a:cxn ang="f160">
                    <a:pos x="f236" y="f196"/>
                  </a:cxn>
                  <a:cxn ang="f160">
                    <a:pos x="f161" y="f165"/>
                  </a:cxn>
                  <a:cxn ang="f160">
                    <a:pos x="f161" y="f165"/>
                  </a:cxn>
                </a:cxnLst>
                <a:rect l="f161" t="f164" r="f162" b="f163"/>
                <a:pathLst>
                  <a:path w="1248" h="539">
                    <a:moveTo>
                      <a:pt x="f6" y="f9"/>
                    </a:moveTo>
                    <a:lnTo>
                      <a:pt x="f6" y="f2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22" y="f8"/>
                    </a:lnTo>
                    <a:lnTo>
                      <a:pt x="f23" y="f24"/>
                    </a:lnTo>
                    <a:lnTo>
                      <a:pt x="f25" y="f19"/>
                    </a:lnTo>
                    <a:lnTo>
                      <a:pt x="f26" y="f27"/>
                    </a:lnTo>
                    <a:lnTo>
                      <a:pt x="f18" y="f28"/>
                    </a:lnTo>
                    <a:lnTo>
                      <a:pt x="f29" y="f30"/>
                    </a:lnTo>
                    <a:lnTo>
                      <a:pt x="f29" y="f31"/>
                    </a:lnTo>
                    <a:lnTo>
                      <a:pt x="f18" y="f32"/>
                    </a:lnTo>
                    <a:lnTo>
                      <a:pt x="f26" y="f33"/>
                    </a:lnTo>
                    <a:lnTo>
                      <a:pt x="f25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9" y="f40"/>
                    </a:lnTo>
                    <a:lnTo>
                      <a:pt x="f41" y="f42"/>
                    </a:lnTo>
                    <a:lnTo>
                      <a:pt x="f43" y="f44"/>
                    </a:lnTo>
                    <a:lnTo>
                      <a:pt x="f45" y="f46"/>
                    </a:lnTo>
                    <a:lnTo>
                      <a:pt x="f47" y="f48"/>
                    </a:lnTo>
                    <a:lnTo>
                      <a:pt x="f49" y="f29"/>
                    </a:lnTo>
                    <a:lnTo>
                      <a:pt x="f50" y="f51"/>
                    </a:lnTo>
                    <a:lnTo>
                      <a:pt x="f52" y="f53"/>
                    </a:lnTo>
                    <a:lnTo>
                      <a:pt x="f7" y="f54"/>
                    </a:lnTo>
                    <a:lnTo>
                      <a:pt x="f7" y="f6"/>
                    </a:lnTo>
                    <a:lnTo>
                      <a:pt x="f55" y="f56"/>
                    </a:lnTo>
                    <a:lnTo>
                      <a:pt x="f57" y="f58"/>
                    </a:lnTo>
                    <a:lnTo>
                      <a:pt x="f59" y="f60"/>
                    </a:lnTo>
                    <a:lnTo>
                      <a:pt x="f61" y="f62"/>
                    </a:lnTo>
                    <a:lnTo>
                      <a:pt x="f63" y="f64"/>
                    </a:lnTo>
                    <a:lnTo>
                      <a:pt x="f65" y="f66"/>
                    </a:lnTo>
                    <a:lnTo>
                      <a:pt x="f67" y="f68"/>
                    </a:lnTo>
                    <a:lnTo>
                      <a:pt x="f69" y="f3"/>
                    </a:lnTo>
                    <a:lnTo>
                      <a:pt x="f70" y="f71"/>
                    </a:lnTo>
                    <a:lnTo>
                      <a:pt x="f72" y="f73"/>
                    </a:lnTo>
                    <a:lnTo>
                      <a:pt x="f14" y="f74"/>
                    </a:lnTo>
                    <a:lnTo>
                      <a:pt x="f56" y="f38"/>
                    </a:lnTo>
                    <a:lnTo>
                      <a:pt x="f6" y="f9"/>
                    </a:lnTo>
                    <a:lnTo>
                      <a:pt x="f6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</p:grpSp>
        <p:sp>
          <p:nvSpPr>
            <p:cNvPr id="9" name="Freeform 9"/>
            <p:cNvSpPr/>
            <p:nvPr/>
          </p:nvSpPr>
          <p:spPr>
            <a:xfrm>
              <a:off x="5273673" y="2128842"/>
              <a:ext cx="2897184" cy="243998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296"/>
                <a:gd name="f7" fmla="val 1469"/>
                <a:gd name="f8" fmla="val 771"/>
                <a:gd name="f9" fmla="val 1088"/>
                <a:gd name="f10" fmla="val 982"/>
                <a:gd name="f11" fmla="val 1061"/>
                <a:gd name="f12" fmla="val 1178"/>
                <a:gd name="f13" fmla="val 1034"/>
                <a:gd name="f14" fmla="val 1357"/>
                <a:gd name="f15" fmla="val 1012"/>
                <a:gd name="f16" fmla="val 1520"/>
                <a:gd name="f17" fmla="val 985"/>
                <a:gd name="f18" fmla="val 1666"/>
                <a:gd name="f19" fmla="val 957"/>
                <a:gd name="f20" fmla="val 1796"/>
                <a:gd name="f21" fmla="val 930"/>
                <a:gd name="f22" fmla="val 1916"/>
                <a:gd name="f23" fmla="val 897"/>
                <a:gd name="f24" fmla="val 2013"/>
                <a:gd name="f25" fmla="val 870"/>
                <a:gd name="f26" fmla="val 2100"/>
                <a:gd name="f27" fmla="val 832"/>
                <a:gd name="f28" fmla="val 2171"/>
                <a:gd name="f29" fmla="val 800"/>
                <a:gd name="f30" fmla="val 2220"/>
                <a:gd name="f31" fmla="val 756"/>
                <a:gd name="f32" fmla="val 2263"/>
                <a:gd name="f33" fmla="val 712"/>
                <a:gd name="f34" fmla="val 2285"/>
                <a:gd name="f35" fmla="val 669"/>
                <a:gd name="f36" fmla="val 614"/>
                <a:gd name="f37" fmla="val 2290"/>
                <a:gd name="f38" fmla="val 560"/>
                <a:gd name="f39" fmla="val 2269"/>
                <a:gd name="f40" fmla="val 500"/>
                <a:gd name="f41" fmla="val 2241"/>
                <a:gd name="f42" fmla="val 457"/>
                <a:gd name="f43" fmla="val 2198"/>
                <a:gd name="f44" fmla="val 408"/>
                <a:gd name="f45" fmla="val 2144"/>
                <a:gd name="f46" fmla="val 364"/>
                <a:gd name="f47" fmla="val 2079"/>
                <a:gd name="f48" fmla="val 321"/>
                <a:gd name="f49" fmla="val 2008"/>
                <a:gd name="f50" fmla="val 277"/>
                <a:gd name="f51" fmla="val 1927"/>
                <a:gd name="f52" fmla="val 234"/>
                <a:gd name="f53" fmla="val 1769"/>
                <a:gd name="f54" fmla="val 157"/>
                <a:gd name="f55" fmla="val 1688"/>
                <a:gd name="f56" fmla="val 125"/>
                <a:gd name="f57" fmla="val 1612"/>
                <a:gd name="f58" fmla="val 92"/>
                <a:gd name="f59" fmla="val 1536"/>
                <a:gd name="f60" fmla="val 65"/>
                <a:gd name="f61" fmla="val 1476"/>
                <a:gd name="f62" fmla="val 43"/>
                <a:gd name="f63" fmla="val 1422"/>
                <a:gd name="f64" fmla="val 27"/>
                <a:gd name="f65" fmla="val 1384"/>
                <a:gd name="f66" fmla="val 10"/>
                <a:gd name="f67" fmla="val 5"/>
                <a:gd name="f68" fmla="val 1346"/>
                <a:gd name="f69" fmla="val 1498"/>
                <a:gd name="f70" fmla="val 54"/>
                <a:gd name="f71" fmla="val 1655"/>
                <a:gd name="f72" fmla="val 119"/>
                <a:gd name="f73" fmla="val 1807"/>
                <a:gd name="f74" fmla="val 185"/>
                <a:gd name="f75" fmla="val 1948"/>
                <a:gd name="f76" fmla="val 255"/>
                <a:gd name="f77" fmla="val 288"/>
                <a:gd name="f78" fmla="val 2068"/>
                <a:gd name="f79" fmla="val 326"/>
                <a:gd name="f80" fmla="val 2122"/>
                <a:gd name="f81" fmla="val 402"/>
                <a:gd name="f82" fmla="val 2209"/>
                <a:gd name="f83" fmla="val 440"/>
                <a:gd name="f84" fmla="val 2236"/>
                <a:gd name="f85" fmla="val 478"/>
                <a:gd name="f86" fmla="val 2252"/>
                <a:gd name="f87" fmla="val 522"/>
                <a:gd name="f88" fmla="val 2258"/>
                <a:gd name="f89" fmla="val 598"/>
                <a:gd name="f90" fmla="val 636"/>
                <a:gd name="f91" fmla="val 2214"/>
                <a:gd name="f92" fmla="val 702"/>
                <a:gd name="f93" fmla="val 729"/>
                <a:gd name="f94" fmla="val 2062"/>
                <a:gd name="f95" fmla="val 1997"/>
                <a:gd name="f96" fmla="val 778"/>
                <a:gd name="f97" fmla="val 1921"/>
                <a:gd name="f98" fmla="val 1834"/>
                <a:gd name="f99" fmla="val 821"/>
                <a:gd name="f100" fmla="val 1748"/>
                <a:gd name="f101" fmla="val 843"/>
                <a:gd name="f102" fmla="val 1552"/>
                <a:gd name="f103" fmla="val 876"/>
                <a:gd name="f104" fmla="val 1351"/>
                <a:gd name="f105" fmla="val 908"/>
                <a:gd name="f106" fmla="val 1134"/>
                <a:gd name="f107" fmla="val 941"/>
                <a:gd name="f108" fmla="val 923"/>
                <a:gd name="f109" fmla="val 968"/>
                <a:gd name="f110" fmla="val 716"/>
                <a:gd name="f111" fmla="val 995"/>
                <a:gd name="f112" fmla="val 521"/>
                <a:gd name="f113" fmla="val 1028"/>
                <a:gd name="f114" fmla="val 434"/>
                <a:gd name="f115" fmla="val 1044"/>
                <a:gd name="f116" fmla="val 353"/>
                <a:gd name="f117" fmla="val 1066"/>
                <a:gd name="f118" fmla="val 1082"/>
                <a:gd name="f119" fmla="val 206"/>
                <a:gd name="f120" fmla="val 1104"/>
                <a:gd name="f121" fmla="val 147"/>
                <a:gd name="f122" fmla="val 1126"/>
                <a:gd name="f123" fmla="val 1148"/>
                <a:gd name="f124" fmla="val 1175"/>
                <a:gd name="f125" fmla="val 22"/>
                <a:gd name="f126" fmla="val 1202"/>
                <a:gd name="f127" fmla="val 6"/>
                <a:gd name="f128" fmla="val 1229"/>
                <a:gd name="f129" fmla="val 1262"/>
                <a:gd name="f130" fmla="val 11"/>
                <a:gd name="f131" fmla="val 1295"/>
                <a:gd name="f132" fmla="val 1327"/>
                <a:gd name="f133" fmla="val 1355"/>
                <a:gd name="f134" fmla="val 98"/>
                <a:gd name="f135" fmla="val 1382"/>
                <a:gd name="f136" fmla="val 141"/>
                <a:gd name="f137" fmla="val 1404"/>
                <a:gd name="f138" fmla="val 196"/>
                <a:gd name="f139" fmla="val 1425"/>
                <a:gd name="f140" fmla="val 261"/>
                <a:gd name="f141" fmla="val 1447"/>
                <a:gd name="f142" fmla="val 266"/>
                <a:gd name="f143" fmla="val 1442"/>
                <a:gd name="f144" fmla="val 217"/>
                <a:gd name="f145" fmla="val 1414"/>
                <a:gd name="f146" fmla="val 174"/>
                <a:gd name="f147" fmla="val 1387"/>
                <a:gd name="f148" fmla="val 1360"/>
                <a:gd name="f149" fmla="val 1333"/>
                <a:gd name="f150" fmla="val 120"/>
                <a:gd name="f151" fmla="val 1306"/>
                <a:gd name="f152" fmla="val 1278"/>
                <a:gd name="f153" fmla="val 1257"/>
                <a:gd name="f154" fmla="val 212"/>
                <a:gd name="f155" fmla="val 1208"/>
                <a:gd name="f156" fmla="val 272"/>
                <a:gd name="f157" fmla="val 1186"/>
                <a:gd name="f158" fmla="val 342"/>
                <a:gd name="f159" fmla="val 1164"/>
                <a:gd name="f160" fmla="val 423"/>
                <a:gd name="f161" fmla="val 1142"/>
                <a:gd name="f162" fmla="val 527"/>
                <a:gd name="f163" fmla="val 1121"/>
                <a:gd name="f164" fmla="val 641"/>
                <a:gd name="f165" fmla="+- 0 0 -90"/>
                <a:gd name="f166" fmla="*/ f3 1 2296"/>
                <a:gd name="f167" fmla="*/ f4 1 1469"/>
                <a:gd name="f168" fmla="+- f7 0 f5"/>
                <a:gd name="f169" fmla="+- f6 0 f5"/>
                <a:gd name="f170" fmla="*/ f165 f0 1"/>
                <a:gd name="f171" fmla="*/ f169 1 2296"/>
                <a:gd name="f172" fmla="*/ f168 1 1469"/>
                <a:gd name="f173" fmla="*/ f170 1 f2"/>
                <a:gd name="f174" fmla="*/ 982 1 f171"/>
                <a:gd name="f175" fmla="*/ 1061 1 f172"/>
                <a:gd name="f176" fmla="*/ 1357 1 f171"/>
                <a:gd name="f177" fmla="*/ 1012 1 f172"/>
                <a:gd name="f178" fmla="*/ 1666 1 f171"/>
                <a:gd name="f179" fmla="*/ 957 1 f172"/>
                <a:gd name="f180" fmla="*/ 1916 1 f171"/>
                <a:gd name="f181" fmla="*/ 897 1 f172"/>
                <a:gd name="f182" fmla="*/ 2100 1 f171"/>
                <a:gd name="f183" fmla="*/ 832 1 f172"/>
                <a:gd name="f184" fmla="*/ 2220 1 f171"/>
                <a:gd name="f185" fmla="*/ 756 1 f172"/>
                <a:gd name="f186" fmla="*/ 2285 1 f171"/>
                <a:gd name="f187" fmla="*/ 669 1 f172"/>
                <a:gd name="f188" fmla="*/ 2290 1 f171"/>
                <a:gd name="f189" fmla="*/ 560 1 f172"/>
                <a:gd name="f190" fmla="*/ 2241 1 f171"/>
                <a:gd name="f191" fmla="*/ 457 1 f172"/>
                <a:gd name="f192" fmla="*/ 2144 1 f171"/>
                <a:gd name="f193" fmla="*/ 364 1 f172"/>
                <a:gd name="f194" fmla="*/ 2008 1 f171"/>
                <a:gd name="f195" fmla="*/ 277 1 f172"/>
                <a:gd name="f196" fmla="*/ 1769 1 f171"/>
                <a:gd name="f197" fmla="*/ 157 1 f172"/>
                <a:gd name="f198" fmla="*/ 1612 1 f171"/>
                <a:gd name="f199" fmla="*/ 92 1 f172"/>
                <a:gd name="f200" fmla="*/ 1476 1 f171"/>
                <a:gd name="f201" fmla="*/ 43 1 f172"/>
                <a:gd name="f202" fmla="*/ 1384 1 f171"/>
                <a:gd name="f203" fmla="*/ 10 1 f172"/>
                <a:gd name="f204" fmla="*/ 1346 1 f171"/>
                <a:gd name="f205" fmla="*/ 0 1 f172"/>
                <a:gd name="f206" fmla="*/ 1655 1 f171"/>
                <a:gd name="f207" fmla="*/ 119 1 f172"/>
                <a:gd name="f208" fmla="*/ 1948 1 f171"/>
                <a:gd name="f209" fmla="*/ 255 1 f172"/>
                <a:gd name="f210" fmla="*/ 2068 1 f171"/>
                <a:gd name="f211" fmla="*/ 326 1 f172"/>
                <a:gd name="f212" fmla="*/ 2171 1 f171"/>
                <a:gd name="f213" fmla="*/ 402 1 f172"/>
                <a:gd name="f214" fmla="*/ 2236 1 f171"/>
                <a:gd name="f215" fmla="*/ 478 1 f172"/>
                <a:gd name="f216" fmla="*/ 2263 1 f171"/>
                <a:gd name="f217" fmla="*/ 636 1 f172"/>
                <a:gd name="f218" fmla="*/ 702 1 f172"/>
                <a:gd name="f219" fmla="*/ 2062 1 f171"/>
                <a:gd name="f220" fmla="*/ 1921 1 f171"/>
                <a:gd name="f221" fmla="*/ 800 1 f172"/>
                <a:gd name="f222" fmla="*/ 1748 1 f171"/>
                <a:gd name="f223" fmla="*/ 843 1 f172"/>
                <a:gd name="f224" fmla="*/ 1351 1 f171"/>
                <a:gd name="f225" fmla="*/ 908 1 f172"/>
                <a:gd name="f226" fmla="*/ 923 1 f171"/>
                <a:gd name="f227" fmla="*/ 968 1 f172"/>
                <a:gd name="f228" fmla="*/ 521 1 f171"/>
                <a:gd name="f229" fmla="*/ 1028 1 f172"/>
                <a:gd name="f230" fmla="*/ 353 1 f171"/>
                <a:gd name="f231" fmla="*/ 1066 1 f172"/>
                <a:gd name="f232" fmla="*/ 206 1 f171"/>
                <a:gd name="f233" fmla="*/ 1104 1 f172"/>
                <a:gd name="f234" fmla="*/ 92 1 f171"/>
                <a:gd name="f235" fmla="*/ 1148 1 f172"/>
                <a:gd name="f236" fmla="*/ 22 1 f171"/>
                <a:gd name="f237" fmla="*/ 1202 1 f172"/>
                <a:gd name="f238" fmla="*/ 0 1 f171"/>
                <a:gd name="f239" fmla="*/ 1262 1 f172"/>
                <a:gd name="f240" fmla="*/ 27 1 f171"/>
                <a:gd name="f241" fmla="*/ 1327 1 f172"/>
                <a:gd name="f242" fmla="*/ 98 1 f171"/>
                <a:gd name="f243" fmla="*/ 1382 1 f172"/>
                <a:gd name="f244" fmla="*/ 196 1 f171"/>
                <a:gd name="f245" fmla="*/ 1425 1 f172"/>
                <a:gd name="f246" fmla="*/ 326 1 f171"/>
                <a:gd name="f247" fmla="*/ 1469 1 f172"/>
                <a:gd name="f248" fmla="*/ 217 1 f171"/>
                <a:gd name="f249" fmla="*/ 1414 1 f172"/>
                <a:gd name="f250" fmla="*/ 147 1 f171"/>
                <a:gd name="f251" fmla="*/ 1360 1 f172"/>
                <a:gd name="f252" fmla="*/ 120 1 f171"/>
                <a:gd name="f253" fmla="*/ 1306 1 f172"/>
                <a:gd name="f254" fmla="*/ 141 1 f171"/>
                <a:gd name="f255" fmla="*/ 1257 1 f172"/>
                <a:gd name="f256" fmla="*/ 212 1 f171"/>
                <a:gd name="f257" fmla="*/ 1208 1 f172"/>
                <a:gd name="f258" fmla="*/ 342 1 f171"/>
                <a:gd name="f259" fmla="*/ 1164 1 f172"/>
                <a:gd name="f260" fmla="*/ 527 1 f171"/>
                <a:gd name="f261" fmla="*/ 1121 1 f172"/>
                <a:gd name="f262" fmla="*/ 771 1 f171"/>
                <a:gd name="f263" fmla="*/ 1088 1 f172"/>
                <a:gd name="f264" fmla="*/ f6 1 f171"/>
                <a:gd name="f265" fmla="*/ f7 1 f172"/>
                <a:gd name="f266" fmla="+- f173 0 f1"/>
                <a:gd name="f267" fmla="*/ f238 f166 1"/>
                <a:gd name="f268" fmla="*/ f264 f166 1"/>
                <a:gd name="f269" fmla="*/ f265 f167 1"/>
                <a:gd name="f270" fmla="*/ f205 f167 1"/>
                <a:gd name="f271" fmla="*/ f174 f166 1"/>
                <a:gd name="f272" fmla="*/ f175 f167 1"/>
                <a:gd name="f273" fmla="*/ f176 f166 1"/>
                <a:gd name="f274" fmla="*/ f177 f167 1"/>
                <a:gd name="f275" fmla="*/ f178 f166 1"/>
                <a:gd name="f276" fmla="*/ f179 f167 1"/>
                <a:gd name="f277" fmla="*/ f180 f166 1"/>
                <a:gd name="f278" fmla="*/ f181 f167 1"/>
                <a:gd name="f279" fmla="*/ f182 f166 1"/>
                <a:gd name="f280" fmla="*/ f183 f167 1"/>
                <a:gd name="f281" fmla="*/ f184 f166 1"/>
                <a:gd name="f282" fmla="*/ f185 f167 1"/>
                <a:gd name="f283" fmla="*/ f186 f166 1"/>
                <a:gd name="f284" fmla="*/ f187 f167 1"/>
                <a:gd name="f285" fmla="*/ f188 f166 1"/>
                <a:gd name="f286" fmla="*/ f189 f167 1"/>
                <a:gd name="f287" fmla="*/ f190 f166 1"/>
                <a:gd name="f288" fmla="*/ f191 f167 1"/>
                <a:gd name="f289" fmla="*/ f192 f166 1"/>
                <a:gd name="f290" fmla="*/ f193 f167 1"/>
                <a:gd name="f291" fmla="*/ f194 f166 1"/>
                <a:gd name="f292" fmla="*/ f195 f167 1"/>
                <a:gd name="f293" fmla="*/ f196 f166 1"/>
                <a:gd name="f294" fmla="*/ f197 f167 1"/>
                <a:gd name="f295" fmla="*/ f198 f166 1"/>
                <a:gd name="f296" fmla="*/ f199 f167 1"/>
                <a:gd name="f297" fmla="*/ f200 f166 1"/>
                <a:gd name="f298" fmla="*/ f201 f167 1"/>
                <a:gd name="f299" fmla="*/ f202 f166 1"/>
                <a:gd name="f300" fmla="*/ f203 f167 1"/>
                <a:gd name="f301" fmla="*/ f204 f166 1"/>
                <a:gd name="f302" fmla="*/ f206 f166 1"/>
                <a:gd name="f303" fmla="*/ f207 f167 1"/>
                <a:gd name="f304" fmla="*/ f208 f166 1"/>
                <a:gd name="f305" fmla="*/ f209 f167 1"/>
                <a:gd name="f306" fmla="*/ f210 f166 1"/>
                <a:gd name="f307" fmla="*/ f211 f167 1"/>
                <a:gd name="f308" fmla="*/ f212 f166 1"/>
                <a:gd name="f309" fmla="*/ f213 f167 1"/>
                <a:gd name="f310" fmla="*/ f214 f166 1"/>
                <a:gd name="f311" fmla="*/ f215 f167 1"/>
                <a:gd name="f312" fmla="*/ f216 f166 1"/>
                <a:gd name="f313" fmla="*/ f217 f167 1"/>
                <a:gd name="f314" fmla="*/ f218 f167 1"/>
                <a:gd name="f315" fmla="*/ f219 f166 1"/>
                <a:gd name="f316" fmla="*/ f220 f166 1"/>
                <a:gd name="f317" fmla="*/ f221 f167 1"/>
                <a:gd name="f318" fmla="*/ f222 f166 1"/>
                <a:gd name="f319" fmla="*/ f223 f167 1"/>
                <a:gd name="f320" fmla="*/ f224 f166 1"/>
                <a:gd name="f321" fmla="*/ f225 f167 1"/>
                <a:gd name="f322" fmla="*/ f226 f166 1"/>
                <a:gd name="f323" fmla="*/ f227 f167 1"/>
                <a:gd name="f324" fmla="*/ f228 f166 1"/>
                <a:gd name="f325" fmla="*/ f229 f167 1"/>
                <a:gd name="f326" fmla="*/ f230 f166 1"/>
                <a:gd name="f327" fmla="*/ f231 f167 1"/>
                <a:gd name="f328" fmla="*/ f232 f166 1"/>
                <a:gd name="f329" fmla="*/ f233 f167 1"/>
                <a:gd name="f330" fmla="*/ f234 f166 1"/>
                <a:gd name="f331" fmla="*/ f235 f167 1"/>
                <a:gd name="f332" fmla="*/ f236 f166 1"/>
                <a:gd name="f333" fmla="*/ f237 f167 1"/>
                <a:gd name="f334" fmla="*/ f239 f167 1"/>
                <a:gd name="f335" fmla="*/ f240 f166 1"/>
                <a:gd name="f336" fmla="*/ f241 f167 1"/>
                <a:gd name="f337" fmla="*/ f242 f166 1"/>
                <a:gd name="f338" fmla="*/ f243 f167 1"/>
                <a:gd name="f339" fmla="*/ f244 f166 1"/>
                <a:gd name="f340" fmla="*/ f245 f167 1"/>
                <a:gd name="f341" fmla="*/ f246 f166 1"/>
                <a:gd name="f342" fmla="*/ f247 f167 1"/>
                <a:gd name="f343" fmla="*/ f248 f166 1"/>
                <a:gd name="f344" fmla="*/ f249 f167 1"/>
                <a:gd name="f345" fmla="*/ f250 f166 1"/>
                <a:gd name="f346" fmla="*/ f251 f167 1"/>
                <a:gd name="f347" fmla="*/ f252 f166 1"/>
                <a:gd name="f348" fmla="*/ f253 f167 1"/>
                <a:gd name="f349" fmla="*/ f254 f166 1"/>
                <a:gd name="f350" fmla="*/ f255 f167 1"/>
                <a:gd name="f351" fmla="*/ f256 f166 1"/>
                <a:gd name="f352" fmla="*/ f257 f167 1"/>
                <a:gd name="f353" fmla="*/ f258 f166 1"/>
                <a:gd name="f354" fmla="*/ f259 f167 1"/>
                <a:gd name="f355" fmla="*/ f260 f166 1"/>
                <a:gd name="f356" fmla="*/ f261 f167 1"/>
                <a:gd name="f357" fmla="*/ f262 f166 1"/>
                <a:gd name="f358" fmla="*/ f263 f16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6">
                  <a:pos x="f271" y="f272"/>
                </a:cxn>
                <a:cxn ang="f266">
                  <a:pos x="f273" y="f274"/>
                </a:cxn>
                <a:cxn ang="f266">
                  <a:pos x="f275" y="f276"/>
                </a:cxn>
                <a:cxn ang="f266">
                  <a:pos x="f277" y="f278"/>
                </a:cxn>
                <a:cxn ang="f266">
                  <a:pos x="f279" y="f280"/>
                </a:cxn>
                <a:cxn ang="f266">
                  <a:pos x="f281" y="f282"/>
                </a:cxn>
                <a:cxn ang="f266">
                  <a:pos x="f283" y="f284"/>
                </a:cxn>
                <a:cxn ang="f266">
                  <a:pos x="f285" y="f286"/>
                </a:cxn>
                <a:cxn ang="f266">
                  <a:pos x="f287" y="f288"/>
                </a:cxn>
                <a:cxn ang="f266">
                  <a:pos x="f289" y="f290"/>
                </a:cxn>
                <a:cxn ang="f266">
                  <a:pos x="f291" y="f292"/>
                </a:cxn>
                <a:cxn ang="f266">
                  <a:pos x="f293" y="f294"/>
                </a:cxn>
                <a:cxn ang="f266">
                  <a:pos x="f295" y="f296"/>
                </a:cxn>
                <a:cxn ang="f266">
                  <a:pos x="f297" y="f298"/>
                </a:cxn>
                <a:cxn ang="f266">
                  <a:pos x="f299" y="f300"/>
                </a:cxn>
                <a:cxn ang="f266">
                  <a:pos x="f301" y="f270"/>
                </a:cxn>
                <a:cxn ang="f266">
                  <a:pos x="f302" y="f303"/>
                </a:cxn>
                <a:cxn ang="f266">
                  <a:pos x="f304" y="f305"/>
                </a:cxn>
                <a:cxn ang="f266">
                  <a:pos x="f306" y="f307"/>
                </a:cxn>
                <a:cxn ang="f266">
                  <a:pos x="f308" y="f309"/>
                </a:cxn>
                <a:cxn ang="f266">
                  <a:pos x="f310" y="f311"/>
                </a:cxn>
                <a:cxn ang="f266">
                  <a:pos x="f312" y="f286"/>
                </a:cxn>
                <a:cxn ang="f266">
                  <a:pos x="f287" y="f313"/>
                </a:cxn>
                <a:cxn ang="f266">
                  <a:pos x="f308" y="f314"/>
                </a:cxn>
                <a:cxn ang="f266">
                  <a:pos x="f315" y="f282"/>
                </a:cxn>
                <a:cxn ang="f266">
                  <a:pos x="f316" y="f317"/>
                </a:cxn>
                <a:cxn ang="f266">
                  <a:pos x="f318" y="f319"/>
                </a:cxn>
                <a:cxn ang="f266">
                  <a:pos x="f320" y="f321"/>
                </a:cxn>
                <a:cxn ang="f266">
                  <a:pos x="f322" y="f323"/>
                </a:cxn>
                <a:cxn ang="f266">
                  <a:pos x="f324" y="f325"/>
                </a:cxn>
                <a:cxn ang="f266">
                  <a:pos x="f326" y="f327"/>
                </a:cxn>
                <a:cxn ang="f266">
                  <a:pos x="f328" y="f329"/>
                </a:cxn>
                <a:cxn ang="f266">
                  <a:pos x="f330" y="f331"/>
                </a:cxn>
                <a:cxn ang="f266">
                  <a:pos x="f332" y="f333"/>
                </a:cxn>
                <a:cxn ang="f266">
                  <a:pos x="f267" y="f334"/>
                </a:cxn>
                <a:cxn ang="f266">
                  <a:pos x="f335" y="f336"/>
                </a:cxn>
                <a:cxn ang="f266">
                  <a:pos x="f337" y="f338"/>
                </a:cxn>
                <a:cxn ang="f266">
                  <a:pos x="f339" y="f340"/>
                </a:cxn>
                <a:cxn ang="f266">
                  <a:pos x="f341" y="f342"/>
                </a:cxn>
                <a:cxn ang="f266">
                  <a:pos x="f343" y="f344"/>
                </a:cxn>
                <a:cxn ang="f266">
                  <a:pos x="f345" y="f346"/>
                </a:cxn>
                <a:cxn ang="f266">
                  <a:pos x="f347" y="f348"/>
                </a:cxn>
                <a:cxn ang="f266">
                  <a:pos x="f349" y="f350"/>
                </a:cxn>
                <a:cxn ang="f266">
                  <a:pos x="f351" y="f352"/>
                </a:cxn>
                <a:cxn ang="f266">
                  <a:pos x="f353" y="f354"/>
                </a:cxn>
                <a:cxn ang="f266">
                  <a:pos x="f355" y="f356"/>
                </a:cxn>
                <a:cxn ang="f266">
                  <a:pos x="f357" y="f358"/>
                </a:cxn>
              </a:cxnLst>
              <a:rect l="f267" t="f270" r="f268" b="f269"/>
              <a:pathLst>
                <a:path w="2296" h="1469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6" y="f36"/>
                  </a:lnTo>
                  <a:lnTo>
                    <a:pt x="f37" y="f38"/>
                  </a:lnTo>
                  <a:lnTo>
                    <a:pt x="f39" y="f40"/>
                  </a:lnTo>
                  <a:lnTo>
                    <a:pt x="f41" y="f42"/>
                  </a:lnTo>
                  <a:lnTo>
                    <a:pt x="f43" y="f44"/>
                  </a:lnTo>
                  <a:lnTo>
                    <a:pt x="f45" y="f46"/>
                  </a:lnTo>
                  <a:lnTo>
                    <a:pt x="f47" y="f48"/>
                  </a:lnTo>
                  <a:lnTo>
                    <a:pt x="f49" y="f50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14" y="f67"/>
                  </a:lnTo>
                  <a:lnTo>
                    <a:pt x="f68" y="f5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75" y="f76"/>
                  </a:lnTo>
                  <a:lnTo>
                    <a:pt x="f24" y="f77"/>
                  </a:lnTo>
                  <a:lnTo>
                    <a:pt x="f78" y="f79"/>
                  </a:lnTo>
                  <a:lnTo>
                    <a:pt x="f80" y="f46"/>
                  </a:lnTo>
                  <a:lnTo>
                    <a:pt x="f28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32" y="f38"/>
                  </a:lnTo>
                  <a:lnTo>
                    <a:pt x="f88" y="f89"/>
                  </a:lnTo>
                  <a:lnTo>
                    <a:pt x="f41" y="f90"/>
                  </a:lnTo>
                  <a:lnTo>
                    <a:pt x="f91" y="f35"/>
                  </a:lnTo>
                  <a:lnTo>
                    <a:pt x="f28" y="f92"/>
                  </a:lnTo>
                  <a:lnTo>
                    <a:pt x="f80" y="f93"/>
                  </a:lnTo>
                  <a:lnTo>
                    <a:pt x="f94" y="f31"/>
                  </a:lnTo>
                  <a:lnTo>
                    <a:pt x="f95" y="f96"/>
                  </a:lnTo>
                  <a:lnTo>
                    <a:pt x="f97" y="f29"/>
                  </a:lnTo>
                  <a:lnTo>
                    <a:pt x="f98" y="f99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116" y="f117"/>
                  </a:lnTo>
                  <a:lnTo>
                    <a:pt x="f50" y="f118"/>
                  </a:lnTo>
                  <a:lnTo>
                    <a:pt x="f119" y="f120"/>
                  </a:lnTo>
                  <a:lnTo>
                    <a:pt x="f121" y="f122"/>
                  </a:lnTo>
                  <a:lnTo>
                    <a:pt x="f58" y="f123"/>
                  </a:lnTo>
                  <a:lnTo>
                    <a:pt x="f70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5" y="f129"/>
                  </a:lnTo>
                  <a:lnTo>
                    <a:pt x="f130" y="f131"/>
                  </a:lnTo>
                  <a:lnTo>
                    <a:pt x="f64" y="f132"/>
                  </a:lnTo>
                  <a:lnTo>
                    <a:pt x="f70" y="f133"/>
                  </a:lnTo>
                  <a:lnTo>
                    <a:pt x="f134" y="f135"/>
                  </a:lnTo>
                  <a:lnTo>
                    <a:pt x="f136" y="f137"/>
                  </a:lnTo>
                  <a:lnTo>
                    <a:pt x="f138" y="f139"/>
                  </a:lnTo>
                  <a:lnTo>
                    <a:pt x="f140" y="f141"/>
                  </a:lnTo>
                  <a:lnTo>
                    <a:pt x="f79" y="f7"/>
                  </a:lnTo>
                  <a:lnTo>
                    <a:pt x="f142" y="f143"/>
                  </a:lnTo>
                  <a:lnTo>
                    <a:pt x="f144" y="f145"/>
                  </a:lnTo>
                  <a:lnTo>
                    <a:pt x="f146" y="f147"/>
                  </a:lnTo>
                  <a:lnTo>
                    <a:pt x="f121" y="f148"/>
                  </a:lnTo>
                  <a:lnTo>
                    <a:pt x="f56" y="f149"/>
                  </a:lnTo>
                  <a:lnTo>
                    <a:pt x="f150" y="f151"/>
                  </a:lnTo>
                  <a:lnTo>
                    <a:pt x="f56" y="f152"/>
                  </a:lnTo>
                  <a:lnTo>
                    <a:pt x="f136" y="f153"/>
                  </a:lnTo>
                  <a:lnTo>
                    <a:pt x="f146" y="f128"/>
                  </a:lnTo>
                  <a:lnTo>
                    <a:pt x="f154" y="f155"/>
                  </a:lnTo>
                  <a:lnTo>
                    <a:pt x="f156" y="f157"/>
                  </a:lnTo>
                  <a:lnTo>
                    <a:pt x="f158" y="f159"/>
                  </a:lnTo>
                  <a:lnTo>
                    <a:pt x="f160" y="f161"/>
                  </a:lnTo>
                  <a:lnTo>
                    <a:pt x="f162" y="f163"/>
                  </a:lnTo>
                  <a:lnTo>
                    <a:pt x="f164" y="f120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Garamond" pitchFamily="18"/>
                <a:ea typeface=""/>
                <a:cs typeface="Arial" pitchFamily="34"/>
              </a:endParaRPr>
            </a:p>
          </p:txBody>
        </p:sp>
        <p:sp>
          <p:nvSpPr>
            <p:cNvPr id="10" name="Freeform 10"/>
            <p:cNvSpPr/>
            <p:nvPr/>
          </p:nvSpPr>
          <p:spPr>
            <a:xfrm>
              <a:off x="0" y="0"/>
              <a:ext cx="9140827" cy="28193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0"/>
                <a:gd name="f7" fmla="val 1906"/>
                <a:gd name="f8" fmla="+- 0 0 -90"/>
                <a:gd name="f9" fmla="*/ f3 1 5740"/>
                <a:gd name="f10" fmla="*/ f4 1 1906"/>
                <a:gd name="f11" fmla="+- f7 0 f5"/>
                <a:gd name="f12" fmla="+- f6 0 f5"/>
                <a:gd name="f13" fmla="*/ f8 f0 1"/>
                <a:gd name="f14" fmla="*/ f12 1 5740"/>
                <a:gd name="f15" fmla="*/ f11 1 1906"/>
                <a:gd name="f16" fmla="*/ f13 1 f2"/>
                <a:gd name="f17" fmla="*/ 0 1 f14"/>
                <a:gd name="f18" fmla="*/ 0 1 f15"/>
                <a:gd name="f19" fmla="*/ 1906 1 f15"/>
                <a:gd name="f20" fmla="*/ 5740 1 f14"/>
                <a:gd name="f21" fmla="*/ f6 1 f14"/>
                <a:gd name="f22" fmla="*/ f7 1 f15"/>
                <a:gd name="f23" fmla="+- f16 0 f1"/>
                <a:gd name="f24" fmla="*/ f17 f9 1"/>
                <a:gd name="f25" fmla="*/ f21 f9 1"/>
                <a:gd name="f26" fmla="*/ f22 f10 1"/>
                <a:gd name="f27" fmla="*/ f18 f10 1"/>
                <a:gd name="f28" fmla="*/ f19 f10 1"/>
                <a:gd name="f29" fmla="*/ f20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4" y="f27"/>
                </a:cxn>
                <a:cxn ang="f23">
                  <a:pos x="f24" y="f28"/>
                </a:cxn>
                <a:cxn ang="f23">
                  <a:pos x="f29" y="f28"/>
                </a:cxn>
                <a:cxn ang="f23">
                  <a:pos x="f29" y="f27"/>
                </a:cxn>
                <a:cxn ang="f23">
                  <a:pos x="f24" y="f27"/>
                </a:cxn>
                <a:cxn ang="f23">
                  <a:pos x="f24" y="f27"/>
                </a:cxn>
              </a:cxnLst>
              <a:rect l="f24" t="f27" r="f25" b="f26"/>
              <a:pathLst>
                <a:path w="5740" h="1906">
                  <a:moveTo>
                    <a:pt x="f5" y="f5"/>
                  </a:moveTo>
                  <a:lnTo>
                    <a:pt x="f5" y="f7"/>
                  </a:lnTo>
                  <a:lnTo>
                    <a:pt x="f6" y="f7"/>
                  </a:lnTo>
                  <a:lnTo>
                    <a:pt x="f6" y="f5"/>
                  </a:lnTo>
                  <a:lnTo>
                    <a:pt x="f5" y="f5"/>
                  </a:lnTo>
                  <a:lnTo>
                    <a:pt x="f5" y="f5"/>
                  </a:lnTo>
                  <a:close/>
                </a:path>
              </a:pathLst>
            </a:custGeom>
            <a:gradFill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Garamond" pitchFamily="18"/>
                <a:ea typeface=""/>
                <a:cs typeface="Arial" pitchFamily="34"/>
              </a:endParaRPr>
            </a:p>
          </p:txBody>
        </p:sp>
      </p:grpSp>
      <p:sp>
        <p:nvSpPr>
          <p:cNvPr id="11" name="Rectangle 11"/>
          <p:cNvSpPr txBox="1">
            <a:spLocks noGrp="1"/>
          </p:cNvSpPr>
          <p:nvPr>
            <p:ph type="ctrTitle"/>
          </p:nvPr>
        </p:nvSpPr>
        <p:spPr>
          <a:xfrm>
            <a:off x="685800" y="1736729"/>
            <a:ext cx="7772400" cy="1920870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" name="Rectangle 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13" name="Rectangle 13"/>
          <p:cNvSpPr txBox="1">
            <a:spLocks noGrp="1"/>
          </p:cNvSpPr>
          <p:nvPr>
            <p:ph type="dt" sz="half" idx="7"/>
          </p:nvPr>
        </p:nvSpPr>
        <p:spPr>
          <a:xfrm>
            <a:off x="457200" y="6248396"/>
            <a:ext cx="2133596" cy="476246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14" name="Rectangle 14"/>
          <p:cNvSpPr txBox="1">
            <a:spLocks noGrp="1"/>
          </p:cNvSpPr>
          <p:nvPr>
            <p:ph type="ftr" sz="quarter" idx="9"/>
          </p:nvPr>
        </p:nvSpPr>
        <p:spPr>
          <a:xfrm>
            <a:off x="3124203" y="6251579"/>
            <a:ext cx="2895603" cy="476246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15" name="Rectangle 15"/>
          <p:cNvSpPr txBox="1">
            <a:spLocks noGrp="1"/>
          </p:cNvSpPr>
          <p:nvPr>
            <p:ph type="sldNum" sz="quarter" idx="8"/>
          </p:nvPr>
        </p:nvSpPr>
        <p:spPr>
          <a:xfrm>
            <a:off x="6553203" y="6254752"/>
            <a:ext cx="2133596" cy="476246"/>
          </a:xfrm>
        </p:spPr>
        <p:txBody>
          <a:bodyPr/>
          <a:lstStyle>
            <a:lvl1pPr>
              <a:defRPr/>
            </a:lvl1pPr>
          </a:lstStyle>
          <a:p>
            <a:pPr lvl="0"/>
            <a:fld id="{4DA5104D-5A01-4D5E-A9D5-119356312C8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457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D4F490-C9FB-4CB8-9A9B-F0D46DDBDE76}" type="slidenum">
              <a:t>‹#›</a:t>
            </a:fld>
            <a:endParaRPr lang="cs-CZ"/>
          </a:p>
        </p:txBody>
      </p:sp>
      <p:sp>
        <p:nvSpPr>
          <p:cNvPr id="6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20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E7A454-9013-4202-9748-84B982519003}" type="slidenum">
              <a:t>‹#›</a:t>
            </a:fld>
            <a:endParaRPr lang="cs-CZ"/>
          </a:p>
        </p:txBody>
      </p:sp>
      <p:sp>
        <p:nvSpPr>
          <p:cNvPr id="6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962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E59030-C977-4302-9720-682A641414BF}" type="slidenum">
              <a:t>‹#›</a:t>
            </a:fld>
            <a:endParaRPr lang="cs-CZ"/>
          </a:p>
        </p:txBody>
      </p:sp>
      <p:sp>
        <p:nvSpPr>
          <p:cNvPr id="6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9582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BC8BC4-C7B5-4C74-8D83-A40132D96535}" type="slidenum">
              <a:t>‹#›</a:t>
            </a:fld>
            <a:endParaRPr lang="cs-CZ"/>
          </a:p>
        </p:txBody>
      </p:sp>
      <p:sp>
        <p:nvSpPr>
          <p:cNvPr id="6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805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04A9EE-ABD0-43AF-ACEE-BD35AB989E1B}" type="slidenum">
              <a:t>‹#›</a:t>
            </a:fld>
            <a:endParaRPr lang="cs-CZ"/>
          </a:p>
        </p:txBody>
      </p:sp>
      <p:sp>
        <p:nvSpPr>
          <p:cNvPr id="7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062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C252CD-8E8A-4304-9284-813BF02221E9}" type="slidenum">
              <a:t>‹#›</a:t>
            </a:fld>
            <a:endParaRPr lang="cs-CZ"/>
          </a:p>
        </p:txBody>
      </p:sp>
      <p:sp>
        <p:nvSpPr>
          <p:cNvPr id="9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285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CF62F8-6B57-4B01-905F-1FF6C4EAC6DD}" type="slidenum">
              <a:t>‹#›</a:t>
            </a:fld>
            <a:endParaRPr lang="cs-CZ"/>
          </a:p>
        </p:txBody>
      </p:sp>
      <p:sp>
        <p:nvSpPr>
          <p:cNvPr id="5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778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B9A9B0-EA15-4424-B7AD-DBCFBF336CF4}" type="slidenum">
              <a:t>‹#›</a:t>
            </a:fld>
            <a:endParaRPr lang="cs-CZ"/>
          </a:p>
        </p:txBody>
      </p:sp>
      <p:sp>
        <p:nvSpPr>
          <p:cNvPr id="4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622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892DA6-4B90-49BC-808A-1CF9FC9F7077}" type="slidenum">
              <a:t>‹#›</a:t>
            </a:fld>
            <a:endParaRPr lang="cs-CZ"/>
          </a:p>
        </p:txBody>
      </p:sp>
      <p:sp>
        <p:nvSpPr>
          <p:cNvPr id="7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195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CAED4B-C3DA-4A7B-B810-815D08CDD505}" type="slidenum">
              <a:t>‹#›</a:t>
            </a:fld>
            <a:endParaRPr lang="cs-CZ"/>
          </a:p>
        </p:txBody>
      </p:sp>
      <p:sp>
        <p:nvSpPr>
          <p:cNvPr id="7" name="Rectangle 1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066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dt" sz="half" idx="2"/>
          </p:nvPr>
        </p:nvSpPr>
        <p:spPr>
          <a:xfrm>
            <a:off x="457200" y="6251579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fld id="{757DA9DF-1D6B-41EF-85B2-4EA46B2FCE17}" type="slidenum">
              <a:t>‹#›</a:t>
            </a:fld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>
            <a:off x="0" y="0"/>
            <a:ext cx="9140827" cy="6850062"/>
            <a:chOff x="0" y="0"/>
            <a:chExt cx="9140827" cy="6850062"/>
          </a:xfrm>
        </p:grpSpPr>
        <p:grpSp>
          <p:nvGrpSpPr>
            <p:cNvPr id="5" name="Group 5"/>
            <p:cNvGrpSpPr/>
            <p:nvPr/>
          </p:nvGrpSpPr>
          <p:grpSpPr>
            <a:xfrm>
              <a:off x="2743200" y="3540127"/>
              <a:ext cx="6392862" cy="3309935"/>
              <a:chOff x="2743200" y="3540127"/>
              <a:chExt cx="6392862" cy="3309935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2743200" y="4197352"/>
                <a:ext cx="4575172" cy="265271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882"/>
                  <a:gd name="f7" fmla="val 1671"/>
                  <a:gd name="f8" fmla="val 2773"/>
                  <a:gd name="f9" fmla="val 544"/>
                  <a:gd name="f10" fmla="val 2740"/>
                  <a:gd name="f11" fmla="val 528"/>
                  <a:gd name="f12" fmla="val 2692"/>
                  <a:gd name="f13" fmla="val 506"/>
                  <a:gd name="f14" fmla="val 2632"/>
                  <a:gd name="f15" fmla="val 484"/>
                  <a:gd name="f16" fmla="val 2561"/>
                  <a:gd name="f17" fmla="val 457"/>
                  <a:gd name="f18" fmla="val 2480"/>
                  <a:gd name="f19" fmla="val 424"/>
                  <a:gd name="f20" fmla="val 2388"/>
                  <a:gd name="f21" fmla="val 397"/>
                  <a:gd name="f22" fmla="val 2203"/>
                  <a:gd name="f23" fmla="val 343"/>
                  <a:gd name="f24" fmla="val 2078"/>
                  <a:gd name="f25" fmla="val 310"/>
                  <a:gd name="f26" fmla="val 1970"/>
                  <a:gd name="f27" fmla="val 277"/>
                  <a:gd name="f28" fmla="val 1878"/>
                  <a:gd name="f29" fmla="val 245"/>
                  <a:gd name="f30" fmla="val 1807"/>
                  <a:gd name="f31" fmla="val 212"/>
                  <a:gd name="f32" fmla="val 1742"/>
                  <a:gd name="f33" fmla="val 179"/>
                  <a:gd name="f34" fmla="val 1693"/>
                  <a:gd name="f35" fmla="val 152"/>
                  <a:gd name="f36" fmla="val 1655"/>
                  <a:gd name="f37" fmla="val 125"/>
                  <a:gd name="f38" fmla="val 1628"/>
                  <a:gd name="f39" fmla="val 103"/>
                  <a:gd name="f40" fmla="val 1606"/>
                  <a:gd name="f41" fmla="val 81"/>
                  <a:gd name="f42" fmla="val 1590"/>
                  <a:gd name="f43" fmla="val 60"/>
                  <a:gd name="f44" fmla="val 1585"/>
                  <a:gd name="f45" fmla="val 43"/>
                  <a:gd name="f46" fmla="val 1579"/>
                  <a:gd name="f47" fmla="val 27"/>
                  <a:gd name="f48" fmla="val 5"/>
                  <a:gd name="f49" fmla="val 1568"/>
                  <a:gd name="f50" fmla="val 1557"/>
                  <a:gd name="f51" fmla="val 49"/>
                  <a:gd name="f52" fmla="val 76"/>
                  <a:gd name="f53" fmla="val 98"/>
                  <a:gd name="f54" fmla="val 120"/>
                  <a:gd name="f55" fmla="val 1617"/>
                  <a:gd name="f56" fmla="val 141"/>
                  <a:gd name="f57" fmla="val 1650"/>
                  <a:gd name="f58" fmla="val 163"/>
                  <a:gd name="f59" fmla="val 1688"/>
                  <a:gd name="f60" fmla="val 185"/>
                  <a:gd name="f61" fmla="val 1737"/>
                  <a:gd name="f62" fmla="val 207"/>
                  <a:gd name="f63" fmla="val 1791"/>
                  <a:gd name="f64" fmla="val 228"/>
                  <a:gd name="f65" fmla="val 1905"/>
                  <a:gd name="f66" fmla="val 267"/>
                  <a:gd name="f67" fmla="val 2040"/>
                  <a:gd name="f68" fmla="val 2182"/>
                  <a:gd name="f69" fmla="val 348"/>
                  <a:gd name="f70" fmla="val 2285"/>
                  <a:gd name="f71" fmla="val 381"/>
                  <a:gd name="f72" fmla="val 2382"/>
                  <a:gd name="f73" fmla="val 408"/>
                  <a:gd name="f74" fmla="val 2464"/>
                  <a:gd name="f75" fmla="val 435"/>
                  <a:gd name="f76" fmla="val 2540"/>
                  <a:gd name="f77" fmla="val 462"/>
                  <a:gd name="f78" fmla="val 2605"/>
                  <a:gd name="f79" fmla="val 2659"/>
                  <a:gd name="f80" fmla="val 2708"/>
                  <a:gd name="f81" fmla="val 2768"/>
                  <a:gd name="f82" fmla="val 560"/>
                  <a:gd name="f83" fmla="val 2784"/>
                  <a:gd name="f84" fmla="val 577"/>
                  <a:gd name="f85" fmla="val 2795"/>
                  <a:gd name="f86" fmla="val 593"/>
                  <a:gd name="f87" fmla="val 2800"/>
                  <a:gd name="f88" fmla="val 615"/>
                  <a:gd name="f89" fmla="val 642"/>
                  <a:gd name="f90" fmla="val 664"/>
                  <a:gd name="f91" fmla="val 2762"/>
                  <a:gd name="f92" fmla="val 691"/>
                  <a:gd name="f93" fmla="val 2730"/>
                  <a:gd name="f94" fmla="val 713"/>
                  <a:gd name="f95" fmla="val 735"/>
                  <a:gd name="f96" fmla="val 2643"/>
                  <a:gd name="f97" fmla="val 756"/>
                  <a:gd name="f98" fmla="val 2589"/>
                  <a:gd name="f99" fmla="val 778"/>
                  <a:gd name="f100" fmla="val 2529"/>
                  <a:gd name="f101" fmla="val 800"/>
                  <a:gd name="f102" fmla="val 2458"/>
                  <a:gd name="f103" fmla="val 822"/>
                  <a:gd name="f104" fmla="val 843"/>
                  <a:gd name="f105" fmla="val 2301"/>
                  <a:gd name="f106" fmla="val 865"/>
                  <a:gd name="f107" fmla="val 2214"/>
                  <a:gd name="f108" fmla="val 887"/>
                  <a:gd name="f109" fmla="val 2030"/>
                  <a:gd name="f110" fmla="val 930"/>
                  <a:gd name="f111" fmla="val 1823"/>
                  <a:gd name="f112" fmla="val 979"/>
                  <a:gd name="f113" fmla="val 1034"/>
                  <a:gd name="f114" fmla="val 1378"/>
                  <a:gd name="f115" fmla="val 1094"/>
                  <a:gd name="f116" fmla="val 1145"/>
                  <a:gd name="f117" fmla="val 1164"/>
                  <a:gd name="f118" fmla="val 912"/>
                  <a:gd name="f119" fmla="val 1241"/>
                  <a:gd name="f120" fmla="val 673"/>
                  <a:gd name="f121" fmla="val 1328"/>
                  <a:gd name="f122" fmla="val 440"/>
                  <a:gd name="f123" fmla="val 1431"/>
                  <a:gd name="f124" fmla="val 217"/>
                  <a:gd name="f125" fmla="val 1545"/>
                  <a:gd name="f126" fmla="val 353"/>
                  <a:gd name="f127" fmla="val 554"/>
                  <a:gd name="f128" fmla="val 1567"/>
                  <a:gd name="f129" fmla="val 754"/>
                  <a:gd name="f130" fmla="val 1469"/>
                  <a:gd name="f131" fmla="val 955"/>
                  <a:gd name="f132" fmla="val 1388"/>
                  <a:gd name="f133" fmla="val 1311"/>
                  <a:gd name="f134" fmla="val 1335"/>
                  <a:gd name="f135" fmla="val 1519"/>
                  <a:gd name="f136" fmla="val 1186"/>
                  <a:gd name="f137" fmla="val 1132"/>
                  <a:gd name="f138" fmla="val 1861"/>
                  <a:gd name="f139" fmla="val 1083"/>
                  <a:gd name="f140" fmla="val 2019"/>
                  <a:gd name="f141" fmla="val 1045"/>
                  <a:gd name="f142" fmla="val 2165"/>
                  <a:gd name="f143" fmla="val 1007"/>
                  <a:gd name="f144" fmla="val 974"/>
                  <a:gd name="f145" fmla="val 2426"/>
                  <a:gd name="f146" fmla="val 947"/>
                  <a:gd name="f147" fmla="val 2534"/>
                  <a:gd name="f148" fmla="val 914"/>
                  <a:gd name="f149" fmla="val 2626"/>
                  <a:gd name="f150" fmla="val 892"/>
                  <a:gd name="f151" fmla="val 2702"/>
                  <a:gd name="f152" fmla="val 838"/>
                  <a:gd name="f153" fmla="val 816"/>
                  <a:gd name="f154" fmla="val 2827"/>
                  <a:gd name="f155" fmla="val 794"/>
                  <a:gd name="f156" fmla="val 2849"/>
                  <a:gd name="f157" fmla="val 767"/>
                  <a:gd name="f158" fmla="val 2865"/>
                  <a:gd name="f159" fmla="val 745"/>
                  <a:gd name="f160" fmla="val 2876"/>
                  <a:gd name="f161" fmla="val 724"/>
                  <a:gd name="f162" fmla="val 702"/>
                  <a:gd name="f163" fmla="val 658"/>
                  <a:gd name="f164" fmla="val 2854"/>
                  <a:gd name="f165" fmla="val 620"/>
                  <a:gd name="f166" fmla="val 2833"/>
                  <a:gd name="f167" fmla="val 588"/>
                  <a:gd name="f168" fmla="+- 0 0 -90"/>
                  <a:gd name="f169" fmla="*/ f3 1 2882"/>
                  <a:gd name="f170" fmla="*/ f4 1 1671"/>
                  <a:gd name="f171" fmla="+- f7 0 f5"/>
                  <a:gd name="f172" fmla="+- f6 0 f5"/>
                  <a:gd name="f173" fmla="*/ f168 f0 1"/>
                  <a:gd name="f174" fmla="*/ f172 1 2882"/>
                  <a:gd name="f175" fmla="*/ f171 1 1671"/>
                  <a:gd name="f176" fmla="*/ f173 1 f2"/>
                  <a:gd name="f177" fmla="*/ 2740 1 f174"/>
                  <a:gd name="f178" fmla="*/ 528 1 f175"/>
                  <a:gd name="f179" fmla="*/ 2632 1 f174"/>
                  <a:gd name="f180" fmla="*/ 484 1 f175"/>
                  <a:gd name="f181" fmla="*/ 2480 1 f174"/>
                  <a:gd name="f182" fmla="*/ 424 1 f175"/>
                  <a:gd name="f183" fmla="*/ 2203 1 f174"/>
                  <a:gd name="f184" fmla="*/ 343 1 f175"/>
                  <a:gd name="f185" fmla="*/ 1970 1 f174"/>
                  <a:gd name="f186" fmla="*/ 277 1 f175"/>
                  <a:gd name="f187" fmla="*/ 1807 1 f174"/>
                  <a:gd name="f188" fmla="*/ 212 1 f175"/>
                  <a:gd name="f189" fmla="*/ 1693 1 f174"/>
                  <a:gd name="f190" fmla="*/ 152 1 f175"/>
                  <a:gd name="f191" fmla="*/ 1628 1 f174"/>
                  <a:gd name="f192" fmla="*/ 103 1 f175"/>
                  <a:gd name="f193" fmla="*/ 1590 1 f174"/>
                  <a:gd name="f194" fmla="*/ 60 1 f175"/>
                  <a:gd name="f195" fmla="*/ 1579 1 f174"/>
                  <a:gd name="f196" fmla="*/ 27 1 f175"/>
                  <a:gd name="f197" fmla="*/ 1585 1 f174"/>
                  <a:gd name="f198" fmla="*/ 0 1 f175"/>
                  <a:gd name="f199" fmla="*/ 1557 1 f174"/>
                  <a:gd name="f200" fmla="*/ 49 1 f175"/>
                  <a:gd name="f201" fmla="*/ 1568 1 f174"/>
                  <a:gd name="f202" fmla="*/ 98 1 f175"/>
                  <a:gd name="f203" fmla="*/ 1617 1 f174"/>
                  <a:gd name="f204" fmla="*/ 141 1 f175"/>
                  <a:gd name="f205" fmla="*/ 1688 1 f174"/>
                  <a:gd name="f206" fmla="*/ 185 1 f175"/>
                  <a:gd name="f207" fmla="*/ 1791 1 f174"/>
                  <a:gd name="f208" fmla="*/ 228 1 f175"/>
                  <a:gd name="f209" fmla="*/ 2040 1 f174"/>
                  <a:gd name="f210" fmla="*/ 310 1 f175"/>
                  <a:gd name="f211" fmla="*/ 2285 1 f174"/>
                  <a:gd name="f212" fmla="*/ 381 1 f175"/>
                  <a:gd name="f213" fmla="*/ 2464 1 f174"/>
                  <a:gd name="f214" fmla="*/ 435 1 f175"/>
                  <a:gd name="f215" fmla="*/ 2605 1 f174"/>
                  <a:gd name="f216" fmla="*/ 2708 1 f174"/>
                  <a:gd name="f217" fmla="*/ 2768 1 f174"/>
                  <a:gd name="f218" fmla="*/ 560 1 f175"/>
                  <a:gd name="f219" fmla="*/ 2795 1 f174"/>
                  <a:gd name="f220" fmla="*/ 593 1 f175"/>
                  <a:gd name="f221" fmla="*/ 642 1 f175"/>
                  <a:gd name="f222" fmla="*/ 2762 1 f174"/>
                  <a:gd name="f223" fmla="*/ 691 1 f175"/>
                  <a:gd name="f224" fmla="*/ 2692 1 f174"/>
                  <a:gd name="f225" fmla="*/ 735 1 f175"/>
                  <a:gd name="f226" fmla="*/ 2589 1 f174"/>
                  <a:gd name="f227" fmla="*/ 778 1 f175"/>
                  <a:gd name="f228" fmla="*/ 2458 1 f174"/>
                  <a:gd name="f229" fmla="*/ 822 1 f175"/>
                  <a:gd name="f230" fmla="*/ 2301 1 f174"/>
                  <a:gd name="f231" fmla="*/ 865 1 f175"/>
                  <a:gd name="f232" fmla="*/ 2030 1 f174"/>
                  <a:gd name="f233" fmla="*/ 930 1 f175"/>
                  <a:gd name="f234" fmla="*/ 1606 1 f174"/>
                  <a:gd name="f235" fmla="*/ 1034 1 f175"/>
                  <a:gd name="f236" fmla="*/ 1145 1 f174"/>
                  <a:gd name="f237" fmla="*/ 1164 1 f175"/>
                  <a:gd name="f238" fmla="*/ 673 1 f174"/>
                  <a:gd name="f239" fmla="*/ 1328 1 f175"/>
                  <a:gd name="f240" fmla="*/ 217 1 f174"/>
                  <a:gd name="f241" fmla="*/ 1545 1 f175"/>
                  <a:gd name="f242" fmla="*/ 353 1 f174"/>
                  <a:gd name="f243" fmla="*/ 1671 1 f175"/>
                  <a:gd name="f244" fmla="*/ 754 1 f174"/>
                  <a:gd name="f245" fmla="*/ 1469 1 f175"/>
                  <a:gd name="f246" fmla="*/ 1311 1 f175"/>
                  <a:gd name="f247" fmla="*/ 1519 1 f174"/>
                  <a:gd name="f248" fmla="*/ 1186 1 f175"/>
                  <a:gd name="f249" fmla="*/ 1861 1 f174"/>
                  <a:gd name="f250" fmla="*/ 1083 1 f175"/>
                  <a:gd name="f251" fmla="*/ 2165 1 f174"/>
                  <a:gd name="f252" fmla="*/ 1007 1 f175"/>
                  <a:gd name="f253" fmla="*/ 2426 1 f174"/>
                  <a:gd name="f254" fmla="*/ 947 1 f175"/>
                  <a:gd name="f255" fmla="*/ 2626 1 f174"/>
                  <a:gd name="f256" fmla="*/ 892 1 f175"/>
                  <a:gd name="f257" fmla="*/ 838 1 f175"/>
                  <a:gd name="f258" fmla="*/ 2827 1 f174"/>
                  <a:gd name="f259" fmla="*/ 794 1 f175"/>
                  <a:gd name="f260" fmla="*/ 2865 1 f174"/>
                  <a:gd name="f261" fmla="*/ 745 1 f175"/>
                  <a:gd name="f262" fmla="*/ 2882 1 f174"/>
                  <a:gd name="f263" fmla="*/ 702 1 f175"/>
                  <a:gd name="f264" fmla="*/ 2854 1 f174"/>
                  <a:gd name="f265" fmla="*/ 620 1 f175"/>
                  <a:gd name="f266" fmla="*/ 2800 1 f174"/>
                  <a:gd name="f267" fmla="*/ 2773 1 f174"/>
                  <a:gd name="f268" fmla="*/ 544 1 f175"/>
                  <a:gd name="f269" fmla="*/ 0 1 f174"/>
                  <a:gd name="f270" fmla="*/ f6 1 f174"/>
                  <a:gd name="f271" fmla="*/ f7 1 f175"/>
                  <a:gd name="f272" fmla="+- f176 0 f1"/>
                  <a:gd name="f273" fmla="*/ f269 f169 1"/>
                  <a:gd name="f274" fmla="*/ f270 f169 1"/>
                  <a:gd name="f275" fmla="*/ f271 f170 1"/>
                  <a:gd name="f276" fmla="*/ f198 f170 1"/>
                  <a:gd name="f277" fmla="*/ f177 f169 1"/>
                  <a:gd name="f278" fmla="*/ f178 f170 1"/>
                  <a:gd name="f279" fmla="*/ f179 f169 1"/>
                  <a:gd name="f280" fmla="*/ f180 f170 1"/>
                  <a:gd name="f281" fmla="*/ f181 f169 1"/>
                  <a:gd name="f282" fmla="*/ f182 f170 1"/>
                  <a:gd name="f283" fmla="*/ f183 f169 1"/>
                  <a:gd name="f284" fmla="*/ f184 f170 1"/>
                  <a:gd name="f285" fmla="*/ f185 f169 1"/>
                  <a:gd name="f286" fmla="*/ f186 f170 1"/>
                  <a:gd name="f287" fmla="*/ f187 f169 1"/>
                  <a:gd name="f288" fmla="*/ f188 f170 1"/>
                  <a:gd name="f289" fmla="*/ f189 f169 1"/>
                  <a:gd name="f290" fmla="*/ f190 f170 1"/>
                  <a:gd name="f291" fmla="*/ f191 f169 1"/>
                  <a:gd name="f292" fmla="*/ f192 f170 1"/>
                  <a:gd name="f293" fmla="*/ f193 f169 1"/>
                  <a:gd name="f294" fmla="*/ f194 f170 1"/>
                  <a:gd name="f295" fmla="*/ f195 f169 1"/>
                  <a:gd name="f296" fmla="*/ f196 f170 1"/>
                  <a:gd name="f297" fmla="*/ f197 f169 1"/>
                  <a:gd name="f298" fmla="*/ f199 f169 1"/>
                  <a:gd name="f299" fmla="*/ f200 f170 1"/>
                  <a:gd name="f300" fmla="*/ f201 f169 1"/>
                  <a:gd name="f301" fmla="*/ f202 f170 1"/>
                  <a:gd name="f302" fmla="*/ f203 f169 1"/>
                  <a:gd name="f303" fmla="*/ f204 f170 1"/>
                  <a:gd name="f304" fmla="*/ f205 f169 1"/>
                  <a:gd name="f305" fmla="*/ f206 f170 1"/>
                  <a:gd name="f306" fmla="*/ f207 f169 1"/>
                  <a:gd name="f307" fmla="*/ f208 f170 1"/>
                  <a:gd name="f308" fmla="*/ f209 f169 1"/>
                  <a:gd name="f309" fmla="*/ f210 f170 1"/>
                  <a:gd name="f310" fmla="*/ f211 f169 1"/>
                  <a:gd name="f311" fmla="*/ f212 f170 1"/>
                  <a:gd name="f312" fmla="*/ f213 f169 1"/>
                  <a:gd name="f313" fmla="*/ f214 f170 1"/>
                  <a:gd name="f314" fmla="*/ f215 f169 1"/>
                  <a:gd name="f315" fmla="*/ f216 f169 1"/>
                  <a:gd name="f316" fmla="*/ f217 f169 1"/>
                  <a:gd name="f317" fmla="*/ f218 f170 1"/>
                  <a:gd name="f318" fmla="*/ f219 f169 1"/>
                  <a:gd name="f319" fmla="*/ f220 f170 1"/>
                  <a:gd name="f320" fmla="*/ f221 f170 1"/>
                  <a:gd name="f321" fmla="*/ f222 f169 1"/>
                  <a:gd name="f322" fmla="*/ f223 f170 1"/>
                  <a:gd name="f323" fmla="*/ f224 f169 1"/>
                  <a:gd name="f324" fmla="*/ f225 f170 1"/>
                  <a:gd name="f325" fmla="*/ f226 f169 1"/>
                  <a:gd name="f326" fmla="*/ f227 f170 1"/>
                  <a:gd name="f327" fmla="*/ f228 f169 1"/>
                  <a:gd name="f328" fmla="*/ f229 f170 1"/>
                  <a:gd name="f329" fmla="*/ f230 f169 1"/>
                  <a:gd name="f330" fmla="*/ f231 f170 1"/>
                  <a:gd name="f331" fmla="*/ f232 f169 1"/>
                  <a:gd name="f332" fmla="*/ f233 f170 1"/>
                  <a:gd name="f333" fmla="*/ f234 f169 1"/>
                  <a:gd name="f334" fmla="*/ f235 f170 1"/>
                  <a:gd name="f335" fmla="*/ f236 f169 1"/>
                  <a:gd name="f336" fmla="*/ f237 f170 1"/>
                  <a:gd name="f337" fmla="*/ f238 f169 1"/>
                  <a:gd name="f338" fmla="*/ f239 f170 1"/>
                  <a:gd name="f339" fmla="*/ f240 f169 1"/>
                  <a:gd name="f340" fmla="*/ f241 f170 1"/>
                  <a:gd name="f341" fmla="*/ f242 f169 1"/>
                  <a:gd name="f342" fmla="*/ f243 f170 1"/>
                  <a:gd name="f343" fmla="*/ f244 f169 1"/>
                  <a:gd name="f344" fmla="*/ f245 f170 1"/>
                  <a:gd name="f345" fmla="*/ f246 f170 1"/>
                  <a:gd name="f346" fmla="*/ f247 f169 1"/>
                  <a:gd name="f347" fmla="*/ f248 f170 1"/>
                  <a:gd name="f348" fmla="*/ f249 f169 1"/>
                  <a:gd name="f349" fmla="*/ f250 f170 1"/>
                  <a:gd name="f350" fmla="*/ f251 f169 1"/>
                  <a:gd name="f351" fmla="*/ f252 f170 1"/>
                  <a:gd name="f352" fmla="*/ f253 f169 1"/>
                  <a:gd name="f353" fmla="*/ f254 f170 1"/>
                  <a:gd name="f354" fmla="*/ f255 f169 1"/>
                  <a:gd name="f355" fmla="*/ f256 f170 1"/>
                  <a:gd name="f356" fmla="*/ f257 f170 1"/>
                  <a:gd name="f357" fmla="*/ f258 f169 1"/>
                  <a:gd name="f358" fmla="*/ f259 f170 1"/>
                  <a:gd name="f359" fmla="*/ f260 f169 1"/>
                  <a:gd name="f360" fmla="*/ f261 f170 1"/>
                  <a:gd name="f361" fmla="*/ f262 f169 1"/>
                  <a:gd name="f362" fmla="*/ f263 f170 1"/>
                  <a:gd name="f363" fmla="*/ f264 f169 1"/>
                  <a:gd name="f364" fmla="*/ f265 f170 1"/>
                  <a:gd name="f365" fmla="*/ f266 f169 1"/>
                  <a:gd name="f366" fmla="*/ f267 f169 1"/>
                  <a:gd name="f367" fmla="*/ f268 f17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72">
                    <a:pos x="f277" y="f278"/>
                  </a:cxn>
                  <a:cxn ang="f272">
                    <a:pos x="f279" y="f280"/>
                  </a:cxn>
                  <a:cxn ang="f272">
                    <a:pos x="f281" y="f282"/>
                  </a:cxn>
                  <a:cxn ang="f272">
                    <a:pos x="f283" y="f284"/>
                  </a:cxn>
                  <a:cxn ang="f272">
                    <a:pos x="f285" y="f286"/>
                  </a:cxn>
                  <a:cxn ang="f272">
                    <a:pos x="f287" y="f288"/>
                  </a:cxn>
                  <a:cxn ang="f272">
                    <a:pos x="f289" y="f290"/>
                  </a:cxn>
                  <a:cxn ang="f272">
                    <a:pos x="f291" y="f292"/>
                  </a:cxn>
                  <a:cxn ang="f272">
                    <a:pos x="f293" y="f294"/>
                  </a:cxn>
                  <a:cxn ang="f272">
                    <a:pos x="f295" y="f296"/>
                  </a:cxn>
                  <a:cxn ang="f272">
                    <a:pos x="f297" y="f276"/>
                  </a:cxn>
                  <a:cxn ang="f272">
                    <a:pos x="f298" y="f299"/>
                  </a:cxn>
                  <a:cxn ang="f272">
                    <a:pos x="f300" y="f301"/>
                  </a:cxn>
                  <a:cxn ang="f272">
                    <a:pos x="f302" y="f303"/>
                  </a:cxn>
                  <a:cxn ang="f272">
                    <a:pos x="f304" y="f305"/>
                  </a:cxn>
                  <a:cxn ang="f272">
                    <a:pos x="f306" y="f307"/>
                  </a:cxn>
                  <a:cxn ang="f272">
                    <a:pos x="f308" y="f309"/>
                  </a:cxn>
                  <a:cxn ang="f272">
                    <a:pos x="f310" y="f311"/>
                  </a:cxn>
                  <a:cxn ang="f272">
                    <a:pos x="f312" y="f313"/>
                  </a:cxn>
                  <a:cxn ang="f272">
                    <a:pos x="f314" y="f280"/>
                  </a:cxn>
                  <a:cxn ang="f272">
                    <a:pos x="f315" y="f278"/>
                  </a:cxn>
                  <a:cxn ang="f272">
                    <a:pos x="f316" y="f317"/>
                  </a:cxn>
                  <a:cxn ang="f272">
                    <a:pos x="f318" y="f319"/>
                  </a:cxn>
                  <a:cxn ang="f272">
                    <a:pos x="f318" y="f320"/>
                  </a:cxn>
                  <a:cxn ang="f272">
                    <a:pos x="f321" y="f322"/>
                  </a:cxn>
                  <a:cxn ang="f272">
                    <a:pos x="f323" y="f324"/>
                  </a:cxn>
                  <a:cxn ang="f272">
                    <a:pos x="f325" y="f326"/>
                  </a:cxn>
                  <a:cxn ang="f272">
                    <a:pos x="f327" y="f328"/>
                  </a:cxn>
                  <a:cxn ang="f272">
                    <a:pos x="f329" y="f330"/>
                  </a:cxn>
                  <a:cxn ang="f272">
                    <a:pos x="f331" y="f332"/>
                  </a:cxn>
                  <a:cxn ang="f272">
                    <a:pos x="f333" y="f334"/>
                  </a:cxn>
                  <a:cxn ang="f272">
                    <a:pos x="f335" y="f336"/>
                  </a:cxn>
                  <a:cxn ang="f272">
                    <a:pos x="f337" y="f338"/>
                  </a:cxn>
                  <a:cxn ang="f272">
                    <a:pos x="f339" y="f340"/>
                  </a:cxn>
                  <a:cxn ang="f272">
                    <a:pos x="f341" y="f342"/>
                  </a:cxn>
                  <a:cxn ang="f272">
                    <a:pos x="f343" y="f344"/>
                  </a:cxn>
                  <a:cxn ang="f272">
                    <a:pos x="f335" y="f345"/>
                  </a:cxn>
                  <a:cxn ang="f272">
                    <a:pos x="f346" y="f347"/>
                  </a:cxn>
                  <a:cxn ang="f272">
                    <a:pos x="f348" y="f349"/>
                  </a:cxn>
                  <a:cxn ang="f272">
                    <a:pos x="f350" y="f351"/>
                  </a:cxn>
                  <a:cxn ang="f272">
                    <a:pos x="f352" y="f353"/>
                  </a:cxn>
                  <a:cxn ang="f272">
                    <a:pos x="f354" y="f355"/>
                  </a:cxn>
                  <a:cxn ang="f272">
                    <a:pos x="f321" y="f356"/>
                  </a:cxn>
                  <a:cxn ang="f272">
                    <a:pos x="f357" y="f358"/>
                  </a:cxn>
                  <a:cxn ang="f272">
                    <a:pos x="f359" y="f360"/>
                  </a:cxn>
                  <a:cxn ang="f272">
                    <a:pos x="f361" y="f362"/>
                  </a:cxn>
                  <a:cxn ang="f272">
                    <a:pos x="f363" y="f364"/>
                  </a:cxn>
                  <a:cxn ang="f272">
                    <a:pos x="f365" y="f317"/>
                  </a:cxn>
                  <a:cxn ang="f272">
                    <a:pos x="f366" y="f367"/>
                  </a:cxn>
                </a:cxnLst>
                <a:rect l="f273" t="f276" r="f274" b="f275"/>
                <a:pathLst>
                  <a:path w="2882" h="1671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26" y="f27"/>
                    </a:lnTo>
                    <a:lnTo>
                      <a:pt x="f28" y="f29"/>
                    </a:lnTo>
                    <a:lnTo>
                      <a:pt x="f30" y="f31"/>
                    </a:lnTo>
                    <a:lnTo>
                      <a:pt x="f32" y="f33"/>
                    </a:lnTo>
                    <a:lnTo>
                      <a:pt x="f34" y="f35"/>
                    </a:lnTo>
                    <a:lnTo>
                      <a:pt x="f36" y="f37"/>
                    </a:lnTo>
                    <a:lnTo>
                      <a:pt x="f38" y="f39"/>
                    </a:lnTo>
                    <a:lnTo>
                      <a:pt x="f40" y="f41"/>
                    </a:lnTo>
                    <a:lnTo>
                      <a:pt x="f42" y="f43"/>
                    </a:lnTo>
                    <a:lnTo>
                      <a:pt x="f44" y="f45"/>
                    </a:lnTo>
                    <a:lnTo>
                      <a:pt x="f46" y="f47"/>
                    </a:lnTo>
                    <a:lnTo>
                      <a:pt x="f44" y="f48"/>
                    </a:lnTo>
                    <a:lnTo>
                      <a:pt x="f44" y="f5"/>
                    </a:lnTo>
                    <a:lnTo>
                      <a:pt x="f49" y="f47"/>
                    </a:lnTo>
                    <a:lnTo>
                      <a:pt x="f50" y="f51"/>
                    </a:lnTo>
                    <a:lnTo>
                      <a:pt x="f50" y="f52"/>
                    </a:lnTo>
                    <a:lnTo>
                      <a:pt x="f49" y="f53"/>
                    </a:lnTo>
                    <a:lnTo>
                      <a:pt x="f42" y="f54"/>
                    </a:lnTo>
                    <a:lnTo>
                      <a:pt x="f55" y="f56"/>
                    </a:lnTo>
                    <a:lnTo>
                      <a:pt x="f57" y="f58"/>
                    </a:lnTo>
                    <a:lnTo>
                      <a:pt x="f59" y="f60"/>
                    </a:lnTo>
                    <a:lnTo>
                      <a:pt x="f61" y="f62"/>
                    </a:lnTo>
                    <a:lnTo>
                      <a:pt x="f63" y="f64"/>
                    </a:lnTo>
                    <a:lnTo>
                      <a:pt x="f65" y="f66"/>
                    </a:lnTo>
                    <a:lnTo>
                      <a:pt x="f67" y="f25"/>
                    </a:lnTo>
                    <a:lnTo>
                      <a:pt x="f68" y="f69"/>
                    </a:lnTo>
                    <a:lnTo>
                      <a:pt x="f70" y="f71"/>
                    </a:lnTo>
                    <a:lnTo>
                      <a:pt x="f72" y="f73"/>
                    </a:lnTo>
                    <a:lnTo>
                      <a:pt x="f74" y="f75"/>
                    </a:lnTo>
                    <a:lnTo>
                      <a:pt x="f76" y="f77"/>
                    </a:lnTo>
                    <a:lnTo>
                      <a:pt x="f78" y="f15"/>
                    </a:lnTo>
                    <a:lnTo>
                      <a:pt x="f79" y="f13"/>
                    </a:lnTo>
                    <a:lnTo>
                      <a:pt x="f80" y="f11"/>
                    </a:lnTo>
                    <a:lnTo>
                      <a:pt x="f10" y="f9"/>
                    </a:lnTo>
                    <a:lnTo>
                      <a:pt x="f81" y="f82"/>
                    </a:lnTo>
                    <a:lnTo>
                      <a:pt x="f83" y="f84"/>
                    </a:lnTo>
                    <a:lnTo>
                      <a:pt x="f85" y="f86"/>
                    </a:lnTo>
                    <a:lnTo>
                      <a:pt x="f87" y="f88"/>
                    </a:lnTo>
                    <a:lnTo>
                      <a:pt x="f85" y="f89"/>
                    </a:lnTo>
                    <a:lnTo>
                      <a:pt x="f83" y="f90"/>
                    </a:lnTo>
                    <a:lnTo>
                      <a:pt x="f91" y="f92"/>
                    </a:lnTo>
                    <a:lnTo>
                      <a:pt x="f93" y="f94"/>
                    </a:lnTo>
                    <a:lnTo>
                      <a:pt x="f12" y="f95"/>
                    </a:lnTo>
                    <a:lnTo>
                      <a:pt x="f96" y="f97"/>
                    </a:lnTo>
                    <a:lnTo>
                      <a:pt x="f98" y="f99"/>
                    </a:lnTo>
                    <a:lnTo>
                      <a:pt x="f100" y="f101"/>
                    </a:lnTo>
                    <a:lnTo>
                      <a:pt x="f102" y="f103"/>
                    </a:lnTo>
                    <a:lnTo>
                      <a:pt x="f72" y="f104"/>
                    </a:lnTo>
                    <a:lnTo>
                      <a:pt x="f105" y="f106"/>
                    </a:lnTo>
                    <a:lnTo>
                      <a:pt x="f107" y="f108"/>
                    </a:lnTo>
                    <a:lnTo>
                      <a:pt x="f109" y="f110"/>
                    </a:lnTo>
                    <a:lnTo>
                      <a:pt x="f111" y="f112"/>
                    </a:lnTo>
                    <a:lnTo>
                      <a:pt x="f40" y="f113"/>
                    </a:lnTo>
                    <a:lnTo>
                      <a:pt x="f114" y="f115"/>
                    </a:lnTo>
                    <a:lnTo>
                      <a:pt x="f116" y="f117"/>
                    </a:lnTo>
                    <a:lnTo>
                      <a:pt x="f118" y="f119"/>
                    </a:lnTo>
                    <a:lnTo>
                      <a:pt x="f120" y="f121"/>
                    </a:lnTo>
                    <a:lnTo>
                      <a:pt x="f122" y="f123"/>
                    </a:lnTo>
                    <a:lnTo>
                      <a:pt x="f124" y="f125"/>
                    </a:lnTo>
                    <a:lnTo>
                      <a:pt x="f5" y="f7"/>
                    </a:lnTo>
                    <a:lnTo>
                      <a:pt x="f126" y="f7"/>
                    </a:lnTo>
                    <a:lnTo>
                      <a:pt x="f127" y="f128"/>
                    </a:lnTo>
                    <a:lnTo>
                      <a:pt x="f129" y="f130"/>
                    </a:lnTo>
                    <a:lnTo>
                      <a:pt x="f131" y="f132"/>
                    </a:lnTo>
                    <a:lnTo>
                      <a:pt x="f116" y="f133"/>
                    </a:lnTo>
                    <a:lnTo>
                      <a:pt x="f134" y="f119"/>
                    </a:lnTo>
                    <a:lnTo>
                      <a:pt x="f135" y="f136"/>
                    </a:lnTo>
                    <a:lnTo>
                      <a:pt x="f34" y="f137"/>
                    </a:lnTo>
                    <a:lnTo>
                      <a:pt x="f138" y="f139"/>
                    </a:lnTo>
                    <a:lnTo>
                      <a:pt x="f140" y="f141"/>
                    </a:lnTo>
                    <a:lnTo>
                      <a:pt x="f142" y="f143"/>
                    </a:lnTo>
                    <a:lnTo>
                      <a:pt x="f105" y="f144"/>
                    </a:lnTo>
                    <a:lnTo>
                      <a:pt x="f145" y="f146"/>
                    </a:lnTo>
                    <a:lnTo>
                      <a:pt x="f147" y="f148"/>
                    </a:lnTo>
                    <a:lnTo>
                      <a:pt x="f149" y="f150"/>
                    </a:lnTo>
                    <a:lnTo>
                      <a:pt x="f151" y="f106"/>
                    </a:lnTo>
                    <a:lnTo>
                      <a:pt x="f91" y="f152"/>
                    </a:lnTo>
                    <a:lnTo>
                      <a:pt x="f87" y="f153"/>
                    </a:lnTo>
                    <a:lnTo>
                      <a:pt x="f154" y="f155"/>
                    </a:lnTo>
                    <a:lnTo>
                      <a:pt x="f156" y="f157"/>
                    </a:lnTo>
                    <a:lnTo>
                      <a:pt x="f158" y="f159"/>
                    </a:lnTo>
                    <a:lnTo>
                      <a:pt x="f160" y="f161"/>
                    </a:lnTo>
                    <a:lnTo>
                      <a:pt x="f6" y="f162"/>
                    </a:lnTo>
                    <a:lnTo>
                      <a:pt x="f160" y="f163"/>
                    </a:lnTo>
                    <a:lnTo>
                      <a:pt x="f164" y="f165"/>
                    </a:lnTo>
                    <a:lnTo>
                      <a:pt x="f166" y="f167"/>
                    </a:lnTo>
                    <a:lnTo>
                      <a:pt x="f87" y="f82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6619871" y="4240209"/>
                <a:ext cx="1998658" cy="128746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259"/>
                  <a:gd name="f7" fmla="val 811"/>
                  <a:gd name="f8" fmla="val 615"/>
                  <a:gd name="f9" fmla="val 1248"/>
                  <a:gd name="f10" fmla="val 588"/>
                  <a:gd name="f11" fmla="val 1237"/>
                  <a:gd name="f12" fmla="val 566"/>
                  <a:gd name="f13" fmla="val 1216"/>
                  <a:gd name="f14" fmla="val 539"/>
                  <a:gd name="f15" fmla="val 1188"/>
                  <a:gd name="f16" fmla="val 517"/>
                  <a:gd name="f17" fmla="val 1123"/>
                  <a:gd name="f18" fmla="val 479"/>
                  <a:gd name="f19" fmla="val 1042"/>
                  <a:gd name="f20" fmla="val 441"/>
                  <a:gd name="f21" fmla="val 944"/>
                  <a:gd name="f22" fmla="val 408"/>
                  <a:gd name="f23" fmla="val 841"/>
                  <a:gd name="f24" fmla="val 381"/>
                  <a:gd name="f25" fmla="val 727"/>
                  <a:gd name="f26" fmla="val 348"/>
                  <a:gd name="f27" fmla="val 613"/>
                  <a:gd name="f28" fmla="val 321"/>
                  <a:gd name="f29" fmla="val 499"/>
                  <a:gd name="f30" fmla="val 294"/>
                  <a:gd name="f31" fmla="val 391"/>
                  <a:gd name="f32" fmla="val 261"/>
                  <a:gd name="f33" fmla="val 288"/>
                  <a:gd name="f34" fmla="val 229"/>
                  <a:gd name="f35" fmla="val 195"/>
                  <a:gd name="f36" fmla="val 196"/>
                  <a:gd name="f37" fmla="val 119"/>
                  <a:gd name="f38" fmla="val 152"/>
                  <a:gd name="f39" fmla="val 54"/>
                  <a:gd name="f40" fmla="val 109"/>
                  <a:gd name="f41" fmla="val 33"/>
                  <a:gd name="f42" fmla="val 87"/>
                  <a:gd name="f43" fmla="val 16"/>
                  <a:gd name="f44" fmla="val 60"/>
                  <a:gd name="f45" fmla="val 5"/>
                  <a:gd name="f46" fmla="val 6"/>
                  <a:gd name="f47" fmla="val 11"/>
                  <a:gd name="f48" fmla="val 38"/>
                  <a:gd name="f49" fmla="val 114"/>
                  <a:gd name="f50" fmla="val 142"/>
                  <a:gd name="f51" fmla="val 174"/>
                  <a:gd name="f52" fmla="val 125"/>
                  <a:gd name="f53" fmla="val 207"/>
                  <a:gd name="f54" fmla="val 179"/>
                  <a:gd name="f55" fmla="val 240"/>
                  <a:gd name="f56" fmla="val 244"/>
                  <a:gd name="f57" fmla="val 278"/>
                  <a:gd name="f58" fmla="val 326"/>
                  <a:gd name="f59" fmla="val 310"/>
                  <a:gd name="f60" fmla="val 418"/>
                  <a:gd name="f61" fmla="val 526"/>
                  <a:gd name="f62" fmla="val 657"/>
                  <a:gd name="f63" fmla="val 414"/>
                  <a:gd name="f64" fmla="val 749"/>
                  <a:gd name="f65" fmla="val 435"/>
                  <a:gd name="f66" fmla="val 830"/>
                  <a:gd name="f67" fmla="val 463"/>
                  <a:gd name="f68" fmla="val 901"/>
                  <a:gd name="f69" fmla="val 490"/>
                  <a:gd name="f70" fmla="val 966"/>
                  <a:gd name="f71" fmla="val 512"/>
                  <a:gd name="f72" fmla="val 1015"/>
                  <a:gd name="f73" fmla="val 1053"/>
                  <a:gd name="f74" fmla="val 1080"/>
                  <a:gd name="f75" fmla="val 593"/>
                  <a:gd name="f76" fmla="val 1102"/>
                  <a:gd name="f77" fmla="val 620"/>
                  <a:gd name="f78" fmla="val 1112"/>
                  <a:gd name="f79" fmla="val 648"/>
                  <a:gd name="f80" fmla="val 1118"/>
                  <a:gd name="f81" fmla="val 675"/>
                  <a:gd name="f82" fmla="val 697"/>
                  <a:gd name="f83" fmla="val 1096"/>
                  <a:gd name="f84" fmla="val 724"/>
                  <a:gd name="f85" fmla="val 746"/>
                  <a:gd name="f86" fmla="val 767"/>
                  <a:gd name="f87" fmla="val 789"/>
                  <a:gd name="f88" fmla="val 977"/>
                  <a:gd name="f89" fmla="val 1047"/>
                  <a:gd name="f90" fmla="val 1107"/>
                  <a:gd name="f91" fmla="val 1156"/>
                  <a:gd name="f92" fmla="val 1199"/>
                  <a:gd name="f93" fmla="val 1226"/>
                  <a:gd name="f94" fmla="val 702"/>
                  <a:gd name="f95" fmla="+- 0 0 -90"/>
                  <a:gd name="f96" fmla="*/ f3 1 1259"/>
                  <a:gd name="f97" fmla="*/ f4 1 811"/>
                  <a:gd name="f98" fmla="+- f7 0 f5"/>
                  <a:gd name="f99" fmla="+- f6 0 f5"/>
                  <a:gd name="f100" fmla="*/ f95 f0 1"/>
                  <a:gd name="f101" fmla="*/ f99 1 1259"/>
                  <a:gd name="f102" fmla="*/ f98 1 811"/>
                  <a:gd name="f103" fmla="*/ f100 1 f2"/>
                  <a:gd name="f104" fmla="*/ 1259 1 f101"/>
                  <a:gd name="f105" fmla="*/ 615 1 f102"/>
                  <a:gd name="f106" fmla="*/ 1248 1 f101"/>
                  <a:gd name="f107" fmla="*/ 588 1 f102"/>
                  <a:gd name="f108" fmla="*/ 1237 1 f101"/>
                  <a:gd name="f109" fmla="*/ 566 1 f102"/>
                  <a:gd name="f110" fmla="*/ 1216 1 f101"/>
                  <a:gd name="f111" fmla="*/ 539 1 f102"/>
                  <a:gd name="f112" fmla="*/ 1188 1 f101"/>
                  <a:gd name="f113" fmla="*/ 517 1 f102"/>
                  <a:gd name="f114" fmla="*/ 1123 1 f101"/>
                  <a:gd name="f115" fmla="*/ 479 1 f102"/>
                  <a:gd name="f116" fmla="*/ 1042 1 f101"/>
                  <a:gd name="f117" fmla="*/ 441 1 f102"/>
                  <a:gd name="f118" fmla="*/ 944 1 f101"/>
                  <a:gd name="f119" fmla="*/ 408 1 f102"/>
                  <a:gd name="f120" fmla="*/ 841 1 f101"/>
                  <a:gd name="f121" fmla="*/ 381 1 f102"/>
                  <a:gd name="f122" fmla="*/ 727 1 f101"/>
                  <a:gd name="f123" fmla="*/ 348 1 f102"/>
                  <a:gd name="f124" fmla="*/ 613 1 f101"/>
                  <a:gd name="f125" fmla="*/ 321 1 f102"/>
                  <a:gd name="f126" fmla="*/ 499 1 f101"/>
                  <a:gd name="f127" fmla="*/ 294 1 f102"/>
                  <a:gd name="f128" fmla="*/ 391 1 f101"/>
                  <a:gd name="f129" fmla="*/ 261 1 f102"/>
                  <a:gd name="f130" fmla="*/ 288 1 f101"/>
                  <a:gd name="f131" fmla="*/ 229 1 f102"/>
                  <a:gd name="f132" fmla="*/ 195 1 f101"/>
                  <a:gd name="f133" fmla="*/ 196 1 f102"/>
                  <a:gd name="f134" fmla="*/ 119 1 f101"/>
                  <a:gd name="f135" fmla="*/ 152 1 f102"/>
                  <a:gd name="f136" fmla="*/ 54 1 f101"/>
                  <a:gd name="f137" fmla="*/ 109 1 f102"/>
                  <a:gd name="f138" fmla="*/ 33 1 f101"/>
                  <a:gd name="f139" fmla="*/ 87 1 f102"/>
                  <a:gd name="f140" fmla="*/ 16 1 f101"/>
                  <a:gd name="f141" fmla="*/ 60 1 f102"/>
                  <a:gd name="f142" fmla="*/ 5 1 f101"/>
                  <a:gd name="f143" fmla="*/ 33 1 f102"/>
                  <a:gd name="f144" fmla="*/ 0 1 f101"/>
                  <a:gd name="f145" fmla="*/ 0 1 f102"/>
                  <a:gd name="f146" fmla="*/ 6 1 f102"/>
                  <a:gd name="f147" fmla="*/ 11 1 f102"/>
                  <a:gd name="f148" fmla="*/ 38 1 f102"/>
                  <a:gd name="f149" fmla="*/ 114 1 f102"/>
                  <a:gd name="f150" fmla="*/ 142 1 f102"/>
                  <a:gd name="f151" fmla="*/ 87 1 f101"/>
                  <a:gd name="f152" fmla="*/ 174 1 f102"/>
                  <a:gd name="f153" fmla="*/ 125 1 f101"/>
                  <a:gd name="f154" fmla="*/ 207 1 f102"/>
                  <a:gd name="f155" fmla="*/ 179 1 f101"/>
                  <a:gd name="f156" fmla="*/ 240 1 f102"/>
                  <a:gd name="f157" fmla="*/ 244 1 f101"/>
                  <a:gd name="f158" fmla="*/ 278 1 f102"/>
                  <a:gd name="f159" fmla="*/ 326 1 f101"/>
                  <a:gd name="f160" fmla="*/ 310 1 f102"/>
                  <a:gd name="f161" fmla="*/ 418 1 f101"/>
                  <a:gd name="f162" fmla="*/ 526 1 f101"/>
                  <a:gd name="f163" fmla="*/ 657 1 f101"/>
                  <a:gd name="f164" fmla="*/ 414 1 f102"/>
                  <a:gd name="f165" fmla="*/ 749 1 f101"/>
                  <a:gd name="f166" fmla="*/ 435 1 f102"/>
                  <a:gd name="f167" fmla="*/ 830 1 f101"/>
                  <a:gd name="f168" fmla="*/ 463 1 f102"/>
                  <a:gd name="f169" fmla="*/ 901 1 f101"/>
                  <a:gd name="f170" fmla="*/ 490 1 f102"/>
                  <a:gd name="f171" fmla="*/ 966 1 f101"/>
                  <a:gd name="f172" fmla="*/ 512 1 f102"/>
                  <a:gd name="f173" fmla="*/ 1015 1 f101"/>
                  <a:gd name="f174" fmla="*/ 1053 1 f101"/>
                  <a:gd name="f175" fmla="*/ 1080 1 f101"/>
                  <a:gd name="f176" fmla="*/ 593 1 f102"/>
                  <a:gd name="f177" fmla="*/ 1102 1 f101"/>
                  <a:gd name="f178" fmla="*/ 620 1 f102"/>
                  <a:gd name="f179" fmla="*/ 1112 1 f101"/>
                  <a:gd name="f180" fmla="*/ 648 1 f102"/>
                  <a:gd name="f181" fmla="*/ 1118 1 f101"/>
                  <a:gd name="f182" fmla="*/ 675 1 f102"/>
                  <a:gd name="f183" fmla="*/ 697 1 f102"/>
                  <a:gd name="f184" fmla="*/ 1096 1 f101"/>
                  <a:gd name="f185" fmla="*/ 724 1 f102"/>
                  <a:gd name="f186" fmla="*/ 746 1 f102"/>
                  <a:gd name="f187" fmla="*/ 767 1 f102"/>
                  <a:gd name="f188" fmla="*/ 789 1 f102"/>
                  <a:gd name="f189" fmla="*/ 977 1 f101"/>
                  <a:gd name="f190" fmla="*/ 811 1 f102"/>
                  <a:gd name="f191" fmla="*/ 1047 1 f101"/>
                  <a:gd name="f192" fmla="*/ 1107 1 f101"/>
                  <a:gd name="f193" fmla="*/ 1156 1 f101"/>
                  <a:gd name="f194" fmla="*/ 1199 1 f101"/>
                  <a:gd name="f195" fmla="*/ 1226 1 f101"/>
                  <a:gd name="f196" fmla="*/ 702 1 f102"/>
                  <a:gd name="f197" fmla="*/ f6 1 f101"/>
                  <a:gd name="f198" fmla="*/ f7 1 f102"/>
                  <a:gd name="f199" fmla="+- f103 0 f1"/>
                  <a:gd name="f200" fmla="*/ f144 f96 1"/>
                  <a:gd name="f201" fmla="*/ f197 f96 1"/>
                  <a:gd name="f202" fmla="*/ f198 f97 1"/>
                  <a:gd name="f203" fmla="*/ f145 f97 1"/>
                  <a:gd name="f204" fmla="*/ f104 f96 1"/>
                  <a:gd name="f205" fmla="*/ f105 f97 1"/>
                  <a:gd name="f206" fmla="*/ f106 f96 1"/>
                  <a:gd name="f207" fmla="*/ f107 f97 1"/>
                  <a:gd name="f208" fmla="*/ f108 f96 1"/>
                  <a:gd name="f209" fmla="*/ f109 f97 1"/>
                  <a:gd name="f210" fmla="*/ f110 f96 1"/>
                  <a:gd name="f211" fmla="*/ f111 f97 1"/>
                  <a:gd name="f212" fmla="*/ f112 f96 1"/>
                  <a:gd name="f213" fmla="*/ f113 f97 1"/>
                  <a:gd name="f214" fmla="*/ f114 f96 1"/>
                  <a:gd name="f215" fmla="*/ f115 f97 1"/>
                  <a:gd name="f216" fmla="*/ f116 f96 1"/>
                  <a:gd name="f217" fmla="*/ f117 f97 1"/>
                  <a:gd name="f218" fmla="*/ f118 f96 1"/>
                  <a:gd name="f219" fmla="*/ f119 f97 1"/>
                  <a:gd name="f220" fmla="*/ f120 f96 1"/>
                  <a:gd name="f221" fmla="*/ f121 f97 1"/>
                  <a:gd name="f222" fmla="*/ f122 f96 1"/>
                  <a:gd name="f223" fmla="*/ f123 f97 1"/>
                  <a:gd name="f224" fmla="*/ f124 f96 1"/>
                  <a:gd name="f225" fmla="*/ f125 f97 1"/>
                  <a:gd name="f226" fmla="*/ f126 f96 1"/>
                  <a:gd name="f227" fmla="*/ f127 f97 1"/>
                  <a:gd name="f228" fmla="*/ f128 f96 1"/>
                  <a:gd name="f229" fmla="*/ f129 f97 1"/>
                  <a:gd name="f230" fmla="*/ f130 f96 1"/>
                  <a:gd name="f231" fmla="*/ f131 f97 1"/>
                  <a:gd name="f232" fmla="*/ f132 f96 1"/>
                  <a:gd name="f233" fmla="*/ f133 f97 1"/>
                  <a:gd name="f234" fmla="*/ f134 f96 1"/>
                  <a:gd name="f235" fmla="*/ f135 f97 1"/>
                  <a:gd name="f236" fmla="*/ f136 f96 1"/>
                  <a:gd name="f237" fmla="*/ f137 f97 1"/>
                  <a:gd name="f238" fmla="*/ f138 f96 1"/>
                  <a:gd name="f239" fmla="*/ f139 f97 1"/>
                  <a:gd name="f240" fmla="*/ f140 f96 1"/>
                  <a:gd name="f241" fmla="*/ f141 f97 1"/>
                  <a:gd name="f242" fmla="*/ f142 f96 1"/>
                  <a:gd name="f243" fmla="*/ f143 f97 1"/>
                  <a:gd name="f244" fmla="*/ f146 f97 1"/>
                  <a:gd name="f245" fmla="*/ f147 f97 1"/>
                  <a:gd name="f246" fmla="*/ f148 f97 1"/>
                  <a:gd name="f247" fmla="*/ f149 f97 1"/>
                  <a:gd name="f248" fmla="*/ f150 f97 1"/>
                  <a:gd name="f249" fmla="*/ f151 f96 1"/>
                  <a:gd name="f250" fmla="*/ f152 f97 1"/>
                  <a:gd name="f251" fmla="*/ f153 f96 1"/>
                  <a:gd name="f252" fmla="*/ f154 f97 1"/>
                  <a:gd name="f253" fmla="*/ f155 f96 1"/>
                  <a:gd name="f254" fmla="*/ f156 f97 1"/>
                  <a:gd name="f255" fmla="*/ f157 f96 1"/>
                  <a:gd name="f256" fmla="*/ f158 f97 1"/>
                  <a:gd name="f257" fmla="*/ f159 f96 1"/>
                  <a:gd name="f258" fmla="*/ f160 f97 1"/>
                  <a:gd name="f259" fmla="*/ f161 f96 1"/>
                  <a:gd name="f260" fmla="*/ f162 f96 1"/>
                  <a:gd name="f261" fmla="*/ f163 f96 1"/>
                  <a:gd name="f262" fmla="*/ f164 f97 1"/>
                  <a:gd name="f263" fmla="*/ f165 f96 1"/>
                  <a:gd name="f264" fmla="*/ f166 f97 1"/>
                  <a:gd name="f265" fmla="*/ f167 f96 1"/>
                  <a:gd name="f266" fmla="*/ f168 f97 1"/>
                  <a:gd name="f267" fmla="*/ f169 f96 1"/>
                  <a:gd name="f268" fmla="*/ f170 f97 1"/>
                  <a:gd name="f269" fmla="*/ f171 f96 1"/>
                  <a:gd name="f270" fmla="*/ f172 f97 1"/>
                  <a:gd name="f271" fmla="*/ f173 f96 1"/>
                  <a:gd name="f272" fmla="*/ f174 f96 1"/>
                  <a:gd name="f273" fmla="*/ f175 f96 1"/>
                  <a:gd name="f274" fmla="*/ f176 f97 1"/>
                  <a:gd name="f275" fmla="*/ f177 f96 1"/>
                  <a:gd name="f276" fmla="*/ f178 f97 1"/>
                  <a:gd name="f277" fmla="*/ f179 f96 1"/>
                  <a:gd name="f278" fmla="*/ f180 f97 1"/>
                  <a:gd name="f279" fmla="*/ f181 f96 1"/>
                  <a:gd name="f280" fmla="*/ f182 f97 1"/>
                  <a:gd name="f281" fmla="*/ f183 f97 1"/>
                  <a:gd name="f282" fmla="*/ f184 f96 1"/>
                  <a:gd name="f283" fmla="*/ f185 f97 1"/>
                  <a:gd name="f284" fmla="*/ f186 f97 1"/>
                  <a:gd name="f285" fmla="*/ f187 f97 1"/>
                  <a:gd name="f286" fmla="*/ f188 f97 1"/>
                  <a:gd name="f287" fmla="*/ f189 f96 1"/>
                  <a:gd name="f288" fmla="*/ f190 f97 1"/>
                  <a:gd name="f289" fmla="*/ f191 f96 1"/>
                  <a:gd name="f290" fmla="*/ f192 f96 1"/>
                  <a:gd name="f291" fmla="*/ f193 f96 1"/>
                  <a:gd name="f292" fmla="*/ f194 f96 1"/>
                  <a:gd name="f293" fmla="*/ f195 f96 1"/>
                  <a:gd name="f294" fmla="*/ f196 f9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99">
                    <a:pos x="f204" y="f205"/>
                  </a:cxn>
                  <a:cxn ang="f199">
                    <a:pos x="f206" y="f207"/>
                  </a:cxn>
                  <a:cxn ang="f199">
                    <a:pos x="f208" y="f209"/>
                  </a:cxn>
                  <a:cxn ang="f199">
                    <a:pos x="f210" y="f211"/>
                  </a:cxn>
                  <a:cxn ang="f199">
                    <a:pos x="f212" y="f213"/>
                  </a:cxn>
                  <a:cxn ang="f199">
                    <a:pos x="f214" y="f215"/>
                  </a:cxn>
                  <a:cxn ang="f199">
                    <a:pos x="f216" y="f217"/>
                  </a:cxn>
                  <a:cxn ang="f199">
                    <a:pos x="f218" y="f219"/>
                  </a:cxn>
                  <a:cxn ang="f199">
                    <a:pos x="f220" y="f221"/>
                  </a:cxn>
                  <a:cxn ang="f199">
                    <a:pos x="f222" y="f223"/>
                  </a:cxn>
                  <a:cxn ang="f199">
                    <a:pos x="f224" y="f225"/>
                  </a:cxn>
                  <a:cxn ang="f199">
                    <a:pos x="f226" y="f227"/>
                  </a:cxn>
                  <a:cxn ang="f199">
                    <a:pos x="f228" y="f229"/>
                  </a:cxn>
                  <a:cxn ang="f199">
                    <a:pos x="f230" y="f231"/>
                  </a:cxn>
                  <a:cxn ang="f199">
                    <a:pos x="f232" y="f233"/>
                  </a:cxn>
                  <a:cxn ang="f199">
                    <a:pos x="f234" y="f235"/>
                  </a:cxn>
                  <a:cxn ang="f199">
                    <a:pos x="f236" y="f237"/>
                  </a:cxn>
                  <a:cxn ang="f199">
                    <a:pos x="f238" y="f239"/>
                  </a:cxn>
                  <a:cxn ang="f199">
                    <a:pos x="f240" y="f241"/>
                  </a:cxn>
                  <a:cxn ang="f199">
                    <a:pos x="f242" y="f243"/>
                  </a:cxn>
                  <a:cxn ang="f199">
                    <a:pos x="f200" y="f203"/>
                  </a:cxn>
                  <a:cxn ang="f199">
                    <a:pos x="f200" y="f244"/>
                  </a:cxn>
                  <a:cxn ang="f199">
                    <a:pos x="f200" y="f245"/>
                  </a:cxn>
                  <a:cxn ang="f199">
                    <a:pos x="f200" y="f246"/>
                  </a:cxn>
                  <a:cxn ang="f199">
                    <a:pos x="f242" y="f241"/>
                  </a:cxn>
                  <a:cxn ang="f199">
                    <a:pos x="f240" y="f239"/>
                  </a:cxn>
                  <a:cxn ang="f199">
                    <a:pos x="f238" y="f247"/>
                  </a:cxn>
                  <a:cxn ang="f199">
                    <a:pos x="f236" y="f248"/>
                  </a:cxn>
                  <a:cxn ang="f199">
                    <a:pos x="f249" y="f250"/>
                  </a:cxn>
                  <a:cxn ang="f199">
                    <a:pos x="f251" y="f252"/>
                  </a:cxn>
                  <a:cxn ang="f199">
                    <a:pos x="f253" y="f254"/>
                  </a:cxn>
                  <a:cxn ang="f199">
                    <a:pos x="f255" y="f256"/>
                  </a:cxn>
                  <a:cxn ang="f199">
                    <a:pos x="f257" y="f258"/>
                  </a:cxn>
                  <a:cxn ang="f199">
                    <a:pos x="f259" y="f223"/>
                  </a:cxn>
                  <a:cxn ang="f199">
                    <a:pos x="f260" y="f221"/>
                  </a:cxn>
                  <a:cxn ang="f199">
                    <a:pos x="f261" y="f262"/>
                  </a:cxn>
                  <a:cxn ang="f199">
                    <a:pos x="f263" y="f264"/>
                  </a:cxn>
                  <a:cxn ang="f199">
                    <a:pos x="f265" y="f266"/>
                  </a:cxn>
                  <a:cxn ang="f199">
                    <a:pos x="f267" y="f268"/>
                  </a:cxn>
                  <a:cxn ang="f199">
                    <a:pos x="f269" y="f270"/>
                  </a:cxn>
                  <a:cxn ang="f199">
                    <a:pos x="f271" y="f211"/>
                  </a:cxn>
                  <a:cxn ang="f199">
                    <a:pos x="f272" y="f209"/>
                  </a:cxn>
                  <a:cxn ang="f199">
                    <a:pos x="f273" y="f274"/>
                  </a:cxn>
                  <a:cxn ang="f199">
                    <a:pos x="f275" y="f276"/>
                  </a:cxn>
                  <a:cxn ang="f199">
                    <a:pos x="f277" y="f278"/>
                  </a:cxn>
                  <a:cxn ang="f199">
                    <a:pos x="f279" y="f280"/>
                  </a:cxn>
                  <a:cxn ang="f199">
                    <a:pos x="f277" y="f281"/>
                  </a:cxn>
                  <a:cxn ang="f199">
                    <a:pos x="f282" y="f283"/>
                  </a:cxn>
                  <a:cxn ang="f199">
                    <a:pos x="f273" y="f284"/>
                  </a:cxn>
                  <a:cxn ang="f199">
                    <a:pos x="f272" y="f285"/>
                  </a:cxn>
                  <a:cxn ang="f199">
                    <a:pos x="f271" y="f286"/>
                  </a:cxn>
                  <a:cxn ang="f199">
                    <a:pos x="f287" y="f288"/>
                  </a:cxn>
                  <a:cxn ang="f199">
                    <a:pos x="f289" y="f286"/>
                  </a:cxn>
                  <a:cxn ang="f199">
                    <a:pos x="f290" y="f285"/>
                  </a:cxn>
                  <a:cxn ang="f199">
                    <a:pos x="f291" y="f284"/>
                  </a:cxn>
                  <a:cxn ang="f199">
                    <a:pos x="f292" y="f283"/>
                  </a:cxn>
                  <a:cxn ang="f199">
                    <a:pos x="f293" y="f294"/>
                  </a:cxn>
                  <a:cxn ang="f199">
                    <a:pos x="f206" y="f280"/>
                  </a:cxn>
                  <a:cxn ang="f199">
                    <a:pos x="f204" y="f278"/>
                  </a:cxn>
                  <a:cxn ang="f199">
                    <a:pos x="f204" y="f205"/>
                  </a:cxn>
                  <a:cxn ang="f199">
                    <a:pos x="f204" y="f205"/>
                  </a:cxn>
                </a:cxnLst>
                <a:rect l="f200" t="f203" r="f201" b="f202"/>
                <a:pathLst>
                  <a:path w="1259" h="811">
                    <a:moveTo>
                      <a:pt x="f6" y="f8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15" y="f16"/>
                    </a:lnTo>
                    <a:lnTo>
                      <a:pt x="f17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28"/>
                    </a:lnTo>
                    <a:lnTo>
                      <a:pt x="f29" y="f30"/>
                    </a:lnTo>
                    <a:lnTo>
                      <a:pt x="f31" y="f32"/>
                    </a:lnTo>
                    <a:lnTo>
                      <a:pt x="f33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9" y="f40"/>
                    </a:lnTo>
                    <a:lnTo>
                      <a:pt x="f41" y="f42"/>
                    </a:lnTo>
                    <a:lnTo>
                      <a:pt x="f43" y="f44"/>
                    </a:lnTo>
                    <a:lnTo>
                      <a:pt x="f45" y="f41"/>
                    </a:lnTo>
                    <a:lnTo>
                      <a:pt x="f5" y="f5"/>
                    </a:lnTo>
                    <a:lnTo>
                      <a:pt x="f5" y="f46"/>
                    </a:lnTo>
                    <a:lnTo>
                      <a:pt x="f5" y="f47"/>
                    </a:lnTo>
                    <a:lnTo>
                      <a:pt x="f5" y="f48"/>
                    </a:lnTo>
                    <a:lnTo>
                      <a:pt x="f45" y="f44"/>
                    </a:lnTo>
                    <a:lnTo>
                      <a:pt x="f43" y="f42"/>
                    </a:lnTo>
                    <a:lnTo>
                      <a:pt x="f41" y="f49"/>
                    </a:lnTo>
                    <a:lnTo>
                      <a:pt x="f39" y="f50"/>
                    </a:lnTo>
                    <a:lnTo>
                      <a:pt x="f42" y="f51"/>
                    </a:lnTo>
                    <a:lnTo>
                      <a:pt x="f52" y="f53"/>
                    </a:lnTo>
                    <a:lnTo>
                      <a:pt x="f54" y="f55"/>
                    </a:lnTo>
                    <a:lnTo>
                      <a:pt x="f56" y="f57"/>
                    </a:lnTo>
                    <a:lnTo>
                      <a:pt x="f58" y="f59"/>
                    </a:lnTo>
                    <a:lnTo>
                      <a:pt x="f60" y="f26"/>
                    </a:lnTo>
                    <a:lnTo>
                      <a:pt x="f61" y="f24"/>
                    </a:lnTo>
                    <a:lnTo>
                      <a:pt x="f62" y="f63"/>
                    </a:lnTo>
                    <a:lnTo>
                      <a:pt x="f64" y="f65"/>
                    </a:lnTo>
                    <a:lnTo>
                      <a:pt x="f66" y="f67"/>
                    </a:lnTo>
                    <a:lnTo>
                      <a:pt x="f68" y="f69"/>
                    </a:lnTo>
                    <a:lnTo>
                      <a:pt x="f70" y="f71"/>
                    </a:lnTo>
                    <a:lnTo>
                      <a:pt x="f72" y="f14"/>
                    </a:lnTo>
                    <a:lnTo>
                      <a:pt x="f73" y="f12"/>
                    </a:lnTo>
                    <a:lnTo>
                      <a:pt x="f74" y="f75"/>
                    </a:lnTo>
                    <a:lnTo>
                      <a:pt x="f76" y="f77"/>
                    </a:lnTo>
                    <a:lnTo>
                      <a:pt x="f78" y="f79"/>
                    </a:lnTo>
                    <a:lnTo>
                      <a:pt x="f80" y="f81"/>
                    </a:lnTo>
                    <a:lnTo>
                      <a:pt x="f78" y="f82"/>
                    </a:lnTo>
                    <a:lnTo>
                      <a:pt x="f83" y="f84"/>
                    </a:lnTo>
                    <a:lnTo>
                      <a:pt x="f74" y="f85"/>
                    </a:lnTo>
                    <a:lnTo>
                      <a:pt x="f73" y="f86"/>
                    </a:lnTo>
                    <a:lnTo>
                      <a:pt x="f72" y="f87"/>
                    </a:lnTo>
                    <a:lnTo>
                      <a:pt x="f88" y="f7"/>
                    </a:lnTo>
                    <a:lnTo>
                      <a:pt x="f89" y="f87"/>
                    </a:lnTo>
                    <a:lnTo>
                      <a:pt x="f90" y="f86"/>
                    </a:lnTo>
                    <a:lnTo>
                      <a:pt x="f91" y="f85"/>
                    </a:lnTo>
                    <a:lnTo>
                      <a:pt x="f92" y="f84"/>
                    </a:lnTo>
                    <a:lnTo>
                      <a:pt x="f93" y="f94"/>
                    </a:lnTo>
                    <a:lnTo>
                      <a:pt x="f9" y="f81"/>
                    </a:lnTo>
                    <a:lnTo>
                      <a:pt x="f6" y="f79"/>
                    </a:lnTo>
                    <a:lnTo>
                      <a:pt x="f6" y="f8"/>
                    </a:lnTo>
                    <a:lnTo>
                      <a:pt x="f6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4603747" y="5311777"/>
                <a:ext cx="4522786" cy="153828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849"/>
                  <a:gd name="f7" fmla="val 969"/>
                  <a:gd name="f8" fmla="val 92"/>
                  <a:gd name="f9" fmla="val 958"/>
                  <a:gd name="f10" fmla="val 391"/>
                  <a:gd name="f11" fmla="val 434"/>
                  <a:gd name="f12" fmla="val 947"/>
                  <a:gd name="f13" fmla="val 483"/>
                  <a:gd name="f14" fmla="val 914"/>
                  <a:gd name="f15" fmla="val 554"/>
                  <a:gd name="f16" fmla="val 876"/>
                  <a:gd name="f17" fmla="val 635"/>
                  <a:gd name="f18" fmla="val 838"/>
                  <a:gd name="f19" fmla="val 727"/>
                  <a:gd name="f20" fmla="val 794"/>
                  <a:gd name="f21" fmla="val 836"/>
                  <a:gd name="f22" fmla="val 745"/>
                  <a:gd name="f23" fmla="val 961"/>
                  <a:gd name="f24" fmla="val 696"/>
                  <a:gd name="f25" fmla="val 1102"/>
                  <a:gd name="f26" fmla="val 642"/>
                  <a:gd name="f27" fmla="val 1259"/>
                  <a:gd name="f28" fmla="val 582"/>
                  <a:gd name="f29" fmla="val 1433"/>
                  <a:gd name="f30" fmla="val 522"/>
                  <a:gd name="f31" fmla="val 1623"/>
                  <a:gd name="f32" fmla="val 462"/>
                  <a:gd name="f33" fmla="val 1829"/>
                  <a:gd name="f34" fmla="val 403"/>
                  <a:gd name="f35" fmla="val 2057"/>
                  <a:gd name="f36" fmla="val 343"/>
                  <a:gd name="f37" fmla="val 2301"/>
                  <a:gd name="f38" fmla="val 283"/>
                  <a:gd name="f39" fmla="val 2567"/>
                  <a:gd name="f40" fmla="val 223"/>
                  <a:gd name="f41" fmla="val 163"/>
                  <a:gd name="f42" fmla="val 2817"/>
                  <a:gd name="f43" fmla="val 16"/>
                  <a:gd name="f44" fmla="val 2773"/>
                  <a:gd name="f45" fmla="val 33"/>
                  <a:gd name="f46" fmla="val 2719"/>
                  <a:gd name="f47" fmla="val 54"/>
                  <a:gd name="f48" fmla="val 2648"/>
                  <a:gd name="f49" fmla="val 76"/>
                  <a:gd name="f50" fmla="val 2572"/>
                  <a:gd name="f51" fmla="val 98"/>
                  <a:gd name="f52" fmla="val 2491"/>
                  <a:gd name="f53" fmla="val 120"/>
                  <a:gd name="f54" fmla="val 2399"/>
                  <a:gd name="f55" fmla="val 147"/>
                  <a:gd name="f56" fmla="val 169"/>
                  <a:gd name="f57" fmla="val 2095"/>
                  <a:gd name="f58" fmla="val 1889"/>
                  <a:gd name="f59" fmla="val 277"/>
                  <a:gd name="f60" fmla="val 1688"/>
                  <a:gd name="f61" fmla="val 326"/>
                  <a:gd name="f62" fmla="val 1590"/>
                  <a:gd name="f63" fmla="val 354"/>
                  <a:gd name="f64" fmla="val 1503"/>
                  <a:gd name="f65" fmla="val 381"/>
                  <a:gd name="f66" fmla="val 1107"/>
                  <a:gd name="f67" fmla="val 506"/>
                  <a:gd name="f68" fmla="val 912"/>
                  <a:gd name="f69" fmla="val 577"/>
                  <a:gd name="f70" fmla="val 647"/>
                  <a:gd name="f71" fmla="val 548"/>
                  <a:gd name="f72" fmla="val 718"/>
                  <a:gd name="f73" fmla="val 380"/>
                  <a:gd name="f74" fmla="val 228"/>
                  <a:gd name="f75" fmla="+- 0 0 -90"/>
                  <a:gd name="f76" fmla="*/ f3 1 2849"/>
                  <a:gd name="f77" fmla="*/ f4 1 969"/>
                  <a:gd name="f78" fmla="+- f7 0 f5"/>
                  <a:gd name="f79" fmla="+- f6 0 f5"/>
                  <a:gd name="f80" fmla="*/ f75 f0 1"/>
                  <a:gd name="f81" fmla="*/ f79 1 2849"/>
                  <a:gd name="f82" fmla="*/ f78 1 969"/>
                  <a:gd name="f83" fmla="*/ f80 1 f2"/>
                  <a:gd name="f84" fmla="*/ 92 1 f81"/>
                  <a:gd name="f85" fmla="*/ 958 1 f82"/>
                  <a:gd name="f86" fmla="*/ 0 1 f81"/>
                  <a:gd name="f87" fmla="*/ 969 1 f82"/>
                  <a:gd name="f88" fmla="*/ 391 1 f81"/>
                  <a:gd name="f89" fmla="*/ 434 1 f81"/>
                  <a:gd name="f90" fmla="*/ 947 1 f82"/>
                  <a:gd name="f91" fmla="*/ 483 1 f81"/>
                  <a:gd name="f92" fmla="*/ 914 1 f82"/>
                  <a:gd name="f93" fmla="*/ 554 1 f81"/>
                  <a:gd name="f94" fmla="*/ 876 1 f82"/>
                  <a:gd name="f95" fmla="*/ 635 1 f81"/>
                  <a:gd name="f96" fmla="*/ 838 1 f82"/>
                  <a:gd name="f97" fmla="*/ 727 1 f81"/>
                  <a:gd name="f98" fmla="*/ 794 1 f82"/>
                  <a:gd name="f99" fmla="*/ 836 1 f81"/>
                  <a:gd name="f100" fmla="*/ 745 1 f82"/>
                  <a:gd name="f101" fmla="*/ 961 1 f81"/>
                  <a:gd name="f102" fmla="*/ 696 1 f82"/>
                  <a:gd name="f103" fmla="*/ 1102 1 f81"/>
                  <a:gd name="f104" fmla="*/ 642 1 f82"/>
                  <a:gd name="f105" fmla="*/ 1259 1 f81"/>
                  <a:gd name="f106" fmla="*/ 582 1 f82"/>
                  <a:gd name="f107" fmla="*/ 1433 1 f81"/>
                  <a:gd name="f108" fmla="*/ 522 1 f82"/>
                  <a:gd name="f109" fmla="*/ 1623 1 f81"/>
                  <a:gd name="f110" fmla="*/ 462 1 f82"/>
                  <a:gd name="f111" fmla="*/ 1829 1 f81"/>
                  <a:gd name="f112" fmla="*/ 403 1 f82"/>
                  <a:gd name="f113" fmla="*/ 2057 1 f81"/>
                  <a:gd name="f114" fmla="*/ 343 1 f82"/>
                  <a:gd name="f115" fmla="*/ 2301 1 f81"/>
                  <a:gd name="f116" fmla="*/ 283 1 f82"/>
                  <a:gd name="f117" fmla="*/ 2567 1 f81"/>
                  <a:gd name="f118" fmla="*/ 223 1 f82"/>
                  <a:gd name="f119" fmla="*/ 2849 1 f81"/>
                  <a:gd name="f120" fmla="*/ 163 1 f82"/>
                  <a:gd name="f121" fmla="*/ 0 1 f82"/>
                  <a:gd name="f122" fmla="*/ 2817 1 f81"/>
                  <a:gd name="f123" fmla="*/ 16 1 f82"/>
                  <a:gd name="f124" fmla="*/ 2773 1 f81"/>
                  <a:gd name="f125" fmla="*/ 33 1 f82"/>
                  <a:gd name="f126" fmla="*/ 2719 1 f81"/>
                  <a:gd name="f127" fmla="*/ 54 1 f82"/>
                  <a:gd name="f128" fmla="*/ 2648 1 f81"/>
                  <a:gd name="f129" fmla="*/ 76 1 f82"/>
                  <a:gd name="f130" fmla="*/ 2572 1 f81"/>
                  <a:gd name="f131" fmla="*/ 98 1 f82"/>
                  <a:gd name="f132" fmla="*/ 2491 1 f81"/>
                  <a:gd name="f133" fmla="*/ 120 1 f82"/>
                  <a:gd name="f134" fmla="*/ 2399 1 f81"/>
                  <a:gd name="f135" fmla="*/ 147 1 f82"/>
                  <a:gd name="f136" fmla="*/ 169 1 f82"/>
                  <a:gd name="f137" fmla="*/ 2095 1 f81"/>
                  <a:gd name="f138" fmla="*/ 1889 1 f81"/>
                  <a:gd name="f139" fmla="*/ 277 1 f82"/>
                  <a:gd name="f140" fmla="*/ 1688 1 f81"/>
                  <a:gd name="f141" fmla="*/ 326 1 f82"/>
                  <a:gd name="f142" fmla="*/ 1590 1 f81"/>
                  <a:gd name="f143" fmla="*/ 354 1 f82"/>
                  <a:gd name="f144" fmla="*/ 1503 1 f81"/>
                  <a:gd name="f145" fmla="*/ 381 1 f82"/>
                  <a:gd name="f146" fmla="*/ 1107 1 f81"/>
                  <a:gd name="f147" fmla="*/ 506 1 f82"/>
                  <a:gd name="f148" fmla="*/ 912 1 f81"/>
                  <a:gd name="f149" fmla="*/ 577 1 f82"/>
                  <a:gd name="f150" fmla="*/ 647 1 f82"/>
                  <a:gd name="f151" fmla="*/ 548 1 f81"/>
                  <a:gd name="f152" fmla="*/ 718 1 f82"/>
                  <a:gd name="f153" fmla="*/ 380 1 f81"/>
                  <a:gd name="f154" fmla="*/ 228 1 f81"/>
                  <a:gd name="f155" fmla="*/ f6 1 f81"/>
                  <a:gd name="f156" fmla="*/ f7 1 f82"/>
                  <a:gd name="f157" fmla="+- f83 0 f1"/>
                  <a:gd name="f158" fmla="*/ f86 f76 1"/>
                  <a:gd name="f159" fmla="*/ f155 f76 1"/>
                  <a:gd name="f160" fmla="*/ f156 f77 1"/>
                  <a:gd name="f161" fmla="*/ f121 f77 1"/>
                  <a:gd name="f162" fmla="*/ f84 f76 1"/>
                  <a:gd name="f163" fmla="*/ f85 f77 1"/>
                  <a:gd name="f164" fmla="*/ f87 f77 1"/>
                  <a:gd name="f165" fmla="*/ f88 f76 1"/>
                  <a:gd name="f166" fmla="*/ f89 f76 1"/>
                  <a:gd name="f167" fmla="*/ f90 f77 1"/>
                  <a:gd name="f168" fmla="*/ f91 f76 1"/>
                  <a:gd name="f169" fmla="*/ f92 f77 1"/>
                  <a:gd name="f170" fmla="*/ f93 f76 1"/>
                  <a:gd name="f171" fmla="*/ f94 f77 1"/>
                  <a:gd name="f172" fmla="*/ f95 f76 1"/>
                  <a:gd name="f173" fmla="*/ f96 f77 1"/>
                  <a:gd name="f174" fmla="*/ f97 f76 1"/>
                  <a:gd name="f175" fmla="*/ f98 f77 1"/>
                  <a:gd name="f176" fmla="*/ f99 f76 1"/>
                  <a:gd name="f177" fmla="*/ f100 f77 1"/>
                  <a:gd name="f178" fmla="*/ f101 f76 1"/>
                  <a:gd name="f179" fmla="*/ f102 f77 1"/>
                  <a:gd name="f180" fmla="*/ f103 f76 1"/>
                  <a:gd name="f181" fmla="*/ f104 f77 1"/>
                  <a:gd name="f182" fmla="*/ f105 f76 1"/>
                  <a:gd name="f183" fmla="*/ f106 f77 1"/>
                  <a:gd name="f184" fmla="*/ f107 f76 1"/>
                  <a:gd name="f185" fmla="*/ f108 f77 1"/>
                  <a:gd name="f186" fmla="*/ f109 f76 1"/>
                  <a:gd name="f187" fmla="*/ f110 f77 1"/>
                  <a:gd name="f188" fmla="*/ f111 f76 1"/>
                  <a:gd name="f189" fmla="*/ f112 f77 1"/>
                  <a:gd name="f190" fmla="*/ f113 f76 1"/>
                  <a:gd name="f191" fmla="*/ f114 f77 1"/>
                  <a:gd name="f192" fmla="*/ f115 f76 1"/>
                  <a:gd name="f193" fmla="*/ f116 f77 1"/>
                  <a:gd name="f194" fmla="*/ f117 f76 1"/>
                  <a:gd name="f195" fmla="*/ f118 f77 1"/>
                  <a:gd name="f196" fmla="*/ f119 f76 1"/>
                  <a:gd name="f197" fmla="*/ f120 f77 1"/>
                  <a:gd name="f198" fmla="*/ f122 f76 1"/>
                  <a:gd name="f199" fmla="*/ f123 f77 1"/>
                  <a:gd name="f200" fmla="*/ f124 f76 1"/>
                  <a:gd name="f201" fmla="*/ f125 f77 1"/>
                  <a:gd name="f202" fmla="*/ f126 f76 1"/>
                  <a:gd name="f203" fmla="*/ f127 f77 1"/>
                  <a:gd name="f204" fmla="*/ f128 f76 1"/>
                  <a:gd name="f205" fmla="*/ f129 f77 1"/>
                  <a:gd name="f206" fmla="*/ f130 f76 1"/>
                  <a:gd name="f207" fmla="*/ f131 f77 1"/>
                  <a:gd name="f208" fmla="*/ f132 f76 1"/>
                  <a:gd name="f209" fmla="*/ f133 f77 1"/>
                  <a:gd name="f210" fmla="*/ f134 f76 1"/>
                  <a:gd name="f211" fmla="*/ f135 f77 1"/>
                  <a:gd name="f212" fmla="*/ f136 f77 1"/>
                  <a:gd name="f213" fmla="*/ f137 f76 1"/>
                  <a:gd name="f214" fmla="*/ f138 f76 1"/>
                  <a:gd name="f215" fmla="*/ f139 f77 1"/>
                  <a:gd name="f216" fmla="*/ f140 f76 1"/>
                  <a:gd name="f217" fmla="*/ f141 f77 1"/>
                  <a:gd name="f218" fmla="*/ f142 f76 1"/>
                  <a:gd name="f219" fmla="*/ f143 f77 1"/>
                  <a:gd name="f220" fmla="*/ f144 f76 1"/>
                  <a:gd name="f221" fmla="*/ f145 f77 1"/>
                  <a:gd name="f222" fmla="*/ f146 f76 1"/>
                  <a:gd name="f223" fmla="*/ f147 f77 1"/>
                  <a:gd name="f224" fmla="*/ f148 f76 1"/>
                  <a:gd name="f225" fmla="*/ f149 f77 1"/>
                  <a:gd name="f226" fmla="*/ f150 f77 1"/>
                  <a:gd name="f227" fmla="*/ f151 f76 1"/>
                  <a:gd name="f228" fmla="*/ f152 f77 1"/>
                  <a:gd name="f229" fmla="*/ f153 f76 1"/>
                  <a:gd name="f230" fmla="*/ f154 f7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57">
                    <a:pos x="f162" y="f163"/>
                  </a:cxn>
                  <a:cxn ang="f157">
                    <a:pos x="f158" y="f164"/>
                  </a:cxn>
                  <a:cxn ang="f157">
                    <a:pos x="f165" y="f164"/>
                  </a:cxn>
                  <a:cxn ang="f157">
                    <a:pos x="f166" y="f167"/>
                  </a:cxn>
                  <a:cxn ang="f157">
                    <a:pos x="f168" y="f169"/>
                  </a:cxn>
                  <a:cxn ang="f157">
                    <a:pos x="f170" y="f171"/>
                  </a:cxn>
                  <a:cxn ang="f157">
                    <a:pos x="f172" y="f173"/>
                  </a:cxn>
                  <a:cxn ang="f157">
                    <a:pos x="f174" y="f175"/>
                  </a:cxn>
                  <a:cxn ang="f157">
                    <a:pos x="f176" y="f177"/>
                  </a:cxn>
                  <a:cxn ang="f157">
                    <a:pos x="f178" y="f179"/>
                  </a:cxn>
                  <a:cxn ang="f157">
                    <a:pos x="f180" y="f181"/>
                  </a:cxn>
                  <a:cxn ang="f157">
                    <a:pos x="f182" y="f183"/>
                  </a:cxn>
                  <a:cxn ang="f157">
                    <a:pos x="f184" y="f185"/>
                  </a:cxn>
                  <a:cxn ang="f157">
                    <a:pos x="f186" y="f187"/>
                  </a:cxn>
                  <a:cxn ang="f157">
                    <a:pos x="f188" y="f189"/>
                  </a:cxn>
                  <a:cxn ang="f157">
                    <a:pos x="f190" y="f191"/>
                  </a:cxn>
                  <a:cxn ang="f157">
                    <a:pos x="f192" y="f193"/>
                  </a:cxn>
                  <a:cxn ang="f157">
                    <a:pos x="f194" y="f195"/>
                  </a:cxn>
                  <a:cxn ang="f157">
                    <a:pos x="f196" y="f197"/>
                  </a:cxn>
                  <a:cxn ang="f157">
                    <a:pos x="f196" y="f161"/>
                  </a:cxn>
                  <a:cxn ang="f157">
                    <a:pos x="f198" y="f199"/>
                  </a:cxn>
                  <a:cxn ang="f157">
                    <a:pos x="f200" y="f201"/>
                  </a:cxn>
                  <a:cxn ang="f157">
                    <a:pos x="f202" y="f203"/>
                  </a:cxn>
                  <a:cxn ang="f157">
                    <a:pos x="f204" y="f205"/>
                  </a:cxn>
                  <a:cxn ang="f157">
                    <a:pos x="f206" y="f207"/>
                  </a:cxn>
                  <a:cxn ang="f157">
                    <a:pos x="f208" y="f209"/>
                  </a:cxn>
                  <a:cxn ang="f157">
                    <a:pos x="f210" y="f211"/>
                  </a:cxn>
                  <a:cxn ang="f157">
                    <a:pos x="f192" y="f212"/>
                  </a:cxn>
                  <a:cxn ang="f157">
                    <a:pos x="f213" y="f195"/>
                  </a:cxn>
                  <a:cxn ang="f157">
                    <a:pos x="f214" y="f215"/>
                  </a:cxn>
                  <a:cxn ang="f157">
                    <a:pos x="f216" y="f217"/>
                  </a:cxn>
                  <a:cxn ang="f157">
                    <a:pos x="f218" y="f219"/>
                  </a:cxn>
                  <a:cxn ang="f157">
                    <a:pos x="f220" y="f221"/>
                  </a:cxn>
                  <a:cxn ang="f157">
                    <a:pos x="f222" y="f223"/>
                  </a:cxn>
                  <a:cxn ang="f157">
                    <a:pos x="f224" y="f225"/>
                  </a:cxn>
                  <a:cxn ang="f157">
                    <a:pos x="f174" y="f226"/>
                  </a:cxn>
                  <a:cxn ang="f157">
                    <a:pos x="f227" y="f228"/>
                  </a:cxn>
                  <a:cxn ang="f157">
                    <a:pos x="f229" y="f175"/>
                  </a:cxn>
                  <a:cxn ang="f157">
                    <a:pos x="f230" y="f171"/>
                  </a:cxn>
                  <a:cxn ang="f157">
                    <a:pos x="f162" y="f163"/>
                  </a:cxn>
                  <a:cxn ang="f157">
                    <a:pos x="f162" y="f163"/>
                  </a:cxn>
                </a:cxnLst>
                <a:rect l="f158" t="f161" r="f159" b="f160"/>
                <a:pathLst>
                  <a:path w="2849" h="969">
                    <a:moveTo>
                      <a:pt x="f8" y="f9"/>
                    </a:moveTo>
                    <a:lnTo>
                      <a:pt x="f5" y="f7"/>
                    </a:lnTo>
                    <a:lnTo>
                      <a:pt x="f10" y="f7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15" y="f16"/>
                    </a:lnTo>
                    <a:lnTo>
                      <a:pt x="f17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28"/>
                    </a:lnTo>
                    <a:lnTo>
                      <a:pt x="f29" y="f30"/>
                    </a:lnTo>
                    <a:lnTo>
                      <a:pt x="f31" y="f32"/>
                    </a:lnTo>
                    <a:lnTo>
                      <a:pt x="f33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9" y="f40"/>
                    </a:lnTo>
                    <a:lnTo>
                      <a:pt x="f6" y="f41"/>
                    </a:lnTo>
                    <a:lnTo>
                      <a:pt x="f6" y="f5"/>
                    </a:lnTo>
                    <a:lnTo>
                      <a:pt x="f42" y="f43"/>
                    </a:lnTo>
                    <a:lnTo>
                      <a:pt x="f44" y="f45"/>
                    </a:lnTo>
                    <a:lnTo>
                      <a:pt x="f46" y="f47"/>
                    </a:lnTo>
                    <a:lnTo>
                      <a:pt x="f48" y="f49"/>
                    </a:lnTo>
                    <a:lnTo>
                      <a:pt x="f50" y="f51"/>
                    </a:lnTo>
                    <a:lnTo>
                      <a:pt x="f52" y="f53"/>
                    </a:lnTo>
                    <a:lnTo>
                      <a:pt x="f54" y="f55"/>
                    </a:lnTo>
                    <a:lnTo>
                      <a:pt x="f37" y="f56"/>
                    </a:lnTo>
                    <a:lnTo>
                      <a:pt x="f57" y="f40"/>
                    </a:lnTo>
                    <a:lnTo>
                      <a:pt x="f58" y="f59"/>
                    </a:lnTo>
                    <a:lnTo>
                      <a:pt x="f60" y="f61"/>
                    </a:lnTo>
                    <a:lnTo>
                      <a:pt x="f62" y="f63"/>
                    </a:lnTo>
                    <a:lnTo>
                      <a:pt x="f64" y="f65"/>
                    </a:lnTo>
                    <a:lnTo>
                      <a:pt x="f66" y="f67"/>
                    </a:lnTo>
                    <a:lnTo>
                      <a:pt x="f68" y="f69"/>
                    </a:lnTo>
                    <a:lnTo>
                      <a:pt x="f19" y="f70"/>
                    </a:lnTo>
                    <a:lnTo>
                      <a:pt x="f71" y="f72"/>
                    </a:lnTo>
                    <a:lnTo>
                      <a:pt x="f73" y="f20"/>
                    </a:lnTo>
                    <a:lnTo>
                      <a:pt x="f74" y="f16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4362446" y="3540127"/>
                <a:ext cx="4773616" cy="330993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007"/>
                  <a:gd name="f7" fmla="val 2085"/>
                  <a:gd name="f8" fmla="val 1427"/>
                  <a:gd name="f9" fmla="val 441"/>
                  <a:gd name="f10" fmla="val 1433"/>
                  <a:gd name="f11" fmla="val 474"/>
                  <a:gd name="f12" fmla="val 1444"/>
                  <a:gd name="f13" fmla="val 501"/>
                  <a:gd name="f14" fmla="val 1460"/>
                  <a:gd name="f15" fmla="val 528"/>
                  <a:gd name="f16" fmla="val 1482"/>
                  <a:gd name="f17" fmla="val 550"/>
                  <a:gd name="f18" fmla="val 1541"/>
                  <a:gd name="f19" fmla="val 593"/>
                  <a:gd name="f20" fmla="val 1623"/>
                  <a:gd name="f21" fmla="val 637"/>
                  <a:gd name="f22" fmla="val 1715"/>
                  <a:gd name="f23" fmla="val 670"/>
                  <a:gd name="f24" fmla="val 1818"/>
                  <a:gd name="f25" fmla="val 702"/>
                  <a:gd name="f26" fmla="val 1927"/>
                  <a:gd name="f27" fmla="val 735"/>
                  <a:gd name="f28" fmla="val 2041"/>
                  <a:gd name="f29" fmla="val 762"/>
                  <a:gd name="f30" fmla="val 2155"/>
                  <a:gd name="f31" fmla="val 789"/>
                  <a:gd name="f32" fmla="val 2269"/>
                  <a:gd name="f33" fmla="val 822"/>
                  <a:gd name="f34" fmla="val 2372"/>
                  <a:gd name="f35" fmla="val 849"/>
                  <a:gd name="f36" fmla="val 2464"/>
                  <a:gd name="f37" fmla="val 882"/>
                  <a:gd name="f38" fmla="val 2551"/>
                  <a:gd name="f39" fmla="val 920"/>
                  <a:gd name="f40" fmla="val 2616"/>
                  <a:gd name="f41" fmla="val 958"/>
                  <a:gd name="f42" fmla="val 2638"/>
                  <a:gd name="f43" fmla="val 980"/>
                  <a:gd name="f44" fmla="val 2659"/>
                  <a:gd name="f45" fmla="val 1007"/>
                  <a:gd name="f46" fmla="val 2676"/>
                  <a:gd name="f47" fmla="val 1029"/>
                  <a:gd name="f48" fmla="val 2681"/>
                  <a:gd name="f49" fmla="val 1056"/>
                  <a:gd name="f50" fmla="val 1083"/>
                  <a:gd name="f51" fmla="val 1105"/>
                  <a:gd name="f52" fmla="val 2665"/>
                  <a:gd name="f53" fmla="val 1127"/>
                  <a:gd name="f54" fmla="val 2643"/>
                  <a:gd name="f55" fmla="val 1149"/>
                  <a:gd name="f56" fmla="val 1170"/>
                  <a:gd name="f57" fmla="val 2583"/>
                  <a:gd name="f58" fmla="val 1187"/>
                  <a:gd name="f59" fmla="val 2545"/>
                  <a:gd name="f60" fmla="val 1208"/>
                  <a:gd name="f61" fmla="val 2502"/>
                  <a:gd name="f62" fmla="val 1225"/>
                  <a:gd name="f63" fmla="val 2448"/>
                  <a:gd name="f64" fmla="val 1241"/>
                  <a:gd name="f65" fmla="val 2388"/>
                  <a:gd name="f66" fmla="val 1257"/>
                  <a:gd name="f67" fmla="val 2328"/>
                  <a:gd name="f68" fmla="val 1274"/>
                  <a:gd name="f69" fmla="val 2258"/>
                  <a:gd name="f70" fmla="val 1290"/>
                  <a:gd name="f71" fmla="val 2106"/>
                  <a:gd name="f72" fmla="val 1328"/>
                  <a:gd name="f73" fmla="val 1932"/>
                  <a:gd name="f74" fmla="val 1372"/>
                  <a:gd name="f75" fmla="val 1742"/>
                  <a:gd name="f76" fmla="val 1421"/>
                  <a:gd name="f77" fmla="val 1531"/>
                  <a:gd name="f78" fmla="val 1475"/>
                  <a:gd name="f79" fmla="val 1308"/>
                  <a:gd name="f80" fmla="val 1540"/>
                  <a:gd name="f81" fmla="val 1069"/>
                  <a:gd name="f82" fmla="val 1617"/>
                  <a:gd name="f83" fmla="val 820"/>
                  <a:gd name="f84" fmla="val 1709"/>
                  <a:gd name="f85" fmla="val 554"/>
                  <a:gd name="f86" fmla="val 282"/>
                  <a:gd name="f87" fmla="val 1943"/>
                  <a:gd name="f88" fmla="val 152"/>
                  <a:gd name="f89" fmla="val 244"/>
                  <a:gd name="f90" fmla="val 2074"/>
                  <a:gd name="f91" fmla="val 386"/>
                  <a:gd name="f92" fmla="val 1992"/>
                  <a:gd name="f93" fmla="val 537"/>
                  <a:gd name="f94" fmla="val 1910"/>
                  <a:gd name="f95" fmla="val 700"/>
                  <a:gd name="f96" fmla="val 1834"/>
                  <a:gd name="f97" fmla="val 879"/>
                  <a:gd name="f98" fmla="val 1763"/>
                  <a:gd name="f99" fmla="val 1064"/>
                  <a:gd name="f100" fmla="val 1693"/>
                  <a:gd name="f101" fmla="val 1259"/>
                  <a:gd name="f102" fmla="val 1622"/>
                  <a:gd name="f103" fmla="val 1661"/>
                  <a:gd name="f104" fmla="val 1497"/>
                  <a:gd name="f105" fmla="val 1748"/>
                  <a:gd name="f106" fmla="val 1470"/>
                  <a:gd name="f107" fmla="val 1845"/>
                  <a:gd name="f108" fmla="val 1442"/>
                  <a:gd name="f109" fmla="val 2046"/>
                  <a:gd name="f110" fmla="val 1393"/>
                  <a:gd name="f111" fmla="val 2252"/>
                  <a:gd name="f112" fmla="val 1339"/>
                  <a:gd name="f113" fmla="val 2458"/>
                  <a:gd name="f114" fmla="val 1285"/>
                  <a:gd name="f115" fmla="val 1263"/>
                  <a:gd name="f116" fmla="val 1236"/>
                  <a:gd name="f117" fmla="val 2730"/>
                  <a:gd name="f118" fmla="val 1214"/>
                  <a:gd name="f119" fmla="val 2806"/>
                  <a:gd name="f120" fmla="val 1192"/>
                  <a:gd name="f121" fmla="val 2876"/>
                  <a:gd name="f122" fmla="val 2931"/>
                  <a:gd name="f123" fmla="val 2974"/>
                  <a:gd name="f124" fmla="val 1132"/>
                  <a:gd name="f125" fmla="val 1116"/>
                  <a:gd name="f126" fmla="val 871"/>
                  <a:gd name="f127" fmla="val 2941"/>
                  <a:gd name="f128" fmla="val 860"/>
                  <a:gd name="f129" fmla="val 2860"/>
                  <a:gd name="f130" fmla="val 844"/>
                  <a:gd name="f131" fmla="val 2773"/>
                  <a:gd name="f132" fmla="val 827"/>
                  <a:gd name="f133" fmla="val 2670"/>
                  <a:gd name="f134" fmla="val 806"/>
                  <a:gd name="f135" fmla="val 2567"/>
                  <a:gd name="f136" fmla="val 784"/>
                  <a:gd name="f137" fmla="val 757"/>
                  <a:gd name="f138" fmla="val 2241"/>
                  <a:gd name="f139" fmla="val 2138"/>
                  <a:gd name="f140" fmla="val 1959"/>
                  <a:gd name="f141" fmla="val 604"/>
                  <a:gd name="f142" fmla="val 1883"/>
                  <a:gd name="f143" fmla="val 566"/>
                  <a:gd name="f144" fmla="val 1824"/>
                  <a:gd name="f145" fmla="val 534"/>
                  <a:gd name="f146" fmla="val 1780"/>
                  <a:gd name="f147" fmla="val 495"/>
                  <a:gd name="f148" fmla="val 1769"/>
                  <a:gd name="f149" fmla="val 1758"/>
                  <a:gd name="f150" fmla="val 457"/>
                  <a:gd name="f151" fmla="val 1753"/>
                  <a:gd name="f152" fmla="val 436"/>
                  <a:gd name="f153" fmla="val 419"/>
                  <a:gd name="f154" fmla="val 381"/>
                  <a:gd name="f155" fmla="val 1813"/>
                  <a:gd name="f156" fmla="val 343"/>
                  <a:gd name="f157" fmla="val 1862"/>
                  <a:gd name="f158" fmla="val 316"/>
                  <a:gd name="f159" fmla="val 1921"/>
                  <a:gd name="f160" fmla="val 289"/>
                  <a:gd name="f161" fmla="val 1986"/>
                  <a:gd name="f162" fmla="val 267"/>
                  <a:gd name="f163" fmla="val 2062"/>
                  <a:gd name="f164" fmla="val 245"/>
                  <a:gd name="f165" fmla="val 2149"/>
                  <a:gd name="f166" fmla="val 229"/>
                  <a:gd name="f167" fmla="val 2236"/>
                  <a:gd name="f168" fmla="val 213"/>
                  <a:gd name="f169" fmla="val 2431"/>
                  <a:gd name="f170" fmla="val 2627"/>
                  <a:gd name="f171" fmla="val 158"/>
                  <a:gd name="f172" fmla="val 2827"/>
                  <a:gd name="f173" fmla="val 125"/>
                  <a:gd name="f174" fmla="val 2920"/>
                  <a:gd name="f175" fmla="val 109"/>
                  <a:gd name="f176" fmla="val 87"/>
                  <a:gd name="f177" fmla="val 2909"/>
                  <a:gd name="f178" fmla="val 22"/>
                  <a:gd name="f179" fmla="val 2795"/>
                  <a:gd name="f180" fmla="val 44"/>
                  <a:gd name="f181" fmla="val 66"/>
                  <a:gd name="f182" fmla="val 82"/>
                  <a:gd name="f183" fmla="val 2285"/>
                  <a:gd name="f184" fmla="val 120"/>
                  <a:gd name="f185" fmla="val 136"/>
                  <a:gd name="f186" fmla="val 2030"/>
                  <a:gd name="f187" fmla="val 1905"/>
                  <a:gd name="f188" fmla="val 174"/>
                  <a:gd name="f189" fmla="val 1791"/>
                  <a:gd name="f190" fmla="val 202"/>
                  <a:gd name="f191" fmla="val 1688"/>
                  <a:gd name="f192" fmla="val 1601"/>
                  <a:gd name="f193" fmla="val 261"/>
                  <a:gd name="f194" fmla="val 1525"/>
                  <a:gd name="f195" fmla="val 300"/>
                  <a:gd name="f196" fmla="val 1471"/>
                  <a:gd name="f197" fmla="val 338"/>
                  <a:gd name="f198" fmla="val 1455"/>
                  <a:gd name="f199" fmla="val 359"/>
                  <a:gd name="f200" fmla="val 1438"/>
                  <a:gd name="f201" fmla="val 387"/>
                  <a:gd name="f202" fmla="val 414"/>
                  <a:gd name="f203" fmla="+- 0 0 -90"/>
                  <a:gd name="f204" fmla="*/ f3 1 3007"/>
                  <a:gd name="f205" fmla="*/ f4 1 2085"/>
                  <a:gd name="f206" fmla="+- f7 0 f5"/>
                  <a:gd name="f207" fmla="+- f6 0 f5"/>
                  <a:gd name="f208" fmla="*/ f203 f0 1"/>
                  <a:gd name="f209" fmla="*/ f207 1 3007"/>
                  <a:gd name="f210" fmla="*/ f206 1 2085"/>
                  <a:gd name="f211" fmla="*/ f208 1 f2"/>
                  <a:gd name="f212" fmla="*/ 1433 1 f209"/>
                  <a:gd name="f213" fmla="*/ 474 1 f210"/>
                  <a:gd name="f214" fmla="*/ 1460 1 f209"/>
                  <a:gd name="f215" fmla="*/ 528 1 f210"/>
                  <a:gd name="f216" fmla="*/ 1541 1 f209"/>
                  <a:gd name="f217" fmla="*/ 593 1 f210"/>
                  <a:gd name="f218" fmla="*/ 1715 1 f209"/>
                  <a:gd name="f219" fmla="*/ 670 1 f210"/>
                  <a:gd name="f220" fmla="*/ 1927 1 f209"/>
                  <a:gd name="f221" fmla="*/ 735 1 f210"/>
                  <a:gd name="f222" fmla="*/ 2155 1 f209"/>
                  <a:gd name="f223" fmla="*/ 789 1 f210"/>
                  <a:gd name="f224" fmla="*/ 2372 1 f209"/>
                  <a:gd name="f225" fmla="*/ 849 1 f210"/>
                  <a:gd name="f226" fmla="*/ 2551 1 f209"/>
                  <a:gd name="f227" fmla="*/ 920 1 f210"/>
                  <a:gd name="f228" fmla="*/ 2638 1 f209"/>
                  <a:gd name="f229" fmla="*/ 980 1 f210"/>
                  <a:gd name="f230" fmla="*/ 2676 1 f209"/>
                  <a:gd name="f231" fmla="*/ 1029 1 f210"/>
                  <a:gd name="f232" fmla="*/ 2681 1 f209"/>
                  <a:gd name="f233" fmla="*/ 1083 1 f210"/>
                  <a:gd name="f234" fmla="*/ 2665 1 f209"/>
                  <a:gd name="f235" fmla="*/ 1127 1 f210"/>
                  <a:gd name="f236" fmla="*/ 2616 1 f209"/>
                  <a:gd name="f237" fmla="*/ 1170 1 f210"/>
                  <a:gd name="f238" fmla="*/ 2545 1 f209"/>
                  <a:gd name="f239" fmla="*/ 1208 1 f210"/>
                  <a:gd name="f240" fmla="*/ 2448 1 f209"/>
                  <a:gd name="f241" fmla="*/ 1241 1 f210"/>
                  <a:gd name="f242" fmla="*/ 2328 1 f209"/>
                  <a:gd name="f243" fmla="*/ 1274 1 f210"/>
                  <a:gd name="f244" fmla="*/ 2106 1 f209"/>
                  <a:gd name="f245" fmla="*/ 1328 1 f210"/>
                  <a:gd name="f246" fmla="*/ 1742 1 f209"/>
                  <a:gd name="f247" fmla="*/ 1421 1 f210"/>
                  <a:gd name="f248" fmla="*/ 1308 1 f209"/>
                  <a:gd name="f249" fmla="*/ 1540 1 f210"/>
                  <a:gd name="f250" fmla="*/ 820 1 f209"/>
                  <a:gd name="f251" fmla="*/ 1709 1 f210"/>
                  <a:gd name="f252" fmla="*/ 282 1 f209"/>
                  <a:gd name="f253" fmla="*/ 1943 1 f210"/>
                  <a:gd name="f254" fmla="*/ 152 1 f209"/>
                  <a:gd name="f255" fmla="*/ 2085 1 f210"/>
                  <a:gd name="f256" fmla="*/ 386 1 f209"/>
                  <a:gd name="f257" fmla="*/ 1992 1 f210"/>
                  <a:gd name="f258" fmla="*/ 700 1 f209"/>
                  <a:gd name="f259" fmla="*/ 1834 1 f210"/>
                  <a:gd name="f260" fmla="*/ 1064 1 f209"/>
                  <a:gd name="f261" fmla="*/ 1693 1 f210"/>
                  <a:gd name="f262" fmla="*/ 1661 1 f209"/>
                  <a:gd name="f263" fmla="*/ 1497 1 f210"/>
                  <a:gd name="f264" fmla="*/ 1845 1 f209"/>
                  <a:gd name="f265" fmla="*/ 1442 1 f210"/>
                  <a:gd name="f266" fmla="*/ 2252 1 f209"/>
                  <a:gd name="f267" fmla="*/ 1339 1 f210"/>
                  <a:gd name="f268" fmla="*/ 1263 1 f210"/>
                  <a:gd name="f269" fmla="*/ 2730 1 f209"/>
                  <a:gd name="f270" fmla="*/ 1214 1 f210"/>
                  <a:gd name="f271" fmla="*/ 2876 1 f209"/>
                  <a:gd name="f272" fmla="*/ 2974 1 f209"/>
                  <a:gd name="f273" fmla="*/ 1132 1 f210"/>
                  <a:gd name="f274" fmla="*/ 3007 1 f209"/>
                  <a:gd name="f275" fmla="*/ 871 1 f210"/>
                  <a:gd name="f276" fmla="*/ 2860 1 f209"/>
                  <a:gd name="f277" fmla="*/ 844 1 f210"/>
                  <a:gd name="f278" fmla="*/ 2670 1 f209"/>
                  <a:gd name="f279" fmla="*/ 806 1 f210"/>
                  <a:gd name="f280" fmla="*/ 2458 1 f209"/>
                  <a:gd name="f281" fmla="*/ 757 1 f210"/>
                  <a:gd name="f282" fmla="*/ 2138 1 f209"/>
                  <a:gd name="f283" fmla="*/ 1959 1 f209"/>
                  <a:gd name="f284" fmla="*/ 604 1 f210"/>
                  <a:gd name="f285" fmla="*/ 1824 1 f209"/>
                  <a:gd name="f286" fmla="*/ 534 1 f210"/>
                  <a:gd name="f287" fmla="*/ 1769 1 f209"/>
                  <a:gd name="f288" fmla="*/ 1753 1 f209"/>
                  <a:gd name="f289" fmla="*/ 436 1 f210"/>
                  <a:gd name="f290" fmla="*/ 1780 1 f209"/>
                  <a:gd name="f291" fmla="*/ 381 1 f210"/>
                  <a:gd name="f292" fmla="*/ 1862 1 f209"/>
                  <a:gd name="f293" fmla="*/ 316 1 f210"/>
                  <a:gd name="f294" fmla="*/ 1986 1 f209"/>
                  <a:gd name="f295" fmla="*/ 267 1 f210"/>
                  <a:gd name="f296" fmla="*/ 2149 1 f209"/>
                  <a:gd name="f297" fmla="*/ 229 1 f210"/>
                  <a:gd name="f298" fmla="*/ 2431 1 f209"/>
                  <a:gd name="f299" fmla="*/ 180 1 f210"/>
                  <a:gd name="f300" fmla="*/ 2827 1 f209"/>
                  <a:gd name="f301" fmla="*/ 125 1 f210"/>
                  <a:gd name="f302" fmla="*/ 87 1 f210"/>
                  <a:gd name="f303" fmla="*/ 2909 1 f209"/>
                  <a:gd name="f304" fmla="*/ 22 1 f210"/>
                  <a:gd name="f305" fmla="*/ 66 1 f210"/>
                  <a:gd name="f306" fmla="*/ 2285 1 f209"/>
                  <a:gd name="f307" fmla="*/ 120 1 f210"/>
                  <a:gd name="f308" fmla="*/ 2030 1 f209"/>
                  <a:gd name="f309" fmla="*/ 158 1 f210"/>
                  <a:gd name="f310" fmla="*/ 1791 1 f209"/>
                  <a:gd name="f311" fmla="*/ 202 1 f210"/>
                  <a:gd name="f312" fmla="*/ 1601 1 f209"/>
                  <a:gd name="f313" fmla="*/ 261 1 f210"/>
                  <a:gd name="f314" fmla="*/ 1471 1 f209"/>
                  <a:gd name="f315" fmla="*/ 338 1 f210"/>
                  <a:gd name="f316" fmla="*/ 1438 1 f209"/>
                  <a:gd name="f317" fmla="*/ 387 1 f210"/>
                  <a:gd name="f318" fmla="*/ 1427 1 f209"/>
                  <a:gd name="f319" fmla="*/ 441 1 f210"/>
                  <a:gd name="f320" fmla="*/ 0 1 f209"/>
                  <a:gd name="f321" fmla="*/ f6 1 f209"/>
                  <a:gd name="f322" fmla="*/ 0 1 f210"/>
                  <a:gd name="f323" fmla="*/ f7 1 f210"/>
                  <a:gd name="f324" fmla="+- f211 0 f1"/>
                  <a:gd name="f325" fmla="*/ f320 f204 1"/>
                  <a:gd name="f326" fmla="*/ f321 f204 1"/>
                  <a:gd name="f327" fmla="*/ f323 f205 1"/>
                  <a:gd name="f328" fmla="*/ f322 f205 1"/>
                  <a:gd name="f329" fmla="*/ f212 f204 1"/>
                  <a:gd name="f330" fmla="*/ f213 f205 1"/>
                  <a:gd name="f331" fmla="*/ f214 f204 1"/>
                  <a:gd name="f332" fmla="*/ f215 f205 1"/>
                  <a:gd name="f333" fmla="*/ f216 f204 1"/>
                  <a:gd name="f334" fmla="*/ f217 f205 1"/>
                  <a:gd name="f335" fmla="*/ f218 f204 1"/>
                  <a:gd name="f336" fmla="*/ f219 f205 1"/>
                  <a:gd name="f337" fmla="*/ f220 f204 1"/>
                  <a:gd name="f338" fmla="*/ f221 f205 1"/>
                  <a:gd name="f339" fmla="*/ f222 f204 1"/>
                  <a:gd name="f340" fmla="*/ f223 f205 1"/>
                  <a:gd name="f341" fmla="*/ f224 f204 1"/>
                  <a:gd name="f342" fmla="*/ f225 f205 1"/>
                  <a:gd name="f343" fmla="*/ f226 f204 1"/>
                  <a:gd name="f344" fmla="*/ f227 f205 1"/>
                  <a:gd name="f345" fmla="*/ f228 f204 1"/>
                  <a:gd name="f346" fmla="*/ f229 f205 1"/>
                  <a:gd name="f347" fmla="*/ f230 f204 1"/>
                  <a:gd name="f348" fmla="*/ f231 f205 1"/>
                  <a:gd name="f349" fmla="*/ f232 f204 1"/>
                  <a:gd name="f350" fmla="*/ f233 f205 1"/>
                  <a:gd name="f351" fmla="*/ f234 f204 1"/>
                  <a:gd name="f352" fmla="*/ f235 f205 1"/>
                  <a:gd name="f353" fmla="*/ f236 f204 1"/>
                  <a:gd name="f354" fmla="*/ f237 f205 1"/>
                  <a:gd name="f355" fmla="*/ f238 f204 1"/>
                  <a:gd name="f356" fmla="*/ f239 f205 1"/>
                  <a:gd name="f357" fmla="*/ f240 f204 1"/>
                  <a:gd name="f358" fmla="*/ f241 f205 1"/>
                  <a:gd name="f359" fmla="*/ f242 f204 1"/>
                  <a:gd name="f360" fmla="*/ f243 f205 1"/>
                  <a:gd name="f361" fmla="*/ f244 f204 1"/>
                  <a:gd name="f362" fmla="*/ f245 f205 1"/>
                  <a:gd name="f363" fmla="*/ f246 f204 1"/>
                  <a:gd name="f364" fmla="*/ f247 f205 1"/>
                  <a:gd name="f365" fmla="*/ f248 f204 1"/>
                  <a:gd name="f366" fmla="*/ f249 f205 1"/>
                  <a:gd name="f367" fmla="*/ f250 f204 1"/>
                  <a:gd name="f368" fmla="*/ f251 f205 1"/>
                  <a:gd name="f369" fmla="*/ f252 f204 1"/>
                  <a:gd name="f370" fmla="*/ f253 f205 1"/>
                  <a:gd name="f371" fmla="*/ f254 f204 1"/>
                  <a:gd name="f372" fmla="*/ f255 f205 1"/>
                  <a:gd name="f373" fmla="*/ f256 f204 1"/>
                  <a:gd name="f374" fmla="*/ f257 f205 1"/>
                  <a:gd name="f375" fmla="*/ f258 f204 1"/>
                  <a:gd name="f376" fmla="*/ f259 f205 1"/>
                  <a:gd name="f377" fmla="*/ f260 f204 1"/>
                  <a:gd name="f378" fmla="*/ f261 f205 1"/>
                  <a:gd name="f379" fmla="*/ f262 f204 1"/>
                  <a:gd name="f380" fmla="*/ f263 f205 1"/>
                  <a:gd name="f381" fmla="*/ f264 f204 1"/>
                  <a:gd name="f382" fmla="*/ f265 f205 1"/>
                  <a:gd name="f383" fmla="*/ f266 f204 1"/>
                  <a:gd name="f384" fmla="*/ f267 f205 1"/>
                  <a:gd name="f385" fmla="*/ f268 f205 1"/>
                  <a:gd name="f386" fmla="*/ f269 f204 1"/>
                  <a:gd name="f387" fmla="*/ f270 f205 1"/>
                  <a:gd name="f388" fmla="*/ f271 f204 1"/>
                  <a:gd name="f389" fmla="*/ f272 f204 1"/>
                  <a:gd name="f390" fmla="*/ f273 f205 1"/>
                  <a:gd name="f391" fmla="*/ f274 f204 1"/>
                  <a:gd name="f392" fmla="*/ f275 f205 1"/>
                  <a:gd name="f393" fmla="*/ f276 f204 1"/>
                  <a:gd name="f394" fmla="*/ f277 f205 1"/>
                  <a:gd name="f395" fmla="*/ f278 f204 1"/>
                  <a:gd name="f396" fmla="*/ f279 f205 1"/>
                  <a:gd name="f397" fmla="*/ f280 f204 1"/>
                  <a:gd name="f398" fmla="*/ f281 f205 1"/>
                  <a:gd name="f399" fmla="*/ f282 f204 1"/>
                  <a:gd name="f400" fmla="*/ f283 f204 1"/>
                  <a:gd name="f401" fmla="*/ f284 f205 1"/>
                  <a:gd name="f402" fmla="*/ f285 f204 1"/>
                  <a:gd name="f403" fmla="*/ f286 f205 1"/>
                  <a:gd name="f404" fmla="*/ f287 f204 1"/>
                  <a:gd name="f405" fmla="*/ f288 f204 1"/>
                  <a:gd name="f406" fmla="*/ f289 f205 1"/>
                  <a:gd name="f407" fmla="*/ f290 f204 1"/>
                  <a:gd name="f408" fmla="*/ f291 f205 1"/>
                  <a:gd name="f409" fmla="*/ f292 f204 1"/>
                  <a:gd name="f410" fmla="*/ f293 f205 1"/>
                  <a:gd name="f411" fmla="*/ f294 f204 1"/>
                  <a:gd name="f412" fmla="*/ f295 f205 1"/>
                  <a:gd name="f413" fmla="*/ f296 f204 1"/>
                  <a:gd name="f414" fmla="*/ f297 f205 1"/>
                  <a:gd name="f415" fmla="*/ f298 f204 1"/>
                  <a:gd name="f416" fmla="*/ f299 f205 1"/>
                  <a:gd name="f417" fmla="*/ f300 f204 1"/>
                  <a:gd name="f418" fmla="*/ f301 f205 1"/>
                  <a:gd name="f419" fmla="*/ f302 f205 1"/>
                  <a:gd name="f420" fmla="*/ f303 f204 1"/>
                  <a:gd name="f421" fmla="*/ f304 f205 1"/>
                  <a:gd name="f422" fmla="*/ f305 f205 1"/>
                  <a:gd name="f423" fmla="*/ f306 f204 1"/>
                  <a:gd name="f424" fmla="*/ f307 f205 1"/>
                  <a:gd name="f425" fmla="*/ f308 f204 1"/>
                  <a:gd name="f426" fmla="*/ f309 f205 1"/>
                  <a:gd name="f427" fmla="*/ f310 f204 1"/>
                  <a:gd name="f428" fmla="*/ f311 f205 1"/>
                  <a:gd name="f429" fmla="*/ f312 f204 1"/>
                  <a:gd name="f430" fmla="*/ f313 f205 1"/>
                  <a:gd name="f431" fmla="*/ f314 f204 1"/>
                  <a:gd name="f432" fmla="*/ f315 f205 1"/>
                  <a:gd name="f433" fmla="*/ f316 f204 1"/>
                  <a:gd name="f434" fmla="*/ f317 f205 1"/>
                  <a:gd name="f435" fmla="*/ f318 f204 1"/>
                  <a:gd name="f436" fmla="*/ f319 f20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24">
                    <a:pos x="f329" y="f330"/>
                  </a:cxn>
                  <a:cxn ang="f324">
                    <a:pos x="f331" y="f332"/>
                  </a:cxn>
                  <a:cxn ang="f324">
                    <a:pos x="f333" y="f334"/>
                  </a:cxn>
                  <a:cxn ang="f324">
                    <a:pos x="f335" y="f336"/>
                  </a:cxn>
                  <a:cxn ang="f324">
                    <a:pos x="f337" y="f338"/>
                  </a:cxn>
                  <a:cxn ang="f324">
                    <a:pos x="f339" y="f340"/>
                  </a:cxn>
                  <a:cxn ang="f324">
                    <a:pos x="f341" y="f342"/>
                  </a:cxn>
                  <a:cxn ang="f324">
                    <a:pos x="f343" y="f344"/>
                  </a:cxn>
                  <a:cxn ang="f324">
                    <a:pos x="f345" y="f346"/>
                  </a:cxn>
                  <a:cxn ang="f324">
                    <a:pos x="f347" y="f348"/>
                  </a:cxn>
                  <a:cxn ang="f324">
                    <a:pos x="f349" y="f350"/>
                  </a:cxn>
                  <a:cxn ang="f324">
                    <a:pos x="f351" y="f352"/>
                  </a:cxn>
                  <a:cxn ang="f324">
                    <a:pos x="f353" y="f354"/>
                  </a:cxn>
                  <a:cxn ang="f324">
                    <a:pos x="f355" y="f356"/>
                  </a:cxn>
                  <a:cxn ang="f324">
                    <a:pos x="f357" y="f358"/>
                  </a:cxn>
                  <a:cxn ang="f324">
                    <a:pos x="f359" y="f360"/>
                  </a:cxn>
                  <a:cxn ang="f324">
                    <a:pos x="f361" y="f362"/>
                  </a:cxn>
                  <a:cxn ang="f324">
                    <a:pos x="f363" y="f364"/>
                  </a:cxn>
                  <a:cxn ang="f324">
                    <a:pos x="f365" y="f366"/>
                  </a:cxn>
                  <a:cxn ang="f324">
                    <a:pos x="f367" y="f368"/>
                  </a:cxn>
                  <a:cxn ang="f324">
                    <a:pos x="f369" y="f370"/>
                  </a:cxn>
                  <a:cxn ang="f324">
                    <a:pos x="f371" y="f372"/>
                  </a:cxn>
                  <a:cxn ang="f324">
                    <a:pos x="f373" y="f374"/>
                  </a:cxn>
                  <a:cxn ang="f324">
                    <a:pos x="f375" y="f376"/>
                  </a:cxn>
                  <a:cxn ang="f324">
                    <a:pos x="f377" y="f378"/>
                  </a:cxn>
                  <a:cxn ang="f324">
                    <a:pos x="f379" y="f380"/>
                  </a:cxn>
                  <a:cxn ang="f324">
                    <a:pos x="f381" y="f382"/>
                  </a:cxn>
                  <a:cxn ang="f324">
                    <a:pos x="f383" y="f384"/>
                  </a:cxn>
                  <a:cxn ang="f324">
                    <a:pos x="f343" y="f385"/>
                  </a:cxn>
                  <a:cxn ang="f324">
                    <a:pos x="f386" y="f387"/>
                  </a:cxn>
                  <a:cxn ang="f324">
                    <a:pos x="f388" y="f354"/>
                  </a:cxn>
                  <a:cxn ang="f324">
                    <a:pos x="f389" y="f390"/>
                  </a:cxn>
                  <a:cxn ang="f324">
                    <a:pos x="f391" y="f392"/>
                  </a:cxn>
                  <a:cxn ang="f324">
                    <a:pos x="f393" y="f394"/>
                  </a:cxn>
                  <a:cxn ang="f324">
                    <a:pos x="f395" y="f396"/>
                  </a:cxn>
                  <a:cxn ang="f324">
                    <a:pos x="f397" y="f398"/>
                  </a:cxn>
                  <a:cxn ang="f324">
                    <a:pos x="f399" y="f336"/>
                  </a:cxn>
                  <a:cxn ang="f324">
                    <a:pos x="f400" y="f401"/>
                  </a:cxn>
                  <a:cxn ang="f324">
                    <a:pos x="f402" y="f403"/>
                  </a:cxn>
                  <a:cxn ang="f324">
                    <a:pos x="f404" y="f330"/>
                  </a:cxn>
                  <a:cxn ang="f324">
                    <a:pos x="f405" y="f406"/>
                  </a:cxn>
                  <a:cxn ang="f324">
                    <a:pos x="f407" y="f408"/>
                  </a:cxn>
                  <a:cxn ang="f324">
                    <a:pos x="f409" y="f410"/>
                  </a:cxn>
                  <a:cxn ang="f324">
                    <a:pos x="f411" y="f412"/>
                  </a:cxn>
                  <a:cxn ang="f324">
                    <a:pos x="f413" y="f414"/>
                  </a:cxn>
                  <a:cxn ang="f324">
                    <a:pos x="f415" y="f416"/>
                  </a:cxn>
                  <a:cxn ang="f324">
                    <a:pos x="f417" y="f418"/>
                  </a:cxn>
                  <a:cxn ang="f324">
                    <a:pos x="f391" y="f419"/>
                  </a:cxn>
                  <a:cxn ang="f324">
                    <a:pos x="f420" y="f421"/>
                  </a:cxn>
                  <a:cxn ang="f324">
                    <a:pos x="f347" y="f422"/>
                  </a:cxn>
                  <a:cxn ang="f324">
                    <a:pos x="f423" y="f424"/>
                  </a:cxn>
                  <a:cxn ang="f324">
                    <a:pos x="f425" y="f426"/>
                  </a:cxn>
                  <a:cxn ang="f324">
                    <a:pos x="f427" y="f428"/>
                  </a:cxn>
                  <a:cxn ang="f324">
                    <a:pos x="f429" y="f430"/>
                  </a:cxn>
                  <a:cxn ang="f324">
                    <a:pos x="f431" y="f432"/>
                  </a:cxn>
                  <a:cxn ang="f324">
                    <a:pos x="f433" y="f434"/>
                  </a:cxn>
                  <a:cxn ang="f324">
                    <a:pos x="f435" y="f436"/>
                  </a:cxn>
                </a:cxnLst>
                <a:rect l="f325" t="f328" r="f326" b="f327"/>
                <a:pathLst>
                  <a:path w="3007" h="2085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26" y="f27"/>
                    </a:lnTo>
                    <a:lnTo>
                      <a:pt x="f28" y="f29"/>
                    </a:lnTo>
                    <a:lnTo>
                      <a:pt x="f30" y="f31"/>
                    </a:lnTo>
                    <a:lnTo>
                      <a:pt x="f32" y="f33"/>
                    </a:lnTo>
                    <a:lnTo>
                      <a:pt x="f34" y="f35"/>
                    </a:lnTo>
                    <a:lnTo>
                      <a:pt x="f36" y="f37"/>
                    </a:lnTo>
                    <a:lnTo>
                      <a:pt x="f38" y="f39"/>
                    </a:lnTo>
                    <a:lnTo>
                      <a:pt x="f40" y="f41"/>
                    </a:lnTo>
                    <a:lnTo>
                      <a:pt x="f42" y="f43"/>
                    </a:lnTo>
                    <a:lnTo>
                      <a:pt x="f44" y="f45"/>
                    </a:lnTo>
                    <a:lnTo>
                      <a:pt x="f46" y="f47"/>
                    </a:lnTo>
                    <a:lnTo>
                      <a:pt x="f48" y="f49"/>
                    </a:lnTo>
                    <a:lnTo>
                      <a:pt x="f48" y="f50"/>
                    </a:lnTo>
                    <a:lnTo>
                      <a:pt x="f46" y="f51"/>
                    </a:lnTo>
                    <a:lnTo>
                      <a:pt x="f52" y="f53"/>
                    </a:lnTo>
                    <a:lnTo>
                      <a:pt x="f54" y="f55"/>
                    </a:lnTo>
                    <a:lnTo>
                      <a:pt x="f40" y="f56"/>
                    </a:lnTo>
                    <a:lnTo>
                      <a:pt x="f57" y="f58"/>
                    </a:lnTo>
                    <a:lnTo>
                      <a:pt x="f59" y="f60"/>
                    </a:lnTo>
                    <a:lnTo>
                      <a:pt x="f61" y="f62"/>
                    </a:lnTo>
                    <a:lnTo>
                      <a:pt x="f63" y="f64"/>
                    </a:lnTo>
                    <a:lnTo>
                      <a:pt x="f65" y="f66"/>
                    </a:lnTo>
                    <a:lnTo>
                      <a:pt x="f67" y="f68"/>
                    </a:lnTo>
                    <a:lnTo>
                      <a:pt x="f69" y="f70"/>
                    </a:lnTo>
                    <a:lnTo>
                      <a:pt x="f71" y="f72"/>
                    </a:lnTo>
                    <a:lnTo>
                      <a:pt x="f73" y="f74"/>
                    </a:lnTo>
                    <a:lnTo>
                      <a:pt x="f75" y="f76"/>
                    </a:lnTo>
                    <a:lnTo>
                      <a:pt x="f77" y="f78"/>
                    </a:lnTo>
                    <a:lnTo>
                      <a:pt x="f79" y="f80"/>
                    </a:lnTo>
                    <a:lnTo>
                      <a:pt x="f81" y="f82"/>
                    </a:lnTo>
                    <a:lnTo>
                      <a:pt x="f83" y="f84"/>
                    </a:lnTo>
                    <a:lnTo>
                      <a:pt x="f85" y="f24"/>
                    </a:lnTo>
                    <a:lnTo>
                      <a:pt x="f86" y="f87"/>
                    </a:lnTo>
                    <a:lnTo>
                      <a:pt x="f5" y="f7"/>
                    </a:lnTo>
                    <a:lnTo>
                      <a:pt x="f88" y="f7"/>
                    </a:lnTo>
                    <a:lnTo>
                      <a:pt x="f89" y="f90"/>
                    </a:lnTo>
                    <a:lnTo>
                      <a:pt x="f91" y="f92"/>
                    </a:lnTo>
                    <a:lnTo>
                      <a:pt x="f93" y="f94"/>
                    </a:lnTo>
                    <a:lnTo>
                      <a:pt x="f95" y="f96"/>
                    </a:lnTo>
                    <a:lnTo>
                      <a:pt x="f97" y="f98"/>
                    </a:lnTo>
                    <a:lnTo>
                      <a:pt x="f99" y="f100"/>
                    </a:lnTo>
                    <a:lnTo>
                      <a:pt x="f101" y="f102"/>
                    </a:lnTo>
                    <a:lnTo>
                      <a:pt x="f103" y="f104"/>
                    </a:lnTo>
                    <a:lnTo>
                      <a:pt x="f105" y="f106"/>
                    </a:lnTo>
                    <a:lnTo>
                      <a:pt x="f107" y="f108"/>
                    </a:lnTo>
                    <a:lnTo>
                      <a:pt x="f109" y="f110"/>
                    </a:lnTo>
                    <a:lnTo>
                      <a:pt x="f111" y="f112"/>
                    </a:lnTo>
                    <a:lnTo>
                      <a:pt x="f113" y="f114"/>
                    </a:lnTo>
                    <a:lnTo>
                      <a:pt x="f38" y="f115"/>
                    </a:lnTo>
                    <a:lnTo>
                      <a:pt x="f54" y="f116"/>
                    </a:lnTo>
                    <a:lnTo>
                      <a:pt x="f117" y="f118"/>
                    </a:lnTo>
                    <a:lnTo>
                      <a:pt x="f119" y="f120"/>
                    </a:lnTo>
                    <a:lnTo>
                      <a:pt x="f121" y="f56"/>
                    </a:lnTo>
                    <a:lnTo>
                      <a:pt x="f122" y="f55"/>
                    </a:lnTo>
                    <a:lnTo>
                      <a:pt x="f123" y="f124"/>
                    </a:lnTo>
                    <a:lnTo>
                      <a:pt x="f6" y="f125"/>
                    </a:lnTo>
                    <a:lnTo>
                      <a:pt x="f6" y="f126"/>
                    </a:lnTo>
                    <a:lnTo>
                      <a:pt x="f127" y="f128"/>
                    </a:lnTo>
                    <a:lnTo>
                      <a:pt x="f129" y="f130"/>
                    </a:lnTo>
                    <a:lnTo>
                      <a:pt x="f131" y="f132"/>
                    </a:lnTo>
                    <a:lnTo>
                      <a:pt x="f133" y="f134"/>
                    </a:lnTo>
                    <a:lnTo>
                      <a:pt x="f135" y="f136"/>
                    </a:lnTo>
                    <a:lnTo>
                      <a:pt x="f113" y="f137"/>
                    </a:lnTo>
                    <a:lnTo>
                      <a:pt x="f138" y="f25"/>
                    </a:lnTo>
                    <a:lnTo>
                      <a:pt x="f139" y="f23"/>
                    </a:lnTo>
                    <a:lnTo>
                      <a:pt x="f109" y="f21"/>
                    </a:lnTo>
                    <a:lnTo>
                      <a:pt x="f140" y="f141"/>
                    </a:lnTo>
                    <a:lnTo>
                      <a:pt x="f142" y="f143"/>
                    </a:lnTo>
                    <a:lnTo>
                      <a:pt x="f144" y="f145"/>
                    </a:lnTo>
                    <a:lnTo>
                      <a:pt x="f146" y="f147"/>
                    </a:lnTo>
                    <a:lnTo>
                      <a:pt x="f148" y="f11"/>
                    </a:lnTo>
                    <a:lnTo>
                      <a:pt x="f149" y="f150"/>
                    </a:lnTo>
                    <a:lnTo>
                      <a:pt x="f151" y="f152"/>
                    </a:lnTo>
                    <a:lnTo>
                      <a:pt x="f149" y="f153"/>
                    </a:lnTo>
                    <a:lnTo>
                      <a:pt x="f146" y="f154"/>
                    </a:lnTo>
                    <a:lnTo>
                      <a:pt x="f155" y="f156"/>
                    </a:lnTo>
                    <a:lnTo>
                      <a:pt x="f157" y="f158"/>
                    </a:lnTo>
                    <a:lnTo>
                      <a:pt x="f159" y="f160"/>
                    </a:lnTo>
                    <a:lnTo>
                      <a:pt x="f161" y="f162"/>
                    </a:lnTo>
                    <a:lnTo>
                      <a:pt x="f163" y="f164"/>
                    </a:lnTo>
                    <a:lnTo>
                      <a:pt x="f165" y="f166"/>
                    </a:lnTo>
                    <a:lnTo>
                      <a:pt x="f167" y="f168"/>
                    </a:lnTo>
                    <a:lnTo>
                      <a:pt x="f169" y="f2"/>
                    </a:lnTo>
                    <a:lnTo>
                      <a:pt x="f170" y="f171"/>
                    </a:lnTo>
                    <a:lnTo>
                      <a:pt x="f172" y="f173"/>
                    </a:lnTo>
                    <a:lnTo>
                      <a:pt x="f174" y="f175"/>
                    </a:lnTo>
                    <a:lnTo>
                      <a:pt x="f6" y="f176"/>
                    </a:lnTo>
                    <a:lnTo>
                      <a:pt x="f6" y="f5"/>
                    </a:lnTo>
                    <a:lnTo>
                      <a:pt x="f177" y="f178"/>
                    </a:lnTo>
                    <a:lnTo>
                      <a:pt x="f179" y="f180"/>
                    </a:lnTo>
                    <a:lnTo>
                      <a:pt x="f46" y="f181"/>
                    </a:lnTo>
                    <a:lnTo>
                      <a:pt x="f38" y="f182"/>
                    </a:lnTo>
                    <a:lnTo>
                      <a:pt x="f183" y="f184"/>
                    </a:lnTo>
                    <a:lnTo>
                      <a:pt x="f30" y="f185"/>
                    </a:lnTo>
                    <a:lnTo>
                      <a:pt x="f186" y="f171"/>
                    </a:lnTo>
                    <a:lnTo>
                      <a:pt x="f187" y="f188"/>
                    </a:lnTo>
                    <a:lnTo>
                      <a:pt x="f189" y="f190"/>
                    </a:lnTo>
                    <a:lnTo>
                      <a:pt x="f191" y="f166"/>
                    </a:lnTo>
                    <a:lnTo>
                      <a:pt x="f192" y="f193"/>
                    </a:lnTo>
                    <a:lnTo>
                      <a:pt x="f194" y="f195"/>
                    </a:lnTo>
                    <a:lnTo>
                      <a:pt x="f196" y="f197"/>
                    </a:lnTo>
                    <a:lnTo>
                      <a:pt x="f198" y="f199"/>
                    </a:lnTo>
                    <a:lnTo>
                      <a:pt x="f200" y="f201"/>
                    </a:lnTo>
                    <a:lnTo>
                      <a:pt x="f8" y="f202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003399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7145341" y="3678238"/>
                <a:ext cx="1981203" cy="855658"/>
              </a:xfrm>
              <a:custGeom>
                <a:avLst/>
                <a:gdLst>
                  <a:gd name="f0" fmla="val 10800000"/>
                  <a:gd name="f1" fmla="val 5400000"/>
                  <a:gd name="f2" fmla="val 360"/>
                  <a:gd name="f3" fmla="val 180"/>
                  <a:gd name="f4" fmla="val w"/>
                  <a:gd name="f5" fmla="val h"/>
                  <a:gd name="f6" fmla="val 0"/>
                  <a:gd name="f7" fmla="val 1248"/>
                  <a:gd name="f8" fmla="val 539"/>
                  <a:gd name="f9" fmla="val 332"/>
                  <a:gd name="f10" fmla="val 5"/>
                  <a:gd name="f11" fmla="val 387"/>
                  <a:gd name="f12" fmla="val 27"/>
                  <a:gd name="f13" fmla="val 414"/>
                  <a:gd name="f14" fmla="val 54"/>
                  <a:gd name="f15" fmla="val 436"/>
                  <a:gd name="f16" fmla="val 92"/>
                  <a:gd name="f17" fmla="val 463"/>
                  <a:gd name="f18" fmla="val 141"/>
                  <a:gd name="f19" fmla="val 490"/>
                  <a:gd name="f20" fmla="val 195"/>
                  <a:gd name="f21" fmla="val 512"/>
                  <a:gd name="f22" fmla="val 255"/>
                  <a:gd name="f23" fmla="val 212"/>
                  <a:gd name="f24" fmla="val 517"/>
                  <a:gd name="f25" fmla="val 179"/>
                  <a:gd name="f26" fmla="val 157"/>
                  <a:gd name="f27" fmla="val 468"/>
                  <a:gd name="f28" fmla="val 447"/>
                  <a:gd name="f29" fmla="val 136"/>
                  <a:gd name="f30" fmla="val 425"/>
                  <a:gd name="f31" fmla="val 403"/>
                  <a:gd name="f32" fmla="val 381"/>
                  <a:gd name="f33" fmla="val 365"/>
                  <a:gd name="f34" fmla="val 343"/>
                  <a:gd name="f35" fmla="val 201"/>
                  <a:gd name="f36" fmla="val 327"/>
                  <a:gd name="f37" fmla="val 266"/>
                  <a:gd name="f38" fmla="val 294"/>
                  <a:gd name="f39" fmla="val 353"/>
                  <a:gd name="f40" fmla="val 262"/>
                  <a:gd name="f41" fmla="val 445"/>
                  <a:gd name="f42" fmla="val 234"/>
                  <a:gd name="f43" fmla="val 554"/>
                  <a:gd name="f44" fmla="val 213"/>
                  <a:gd name="f45" fmla="val 662"/>
                  <a:gd name="f46" fmla="val 191"/>
                  <a:gd name="f47" fmla="val 890"/>
                  <a:gd name="f48" fmla="val 153"/>
                  <a:gd name="f49" fmla="val 993"/>
                  <a:gd name="f50" fmla="val 1091"/>
                  <a:gd name="f51" fmla="val 120"/>
                  <a:gd name="f52" fmla="val 1178"/>
                  <a:gd name="f53" fmla="val 115"/>
                  <a:gd name="f54" fmla="val 104"/>
                  <a:gd name="f55" fmla="val 1161"/>
                  <a:gd name="f56" fmla="val 22"/>
                  <a:gd name="f57" fmla="val 1069"/>
                  <a:gd name="f58" fmla="val 38"/>
                  <a:gd name="f59" fmla="val 874"/>
                  <a:gd name="f60" fmla="val 71"/>
                  <a:gd name="f61" fmla="val 673"/>
                  <a:gd name="f62" fmla="val 93"/>
                  <a:gd name="f63" fmla="val 483"/>
                  <a:gd name="f64" fmla="val 126"/>
                  <a:gd name="f65" fmla="val 391"/>
                  <a:gd name="f66" fmla="val 142"/>
                  <a:gd name="f67" fmla="val 309"/>
                  <a:gd name="f68" fmla="val 158"/>
                  <a:gd name="f69" fmla="val 228"/>
                  <a:gd name="f70" fmla="val 163"/>
                  <a:gd name="f71" fmla="val 202"/>
                  <a:gd name="f72" fmla="val 103"/>
                  <a:gd name="f73" fmla="val 229"/>
                  <a:gd name="f74" fmla="val 256"/>
                  <a:gd name="f75" fmla="+- 0 0 -90"/>
                  <a:gd name="f76" fmla="*/ f4 1 1248"/>
                  <a:gd name="f77" fmla="*/ f5 1 539"/>
                  <a:gd name="f78" fmla="+- f8 0 f6"/>
                  <a:gd name="f79" fmla="+- f7 0 f6"/>
                  <a:gd name="f80" fmla="*/ f75 f0 1"/>
                  <a:gd name="f81" fmla="*/ f79 1 1248"/>
                  <a:gd name="f82" fmla="*/ f78 1 539"/>
                  <a:gd name="f83" fmla="*/ f80 1 f3"/>
                  <a:gd name="f84" fmla="*/ 0 1 f81"/>
                  <a:gd name="f85" fmla="*/ 332 1 f82"/>
                  <a:gd name="f86" fmla="*/ 360 1 f82"/>
                  <a:gd name="f87" fmla="*/ 5 1 f81"/>
                  <a:gd name="f88" fmla="*/ 387 1 f82"/>
                  <a:gd name="f89" fmla="*/ 27 1 f81"/>
                  <a:gd name="f90" fmla="*/ 414 1 f82"/>
                  <a:gd name="f91" fmla="*/ 54 1 f81"/>
                  <a:gd name="f92" fmla="*/ 436 1 f82"/>
                  <a:gd name="f93" fmla="*/ 92 1 f81"/>
                  <a:gd name="f94" fmla="*/ 463 1 f82"/>
                  <a:gd name="f95" fmla="*/ 141 1 f81"/>
                  <a:gd name="f96" fmla="*/ 490 1 f82"/>
                  <a:gd name="f97" fmla="*/ 195 1 f81"/>
                  <a:gd name="f98" fmla="*/ 512 1 f82"/>
                  <a:gd name="f99" fmla="*/ 255 1 f81"/>
                  <a:gd name="f100" fmla="*/ 539 1 f82"/>
                  <a:gd name="f101" fmla="*/ 212 1 f81"/>
                  <a:gd name="f102" fmla="*/ 517 1 f82"/>
                  <a:gd name="f103" fmla="*/ 179 1 f81"/>
                  <a:gd name="f104" fmla="*/ 157 1 f81"/>
                  <a:gd name="f105" fmla="*/ 468 1 f82"/>
                  <a:gd name="f106" fmla="*/ 447 1 f82"/>
                  <a:gd name="f107" fmla="*/ 136 1 f81"/>
                  <a:gd name="f108" fmla="*/ 425 1 f82"/>
                  <a:gd name="f109" fmla="*/ 403 1 f82"/>
                  <a:gd name="f110" fmla="*/ 381 1 f82"/>
                  <a:gd name="f111" fmla="*/ 365 1 f82"/>
                  <a:gd name="f112" fmla="*/ 343 1 f82"/>
                  <a:gd name="f113" fmla="*/ 201 1 f81"/>
                  <a:gd name="f114" fmla="*/ 327 1 f82"/>
                  <a:gd name="f115" fmla="*/ 266 1 f81"/>
                  <a:gd name="f116" fmla="*/ 294 1 f82"/>
                  <a:gd name="f117" fmla="*/ 353 1 f81"/>
                  <a:gd name="f118" fmla="*/ 262 1 f82"/>
                  <a:gd name="f119" fmla="*/ 445 1 f81"/>
                  <a:gd name="f120" fmla="*/ 234 1 f82"/>
                  <a:gd name="f121" fmla="*/ 554 1 f81"/>
                  <a:gd name="f122" fmla="*/ 213 1 f82"/>
                  <a:gd name="f123" fmla="*/ 662 1 f81"/>
                  <a:gd name="f124" fmla="*/ 191 1 f82"/>
                  <a:gd name="f125" fmla="*/ 890 1 f81"/>
                  <a:gd name="f126" fmla="*/ 153 1 f82"/>
                  <a:gd name="f127" fmla="*/ 993 1 f81"/>
                  <a:gd name="f128" fmla="*/ 136 1 f82"/>
                  <a:gd name="f129" fmla="*/ 1091 1 f81"/>
                  <a:gd name="f130" fmla="*/ 120 1 f82"/>
                  <a:gd name="f131" fmla="*/ 1178 1 f81"/>
                  <a:gd name="f132" fmla="*/ 115 1 f82"/>
                  <a:gd name="f133" fmla="*/ 1248 1 f81"/>
                  <a:gd name="f134" fmla="*/ 104 1 f82"/>
                  <a:gd name="f135" fmla="*/ 0 1 f82"/>
                  <a:gd name="f136" fmla="*/ 1161 1 f81"/>
                  <a:gd name="f137" fmla="*/ 22 1 f82"/>
                  <a:gd name="f138" fmla="*/ 1069 1 f81"/>
                  <a:gd name="f139" fmla="*/ 38 1 f82"/>
                  <a:gd name="f140" fmla="*/ 874 1 f81"/>
                  <a:gd name="f141" fmla="*/ 71 1 f82"/>
                  <a:gd name="f142" fmla="*/ 673 1 f81"/>
                  <a:gd name="f143" fmla="*/ 93 1 f82"/>
                  <a:gd name="f144" fmla="*/ 483 1 f81"/>
                  <a:gd name="f145" fmla="*/ 126 1 f82"/>
                  <a:gd name="f146" fmla="*/ 391 1 f81"/>
                  <a:gd name="f147" fmla="*/ 142 1 f82"/>
                  <a:gd name="f148" fmla="*/ 309 1 f81"/>
                  <a:gd name="f149" fmla="*/ 158 1 f82"/>
                  <a:gd name="f150" fmla="*/ 228 1 f81"/>
                  <a:gd name="f151" fmla="*/ 180 1 f82"/>
                  <a:gd name="f152" fmla="*/ 163 1 f81"/>
                  <a:gd name="f153" fmla="*/ 202 1 f82"/>
                  <a:gd name="f154" fmla="*/ 103 1 f81"/>
                  <a:gd name="f155" fmla="*/ 229 1 f82"/>
                  <a:gd name="f156" fmla="*/ 256 1 f82"/>
                  <a:gd name="f157" fmla="*/ 22 1 f81"/>
                  <a:gd name="f158" fmla="*/ f7 1 f81"/>
                  <a:gd name="f159" fmla="*/ f8 1 f82"/>
                  <a:gd name="f160" fmla="+- f83 0 f1"/>
                  <a:gd name="f161" fmla="*/ f84 f76 1"/>
                  <a:gd name="f162" fmla="*/ f158 f76 1"/>
                  <a:gd name="f163" fmla="*/ f159 f77 1"/>
                  <a:gd name="f164" fmla="*/ f135 f77 1"/>
                  <a:gd name="f165" fmla="*/ f85 f77 1"/>
                  <a:gd name="f166" fmla="*/ f86 f77 1"/>
                  <a:gd name="f167" fmla="*/ f87 f76 1"/>
                  <a:gd name="f168" fmla="*/ f88 f77 1"/>
                  <a:gd name="f169" fmla="*/ f89 f76 1"/>
                  <a:gd name="f170" fmla="*/ f90 f77 1"/>
                  <a:gd name="f171" fmla="*/ f91 f76 1"/>
                  <a:gd name="f172" fmla="*/ f92 f77 1"/>
                  <a:gd name="f173" fmla="*/ f93 f76 1"/>
                  <a:gd name="f174" fmla="*/ f94 f77 1"/>
                  <a:gd name="f175" fmla="*/ f95 f76 1"/>
                  <a:gd name="f176" fmla="*/ f96 f77 1"/>
                  <a:gd name="f177" fmla="*/ f97 f76 1"/>
                  <a:gd name="f178" fmla="*/ f98 f77 1"/>
                  <a:gd name="f179" fmla="*/ f99 f76 1"/>
                  <a:gd name="f180" fmla="*/ f100 f77 1"/>
                  <a:gd name="f181" fmla="*/ f101 f76 1"/>
                  <a:gd name="f182" fmla="*/ f102 f77 1"/>
                  <a:gd name="f183" fmla="*/ f103 f76 1"/>
                  <a:gd name="f184" fmla="*/ f104 f76 1"/>
                  <a:gd name="f185" fmla="*/ f105 f77 1"/>
                  <a:gd name="f186" fmla="*/ f106 f77 1"/>
                  <a:gd name="f187" fmla="*/ f107 f76 1"/>
                  <a:gd name="f188" fmla="*/ f108 f77 1"/>
                  <a:gd name="f189" fmla="*/ f109 f77 1"/>
                  <a:gd name="f190" fmla="*/ f110 f77 1"/>
                  <a:gd name="f191" fmla="*/ f111 f77 1"/>
                  <a:gd name="f192" fmla="*/ f112 f77 1"/>
                  <a:gd name="f193" fmla="*/ f113 f76 1"/>
                  <a:gd name="f194" fmla="*/ f114 f77 1"/>
                  <a:gd name="f195" fmla="*/ f115 f76 1"/>
                  <a:gd name="f196" fmla="*/ f116 f77 1"/>
                  <a:gd name="f197" fmla="*/ f117 f76 1"/>
                  <a:gd name="f198" fmla="*/ f118 f77 1"/>
                  <a:gd name="f199" fmla="*/ f119 f76 1"/>
                  <a:gd name="f200" fmla="*/ f120 f77 1"/>
                  <a:gd name="f201" fmla="*/ f121 f76 1"/>
                  <a:gd name="f202" fmla="*/ f122 f77 1"/>
                  <a:gd name="f203" fmla="*/ f123 f76 1"/>
                  <a:gd name="f204" fmla="*/ f124 f77 1"/>
                  <a:gd name="f205" fmla="*/ f125 f76 1"/>
                  <a:gd name="f206" fmla="*/ f126 f77 1"/>
                  <a:gd name="f207" fmla="*/ f127 f76 1"/>
                  <a:gd name="f208" fmla="*/ f128 f77 1"/>
                  <a:gd name="f209" fmla="*/ f129 f76 1"/>
                  <a:gd name="f210" fmla="*/ f130 f77 1"/>
                  <a:gd name="f211" fmla="*/ f131 f76 1"/>
                  <a:gd name="f212" fmla="*/ f132 f77 1"/>
                  <a:gd name="f213" fmla="*/ f133 f76 1"/>
                  <a:gd name="f214" fmla="*/ f134 f77 1"/>
                  <a:gd name="f215" fmla="*/ f136 f76 1"/>
                  <a:gd name="f216" fmla="*/ f137 f77 1"/>
                  <a:gd name="f217" fmla="*/ f138 f76 1"/>
                  <a:gd name="f218" fmla="*/ f139 f77 1"/>
                  <a:gd name="f219" fmla="*/ f140 f76 1"/>
                  <a:gd name="f220" fmla="*/ f141 f77 1"/>
                  <a:gd name="f221" fmla="*/ f142 f76 1"/>
                  <a:gd name="f222" fmla="*/ f143 f77 1"/>
                  <a:gd name="f223" fmla="*/ f144 f76 1"/>
                  <a:gd name="f224" fmla="*/ f145 f77 1"/>
                  <a:gd name="f225" fmla="*/ f146 f76 1"/>
                  <a:gd name="f226" fmla="*/ f147 f77 1"/>
                  <a:gd name="f227" fmla="*/ f148 f76 1"/>
                  <a:gd name="f228" fmla="*/ f149 f77 1"/>
                  <a:gd name="f229" fmla="*/ f150 f76 1"/>
                  <a:gd name="f230" fmla="*/ f151 f77 1"/>
                  <a:gd name="f231" fmla="*/ f152 f76 1"/>
                  <a:gd name="f232" fmla="*/ f153 f77 1"/>
                  <a:gd name="f233" fmla="*/ f154 f76 1"/>
                  <a:gd name="f234" fmla="*/ f155 f77 1"/>
                  <a:gd name="f235" fmla="*/ f156 f77 1"/>
                  <a:gd name="f236" fmla="*/ f157 f7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60">
                    <a:pos x="f161" y="f165"/>
                  </a:cxn>
                  <a:cxn ang="f160">
                    <a:pos x="f161" y="f166"/>
                  </a:cxn>
                  <a:cxn ang="f160">
                    <a:pos x="f167" y="f168"/>
                  </a:cxn>
                  <a:cxn ang="f160">
                    <a:pos x="f169" y="f170"/>
                  </a:cxn>
                  <a:cxn ang="f160">
                    <a:pos x="f171" y="f172"/>
                  </a:cxn>
                  <a:cxn ang="f160">
                    <a:pos x="f173" y="f174"/>
                  </a:cxn>
                  <a:cxn ang="f160">
                    <a:pos x="f175" y="f176"/>
                  </a:cxn>
                  <a:cxn ang="f160">
                    <a:pos x="f177" y="f178"/>
                  </a:cxn>
                  <a:cxn ang="f160">
                    <a:pos x="f179" y="f180"/>
                  </a:cxn>
                  <a:cxn ang="f160">
                    <a:pos x="f181" y="f182"/>
                  </a:cxn>
                  <a:cxn ang="f160">
                    <a:pos x="f183" y="f176"/>
                  </a:cxn>
                  <a:cxn ang="f160">
                    <a:pos x="f184" y="f185"/>
                  </a:cxn>
                  <a:cxn ang="f160">
                    <a:pos x="f175" y="f186"/>
                  </a:cxn>
                  <a:cxn ang="f160">
                    <a:pos x="f187" y="f188"/>
                  </a:cxn>
                  <a:cxn ang="f160">
                    <a:pos x="f187" y="f189"/>
                  </a:cxn>
                  <a:cxn ang="f160">
                    <a:pos x="f175" y="f190"/>
                  </a:cxn>
                  <a:cxn ang="f160">
                    <a:pos x="f184" y="f191"/>
                  </a:cxn>
                  <a:cxn ang="f160">
                    <a:pos x="f183" y="f192"/>
                  </a:cxn>
                  <a:cxn ang="f160">
                    <a:pos x="f193" y="f194"/>
                  </a:cxn>
                  <a:cxn ang="f160">
                    <a:pos x="f195" y="f196"/>
                  </a:cxn>
                  <a:cxn ang="f160">
                    <a:pos x="f197" y="f198"/>
                  </a:cxn>
                  <a:cxn ang="f160">
                    <a:pos x="f199" y="f200"/>
                  </a:cxn>
                  <a:cxn ang="f160">
                    <a:pos x="f201" y="f202"/>
                  </a:cxn>
                  <a:cxn ang="f160">
                    <a:pos x="f203" y="f204"/>
                  </a:cxn>
                  <a:cxn ang="f160">
                    <a:pos x="f205" y="f206"/>
                  </a:cxn>
                  <a:cxn ang="f160">
                    <a:pos x="f207" y="f208"/>
                  </a:cxn>
                  <a:cxn ang="f160">
                    <a:pos x="f209" y="f210"/>
                  </a:cxn>
                  <a:cxn ang="f160">
                    <a:pos x="f211" y="f212"/>
                  </a:cxn>
                  <a:cxn ang="f160">
                    <a:pos x="f213" y="f214"/>
                  </a:cxn>
                  <a:cxn ang="f160">
                    <a:pos x="f213" y="f164"/>
                  </a:cxn>
                  <a:cxn ang="f160">
                    <a:pos x="f215" y="f216"/>
                  </a:cxn>
                  <a:cxn ang="f160">
                    <a:pos x="f217" y="f218"/>
                  </a:cxn>
                  <a:cxn ang="f160">
                    <a:pos x="f219" y="f220"/>
                  </a:cxn>
                  <a:cxn ang="f160">
                    <a:pos x="f221" y="f222"/>
                  </a:cxn>
                  <a:cxn ang="f160">
                    <a:pos x="f223" y="f224"/>
                  </a:cxn>
                  <a:cxn ang="f160">
                    <a:pos x="f225" y="f226"/>
                  </a:cxn>
                  <a:cxn ang="f160">
                    <a:pos x="f227" y="f228"/>
                  </a:cxn>
                  <a:cxn ang="f160">
                    <a:pos x="f229" y="f230"/>
                  </a:cxn>
                  <a:cxn ang="f160">
                    <a:pos x="f231" y="f232"/>
                  </a:cxn>
                  <a:cxn ang="f160">
                    <a:pos x="f233" y="f234"/>
                  </a:cxn>
                  <a:cxn ang="f160">
                    <a:pos x="f171" y="f235"/>
                  </a:cxn>
                  <a:cxn ang="f160">
                    <a:pos x="f236" y="f196"/>
                  </a:cxn>
                  <a:cxn ang="f160">
                    <a:pos x="f161" y="f165"/>
                  </a:cxn>
                  <a:cxn ang="f160">
                    <a:pos x="f161" y="f165"/>
                  </a:cxn>
                </a:cxnLst>
                <a:rect l="f161" t="f164" r="f162" b="f163"/>
                <a:pathLst>
                  <a:path w="1248" h="539">
                    <a:moveTo>
                      <a:pt x="f6" y="f9"/>
                    </a:moveTo>
                    <a:lnTo>
                      <a:pt x="f6" y="f2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22" y="f8"/>
                    </a:lnTo>
                    <a:lnTo>
                      <a:pt x="f23" y="f24"/>
                    </a:lnTo>
                    <a:lnTo>
                      <a:pt x="f25" y="f19"/>
                    </a:lnTo>
                    <a:lnTo>
                      <a:pt x="f26" y="f27"/>
                    </a:lnTo>
                    <a:lnTo>
                      <a:pt x="f18" y="f28"/>
                    </a:lnTo>
                    <a:lnTo>
                      <a:pt x="f29" y="f30"/>
                    </a:lnTo>
                    <a:lnTo>
                      <a:pt x="f29" y="f31"/>
                    </a:lnTo>
                    <a:lnTo>
                      <a:pt x="f18" y="f32"/>
                    </a:lnTo>
                    <a:lnTo>
                      <a:pt x="f26" y="f33"/>
                    </a:lnTo>
                    <a:lnTo>
                      <a:pt x="f25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9" y="f40"/>
                    </a:lnTo>
                    <a:lnTo>
                      <a:pt x="f41" y="f42"/>
                    </a:lnTo>
                    <a:lnTo>
                      <a:pt x="f43" y="f44"/>
                    </a:lnTo>
                    <a:lnTo>
                      <a:pt x="f45" y="f46"/>
                    </a:lnTo>
                    <a:lnTo>
                      <a:pt x="f47" y="f48"/>
                    </a:lnTo>
                    <a:lnTo>
                      <a:pt x="f49" y="f29"/>
                    </a:lnTo>
                    <a:lnTo>
                      <a:pt x="f50" y="f51"/>
                    </a:lnTo>
                    <a:lnTo>
                      <a:pt x="f52" y="f53"/>
                    </a:lnTo>
                    <a:lnTo>
                      <a:pt x="f7" y="f54"/>
                    </a:lnTo>
                    <a:lnTo>
                      <a:pt x="f7" y="f6"/>
                    </a:lnTo>
                    <a:lnTo>
                      <a:pt x="f55" y="f56"/>
                    </a:lnTo>
                    <a:lnTo>
                      <a:pt x="f57" y="f58"/>
                    </a:lnTo>
                    <a:lnTo>
                      <a:pt x="f59" y="f60"/>
                    </a:lnTo>
                    <a:lnTo>
                      <a:pt x="f61" y="f62"/>
                    </a:lnTo>
                    <a:lnTo>
                      <a:pt x="f63" y="f64"/>
                    </a:lnTo>
                    <a:lnTo>
                      <a:pt x="f65" y="f66"/>
                    </a:lnTo>
                    <a:lnTo>
                      <a:pt x="f67" y="f68"/>
                    </a:lnTo>
                    <a:lnTo>
                      <a:pt x="f69" y="f3"/>
                    </a:lnTo>
                    <a:lnTo>
                      <a:pt x="f70" y="f71"/>
                    </a:lnTo>
                    <a:lnTo>
                      <a:pt x="f72" y="f73"/>
                    </a:lnTo>
                    <a:lnTo>
                      <a:pt x="f14" y="f74"/>
                    </a:lnTo>
                    <a:lnTo>
                      <a:pt x="f56" y="f38"/>
                    </a:lnTo>
                    <a:lnTo>
                      <a:pt x="f6" y="f9"/>
                    </a:lnTo>
                    <a:lnTo>
                      <a:pt x="f6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Garamond" pitchFamily="18"/>
                  <a:ea typeface=""/>
                  <a:cs typeface="Arial" pitchFamily="34"/>
                </a:endParaRPr>
              </a:p>
            </p:txBody>
          </p:sp>
        </p:grpSp>
        <p:sp>
          <p:nvSpPr>
            <p:cNvPr id="11" name="Freeform 11"/>
            <p:cNvSpPr/>
            <p:nvPr/>
          </p:nvSpPr>
          <p:spPr>
            <a:xfrm>
              <a:off x="5273673" y="2128842"/>
              <a:ext cx="2897184" cy="243998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296"/>
                <a:gd name="f7" fmla="val 1469"/>
                <a:gd name="f8" fmla="val 771"/>
                <a:gd name="f9" fmla="val 1088"/>
                <a:gd name="f10" fmla="val 982"/>
                <a:gd name="f11" fmla="val 1061"/>
                <a:gd name="f12" fmla="val 1178"/>
                <a:gd name="f13" fmla="val 1034"/>
                <a:gd name="f14" fmla="val 1357"/>
                <a:gd name="f15" fmla="val 1012"/>
                <a:gd name="f16" fmla="val 1520"/>
                <a:gd name="f17" fmla="val 985"/>
                <a:gd name="f18" fmla="val 1666"/>
                <a:gd name="f19" fmla="val 957"/>
                <a:gd name="f20" fmla="val 1796"/>
                <a:gd name="f21" fmla="val 930"/>
                <a:gd name="f22" fmla="val 1916"/>
                <a:gd name="f23" fmla="val 897"/>
                <a:gd name="f24" fmla="val 2013"/>
                <a:gd name="f25" fmla="val 870"/>
                <a:gd name="f26" fmla="val 2100"/>
                <a:gd name="f27" fmla="val 832"/>
                <a:gd name="f28" fmla="val 2171"/>
                <a:gd name="f29" fmla="val 800"/>
                <a:gd name="f30" fmla="val 2220"/>
                <a:gd name="f31" fmla="val 756"/>
                <a:gd name="f32" fmla="val 2263"/>
                <a:gd name="f33" fmla="val 712"/>
                <a:gd name="f34" fmla="val 2285"/>
                <a:gd name="f35" fmla="val 669"/>
                <a:gd name="f36" fmla="val 614"/>
                <a:gd name="f37" fmla="val 2290"/>
                <a:gd name="f38" fmla="val 560"/>
                <a:gd name="f39" fmla="val 2269"/>
                <a:gd name="f40" fmla="val 500"/>
                <a:gd name="f41" fmla="val 2241"/>
                <a:gd name="f42" fmla="val 457"/>
                <a:gd name="f43" fmla="val 2198"/>
                <a:gd name="f44" fmla="val 408"/>
                <a:gd name="f45" fmla="val 2144"/>
                <a:gd name="f46" fmla="val 364"/>
                <a:gd name="f47" fmla="val 2079"/>
                <a:gd name="f48" fmla="val 321"/>
                <a:gd name="f49" fmla="val 2008"/>
                <a:gd name="f50" fmla="val 277"/>
                <a:gd name="f51" fmla="val 1927"/>
                <a:gd name="f52" fmla="val 234"/>
                <a:gd name="f53" fmla="val 1769"/>
                <a:gd name="f54" fmla="val 157"/>
                <a:gd name="f55" fmla="val 1688"/>
                <a:gd name="f56" fmla="val 125"/>
                <a:gd name="f57" fmla="val 1612"/>
                <a:gd name="f58" fmla="val 92"/>
                <a:gd name="f59" fmla="val 1536"/>
                <a:gd name="f60" fmla="val 65"/>
                <a:gd name="f61" fmla="val 1476"/>
                <a:gd name="f62" fmla="val 43"/>
                <a:gd name="f63" fmla="val 1422"/>
                <a:gd name="f64" fmla="val 27"/>
                <a:gd name="f65" fmla="val 1384"/>
                <a:gd name="f66" fmla="val 10"/>
                <a:gd name="f67" fmla="val 5"/>
                <a:gd name="f68" fmla="val 1346"/>
                <a:gd name="f69" fmla="val 1498"/>
                <a:gd name="f70" fmla="val 54"/>
                <a:gd name="f71" fmla="val 1655"/>
                <a:gd name="f72" fmla="val 119"/>
                <a:gd name="f73" fmla="val 1807"/>
                <a:gd name="f74" fmla="val 185"/>
                <a:gd name="f75" fmla="val 1948"/>
                <a:gd name="f76" fmla="val 255"/>
                <a:gd name="f77" fmla="val 288"/>
                <a:gd name="f78" fmla="val 2068"/>
                <a:gd name="f79" fmla="val 326"/>
                <a:gd name="f80" fmla="val 2122"/>
                <a:gd name="f81" fmla="val 402"/>
                <a:gd name="f82" fmla="val 2209"/>
                <a:gd name="f83" fmla="val 440"/>
                <a:gd name="f84" fmla="val 2236"/>
                <a:gd name="f85" fmla="val 478"/>
                <a:gd name="f86" fmla="val 2252"/>
                <a:gd name="f87" fmla="val 522"/>
                <a:gd name="f88" fmla="val 2258"/>
                <a:gd name="f89" fmla="val 598"/>
                <a:gd name="f90" fmla="val 636"/>
                <a:gd name="f91" fmla="val 2214"/>
                <a:gd name="f92" fmla="val 702"/>
                <a:gd name="f93" fmla="val 729"/>
                <a:gd name="f94" fmla="val 2062"/>
                <a:gd name="f95" fmla="val 1997"/>
                <a:gd name="f96" fmla="val 778"/>
                <a:gd name="f97" fmla="val 1921"/>
                <a:gd name="f98" fmla="val 1834"/>
                <a:gd name="f99" fmla="val 821"/>
                <a:gd name="f100" fmla="val 1748"/>
                <a:gd name="f101" fmla="val 843"/>
                <a:gd name="f102" fmla="val 1552"/>
                <a:gd name="f103" fmla="val 876"/>
                <a:gd name="f104" fmla="val 1351"/>
                <a:gd name="f105" fmla="val 908"/>
                <a:gd name="f106" fmla="val 1134"/>
                <a:gd name="f107" fmla="val 941"/>
                <a:gd name="f108" fmla="val 923"/>
                <a:gd name="f109" fmla="val 968"/>
                <a:gd name="f110" fmla="val 716"/>
                <a:gd name="f111" fmla="val 995"/>
                <a:gd name="f112" fmla="val 521"/>
                <a:gd name="f113" fmla="val 1028"/>
                <a:gd name="f114" fmla="val 434"/>
                <a:gd name="f115" fmla="val 1044"/>
                <a:gd name="f116" fmla="val 353"/>
                <a:gd name="f117" fmla="val 1066"/>
                <a:gd name="f118" fmla="val 1082"/>
                <a:gd name="f119" fmla="val 206"/>
                <a:gd name="f120" fmla="val 1104"/>
                <a:gd name="f121" fmla="val 147"/>
                <a:gd name="f122" fmla="val 1126"/>
                <a:gd name="f123" fmla="val 1148"/>
                <a:gd name="f124" fmla="val 1175"/>
                <a:gd name="f125" fmla="val 22"/>
                <a:gd name="f126" fmla="val 1202"/>
                <a:gd name="f127" fmla="val 6"/>
                <a:gd name="f128" fmla="val 1229"/>
                <a:gd name="f129" fmla="val 1262"/>
                <a:gd name="f130" fmla="val 11"/>
                <a:gd name="f131" fmla="val 1295"/>
                <a:gd name="f132" fmla="val 1327"/>
                <a:gd name="f133" fmla="val 1355"/>
                <a:gd name="f134" fmla="val 98"/>
                <a:gd name="f135" fmla="val 1382"/>
                <a:gd name="f136" fmla="val 141"/>
                <a:gd name="f137" fmla="val 1404"/>
                <a:gd name="f138" fmla="val 196"/>
                <a:gd name="f139" fmla="val 1425"/>
                <a:gd name="f140" fmla="val 261"/>
                <a:gd name="f141" fmla="val 1447"/>
                <a:gd name="f142" fmla="val 266"/>
                <a:gd name="f143" fmla="val 1442"/>
                <a:gd name="f144" fmla="val 217"/>
                <a:gd name="f145" fmla="val 1414"/>
                <a:gd name="f146" fmla="val 174"/>
                <a:gd name="f147" fmla="val 1387"/>
                <a:gd name="f148" fmla="val 1360"/>
                <a:gd name="f149" fmla="val 1333"/>
                <a:gd name="f150" fmla="val 120"/>
                <a:gd name="f151" fmla="val 1306"/>
                <a:gd name="f152" fmla="val 1278"/>
                <a:gd name="f153" fmla="val 1257"/>
                <a:gd name="f154" fmla="val 212"/>
                <a:gd name="f155" fmla="val 1208"/>
                <a:gd name="f156" fmla="val 272"/>
                <a:gd name="f157" fmla="val 1186"/>
                <a:gd name="f158" fmla="val 342"/>
                <a:gd name="f159" fmla="val 1164"/>
                <a:gd name="f160" fmla="val 423"/>
                <a:gd name="f161" fmla="val 1142"/>
                <a:gd name="f162" fmla="val 527"/>
                <a:gd name="f163" fmla="val 1121"/>
                <a:gd name="f164" fmla="val 641"/>
                <a:gd name="f165" fmla="+- 0 0 -90"/>
                <a:gd name="f166" fmla="*/ f3 1 2296"/>
                <a:gd name="f167" fmla="*/ f4 1 1469"/>
                <a:gd name="f168" fmla="+- f7 0 f5"/>
                <a:gd name="f169" fmla="+- f6 0 f5"/>
                <a:gd name="f170" fmla="*/ f165 f0 1"/>
                <a:gd name="f171" fmla="*/ f169 1 2296"/>
                <a:gd name="f172" fmla="*/ f168 1 1469"/>
                <a:gd name="f173" fmla="*/ f170 1 f2"/>
                <a:gd name="f174" fmla="*/ 982 1 f171"/>
                <a:gd name="f175" fmla="*/ 1061 1 f172"/>
                <a:gd name="f176" fmla="*/ 1357 1 f171"/>
                <a:gd name="f177" fmla="*/ 1012 1 f172"/>
                <a:gd name="f178" fmla="*/ 1666 1 f171"/>
                <a:gd name="f179" fmla="*/ 957 1 f172"/>
                <a:gd name="f180" fmla="*/ 1916 1 f171"/>
                <a:gd name="f181" fmla="*/ 897 1 f172"/>
                <a:gd name="f182" fmla="*/ 2100 1 f171"/>
                <a:gd name="f183" fmla="*/ 832 1 f172"/>
                <a:gd name="f184" fmla="*/ 2220 1 f171"/>
                <a:gd name="f185" fmla="*/ 756 1 f172"/>
                <a:gd name="f186" fmla="*/ 2285 1 f171"/>
                <a:gd name="f187" fmla="*/ 669 1 f172"/>
                <a:gd name="f188" fmla="*/ 2290 1 f171"/>
                <a:gd name="f189" fmla="*/ 560 1 f172"/>
                <a:gd name="f190" fmla="*/ 2241 1 f171"/>
                <a:gd name="f191" fmla="*/ 457 1 f172"/>
                <a:gd name="f192" fmla="*/ 2144 1 f171"/>
                <a:gd name="f193" fmla="*/ 364 1 f172"/>
                <a:gd name="f194" fmla="*/ 2008 1 f171"/>
                <a:gd name="f195" fmla="*/ 277 1 f172"/>
                <a:gd name="f196" fmla="*/ 1769 1 f171"/>
                <a:gd name="f197" fmla="*/ 157 1 f172"/>
                <a:gd name="f198" fmla="*/ 1612 1 f171"/>
                <a:gd name="f199" fmla="*/ 92 1 f172"/>
                <a:gd name="f200" fmla="*/ 1476 1 f171"/>
                <a:gd name="f201" fmla="*/ 43 1 f172"/>
                <a:gd name="f202" fmla="*/ 1384 1 f171"/>
                <a:gd name="f203" fmla="*/ 10 1 f172"/>
                <a:gd name="f204" fmla="*/ 1346 1 f171"/>
                <a:gd name="f205" fmla="*/ 0 1 f172"/>
                <a:gd name="f206" fmla="*/ 1655 1 f171"/>
                <a:gd name="f207" fmla="*/ 119 1 f172"/>
                <a:gd name="f208" fmla="*/ 1948 1 f171"/>
                <a:gd name="f209" fmla="*/ 255 1 f172"/>
                <a:gd name="f210" fmla="*/ 2068 1 f171"/>
                <a:gd name="f211" fmla="*/ 326 1 f172"/>
                <a:gd name="f212" fmla="*/ 2171 1 f171"/>
                <a:gd name="f213" fmla="*/ 402 1 f172"/>
                <a:gd name="f214" fmla="*/ 2236 1 f171"/>
                <a:gd name="f215" fmla="*/ 478 1 f172"/>
                <a:gd name="f216" fmla="*/ 2263 1 f171"/>
                <a:gd name="f217" fmla="*/ 636 1 f172"/>
                <a:gd name="f218" fmla="*/ 702 1 f172"/>
                <a:gd name="f219" fmla="*/ 2062 1 f171"/>
                <a:gd name="f220" fmla="*/ 1921 1 f171"/>
                <a:gd name="f221" fmla="*/ 800 1 f172"/>
                <a:gd name="f222" fmla="*/ 1748 1 f171"/>
                <a:gd name="f223" fmla="*/ 843 1 f172"/>
                <a:gd name="f224" fmla="*/ 1351 1 f171"/>
                <a:gd name="f225" fmla="*/ 908 1 f172"/>
                <a:gd name="f226" fmla="*/ 923 1 f171"/>
                <a:gd name="f227" fmla="*/ 968 1 f172"/>
                <a:gd name="f228" fmla="*/ 521 1 f171"/>
                <a:gd name="f229" fmla="*/ 1028 1 f172"/>
                <a:gd name="f230" fmla="*/ 353 1 f171"/>
                <a:gd name="f231" fmla="*/ 1066 1 f172"/>
                <a:gd name="f232" fmla="*/ 206 1 f171"/>
                <a:gd name="f233" fmla="*/ 1104 1 f172"/>
                <a:gd name="f234" fmla="*/ 92 1 f171"/>
                <a:gd name="f235" fmla="*/ 1148 1 f172"/>
                <a:gd name="f236" fmla="*/ 22 1 f171"/>
                <a:gd name="f237" fmla="*/ 1202 1 f172"/>
                <a:gd name="f238" fmla="*/ 0 1 f171"/>
                <a:gd name="f239" fmla="*/ 1262 1 f172"/>
                <a:gd name="f240" fmla="*/ 27 1 f171"/>
                <a:gd name="f241" fmla="*/ 1327 1 f172"/>
                <a:gd name="f242" fmla="*/ 98 1 f171"/>
                <a:gd name="f243" fmla="*/ 1382 1 f172"/>
                <a:gd name="f244" fmla="*/ 196 1 f171"/>
                <a:gd name="f245" fmla="*/ 1425 1 f172"/>
                <a:gd name="f246" fmla="*/ 326 1 f171"/>
                <a:gd name="f247" fmla="*/ 1469 1 f172"/>
                <a:gd name="f248" fmla="*/ 217 1 f171"/>
                <a:gd name="f249" fmla="*/ 1414 1 f172"/>
                <a:gd name="f250" fmla="*/ 147 1 f171"/>
                <a:gd name="f251" fmla="*/ 1360 1 f172"/>
                <a:gd name="f252" fmla="*/ 120 1 f171"/>
                <a:gd name="f253" fmla="*/ 1306 1 f172"/>
                <a:gd name="f254" fmla="*/ 141 1 f171"/>
                <a:gd name="f255" fmla="*/ 1257 1 f172"/>
                <a:gd name="f256" fmla="*/ 212 1 f171"/>
                <a:gd name="f257" fmla="*/ 1208 1 f172"/>
                <a:gd name="f258" fmla="*/ 342 1 f171"/>
                <a:gd name="f259" fmla="*/ 1164 1 f172"/>
                <a:gd name="f260" fmla="*/ 527 1 f171"/>
                <a:gd name="f261" fmla="*/ 1121 1 f172"/>
                <a:gd name="f262" fmla="*/ 771 1 f171"/>
                <a:gd name="f263" fmla="*/ 1088 1 f172"/>
                <a:gd name="f264" fmla="*/ f6 1 f171"/>
                <a:gd name="f265" fmla="*/ f7 1 f172"/>
                <a:gd name="f266" fmla="+- f173 0 f1"/>
                <a:gd name="f267" fmla="*/ f238 f166 1"/>
                <a:gd name="f268" fmla="*/ f264 f166 1"/>
                <a:gd name="f269" fmla="*/ f265 f167 1"/>
                <a:gd name="f270" fmla="*/ f205 f167 1"/>
                <a:gd name="f271" fmla="*/ f174 f166 1"/>
                <a:gd name="f272" fmla="*/ f175 f167 1"/>
                <a:gd name="f273" fmla="*/ f176 f166 1"/>
                <a:gd name="f274" fmla="*/ f177 f167 1"/>
                <a:gd name="f275" fmla="*/ f178 f166 1"/>
                <a:gd name="f276" fmla="*/ f179 f167 1"/>
                <a:gd name="f277" fmla="*/ f180 f166 1"/>
                <a:gd name="f278" fmla="*/ f181 f167 1"/>
                <a:gd name="f279" fmla="*/ f182 f166 1"/>
                <a:gd name="f280" fmla="*/ f183 f167 1"/>
                <a:gd name="f281" fmla="*/ f184 f166 1"/>
                <a:gd name="f282" fmla="*/ f185 f167 1"/>
                <a:gd name="f283" fmla="*/ f186 f166 1"/>
                <a:gd name="f284" fmla="*/ f187 f167 1"/>
                <a:gd name="f285" fmla="*/ f188 f166 1"/>
                <a:gd name="f286" fmla="*/ f189 f167 1"/>
                <a:gd name="f287" fmla="*/ f190 f166 1"/>
                <a:gd name="f288" fmla="*/ f191 f167 1"/>
                <a:gd name="f289" fmla="*/ f192 f166 1"/>
                <a:gd name="f290" fmla="*/ f193 f167 1"/>
                <a:gd name="f291" fmla="*/ f194 f166 1"/>
                <a:gd name="f292" fmla="*/ f195 f167 1"/>
                <a:gd name="f293" fmla="*/ f196 f166 1"/>
                <a:gd name="f294" fmla="*/ f197 f167 1"/>
                <a:gd name="f295" fmla="*/ f198 f166 1"/>
                <a:gd name="f296" fmla="*/ f199 f167 1"/>
                <a:gd name="f297" fmla="*/ f200 f166 1"/>
                <a:gd name="f298" fmla="*/ f201 f167 1"/>
                <a:gd name="f299" fmla="*/ f202 f166 1"/>
                <a:gd name="f300" fmla="*/ f203 f167 1"/>
                <a:gd name="f301" fmla="*/ f204 f166 1"/>
                <a:gd name="f302" fmla="*/ f206 f166 1"/>
                <a:gd name="f303" fmla="*/ f207 f167 1"/>
                <a:gd name="f304" fmla="*/ f208 f166 1"/>
                <a:gd name="f305" fmla="*/ f209 f167 1"/>
                <a:gd name="f306" fmla="*/ f210 f166 1"/>
                <a:gd name="f307" fmla="*/ f211 f167 1"/>
                <a:gd name="f308" fmla="*/ f212 f166 1"/>
                <a:gd name="f309" fmla="*/ f213 f167 1"/>
                <a:gd name="f310" fmla="*/ f214 f166 1"/>
                <a:gd name="f311" fmla="*/ f215 f167 1"/>
                <a:gd name="f312" fmla="*/ f216 f166 1"/>
                <a:gd name="f313" fmla="*/ f217 f167 1"/>
                <a:gd name="f314" fmla="*/ f218 f167 1"/>
                <a:gd name="f315" fmla="*/ f219 f166 1"/>
                <a:gd name="f316" fmla="*/ f220 f166 1"/>
                <a:gd name="f317" fmla="*/ f221 f167 1"/>
                <a:gd name="f318" fmla="*/ f222 f166 1"/>
                <a:gd name="f319" fmla="*/ f223 f167 1"/>
                <a:gd name="f320" fmla="*/ f224 f166 1"/>
                <a:gd name="f321" fmla="*/ f225 f167 1"/>
                <a:gd name="f322" fmla="*/ f226 f166 1"/>
                <a:gd name="f323" fmla="*/ f227 f167 1"/>
                <a:gd name="f324" fmla="*/ f228 f166 1"/>
                <a:gd name="f325" fmla="*/ f229 f167 1"/>
                <a:gd name="f326" fmla="*/ f230 f166 1"/>
                <a:gd name="f327" fmla="*/ f231 f167 1"/>
                <a:gd name="f328" fmla="*/ f232 f166 1"/>
                <a:gd name="f329" fmla="*/ f233 f167 1"/>
                <a:gd name="f330" fmla="*/ f234 f166 1"/>
                <a:gd name="f331" fmla="*/ f235 f167 1"/>
                <a:gd name="f332" fmla="*/ f236 f166 1"/>
                <a:gd name="f333" fmla="*/ f237 f167 1"/>
                <a:gd name="f334" fmla="*/ f239 f167 1"/>
                <a:gd name="f335" fmla="*/ f240 f166 1"/>
                <a:gd name="f336" fmla="*/ f241 f167 1"/>
                <a:gd name="f337" fmla="*/ f242 f166 1"/>
                <a:gd name="f338" fmla="*/ f243 f167 1"/>
                <a:gd name="f339" fmla="*/ f244 f166 1"/>
                <a:gd name="f340" fmla="*/ f245 f167 1"/>
                <a:gd name="f341" fmla="*/ f246 f166 1"/>
                <a:gd name="f342" fmla="*/ f247 f167 1"/>
                <a:gd name="f343" fmla="*/ f248 f166 1"/>
                <a:gd name="f344" fmla="*/ f249 f167 1"/>
                <a:gd name="f345" fmla="*/ f250 f166 1"/>
                <a:gd name="f346" fmla="*/ f251 f167 1"/>
                <a:gd name="f347" fmla="*/ f252 f166 1"/>
                <a:gd name="f348" fmla="*/ f253 f167 1"/>
                <a:gd name="f349" fmla="*/ f254 f166 1"/>
                <a:gd name="f350" fmla="*/ f255 f167 1"/>
                <a:gd name="f351" fmla="*/ f256 f166 1"/>
                <a:gd name="f352" fmla="*/ f257 f167 1"/>
                <a:gd name="f353" fmla="*/ f258 f166 1"/>
                <a:gd name="f354" fmla="*/ f259 f167 1"/>
                <a:gd name="f355" fmla="*/ f260 f166 1"/>
                <a:gd name="f356" fmla="*/ f261 f167 1"/>
                <a:gd name="f357" fmla="*/ f262 f166 1"/>
                <a:gd name="f358" fmla="*/ f263 f16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6">
                  <a:pos x="f271" y="f272"/>
                </a:cxn>
                <a:cxn ang="f266">
                  <a:pos x="f273" y="f274"/>
                </a:cxn>
                <a:cxn ang="f266">
                  <a:pos x="f275" y="f276"/>
                </a:cxn>
                <a:cxn ang="f266">
                  <a:pos x="f277" y="f278"/>
                </a:cxn>
                <a:cxn ang="f266">
                  <a:pos x="f279" y="f280"/>
                </a:cxn>
                <a:cxn ang="f266">
                  <a:pos x="f281" y="f282"/>
                </a:cxn>
                <a:cxn ang="f266">
                  <a:pos x="f283" y="f284"/>
                </a:cxn>
                <a:cxn ang="f266">
                  <a:pos x="f285" y="f286"/>
                </a:cxn>
                <a:cxn ang="f266">
                  <a:pos x="f287" y="f288"/>
                </a:cxn>
                <a:cxn ang="f266">
                  <a:pos x="f289" y="f290"/>
                </a:cxn>
                <a:cxn ang="f266">
                  <a:pos x="f291" y="f292"/>
                </a:cxn>
                <a:cxn ang="f266">
                  <a:pos x="f293" y="f294"/>
                </a:cxn>
                <a:cxn ang="f266">
                  <a:pos x="f295" y="f296"/>
                </a:cxn>
                <a:cxn ang="f266">
                  <a:pos x="f297" y="f298"/>
                </a:cxn>
                <a:cxn ang="f266">
                  <a:pos x="f299" y="f300"/>
                </a:cxn>
                <a:cxn ang="f266">
                  <a:pos x="f301" y="f270"/>
                </a:cxn>
                <a:cxn ang="f266">
                  <a:pos x="f302" y="f303"/>
                </a:cxn>
                <a:cxn ang="f266">
                  <a:pos x="f304" y="f305"/>
                </a:cxn>
                <a:cxn ang="f266">
                  <a:pos x="f306" y="f307"/>
                </a:cxn>
                <a:cxn ang="f266">
                  <a:pos x="f308" y="f309"/>
                </a:cxn>
                <a:cxn ang="f266">
                  <a:pos x="f310" y="f311"/>
                </a:cxn>
                <a:cxn ang="f266">
                  <a:pos x="f312" y="f286"/>
                </a:cxn>
                <a:cxn ang="f266">
                  <a:pos x="f287" y="f313"/>
                </a:cxn>
                <a:cxn ang="f266">
                  <a:pos x="f308" y="f314"/>
                </a:cxn>
                <a:cxn ang="f266">
                  <a:pos x="f315" y="f282"/>
                </a:cxn>
                <a:cxn ang="f266">
                  <a:pos x="f316" y="f317"/>
                </a:cxn>
                <a:cxn ang="f266">
                  <a:pos x="f318" y="f319"/>
                </a:cxn>
                <a:cxn ang="f266">
                  <a:pos x="f320" y="f321"/>
                </a:cxn>
                <a:cxn ang="f266">
                  <a:pos x="f322" y="f323"/>
                </a:cxn>
                <a:cxn ang="f266">
                  <a:pos x="f324" y="f325"/>
                </a:cxn>
                <a:cxn ang="f266">
                  <a:pos x="f326" y="f327"/>
                </a:cxn>
                <a:cxn ang="f266">
                  <a:pos x="f328" y="f329"/>
                </a:cxn>
                <a:cxn ang="f266">
                  <a:pos x="f330" y="f331"/>
                </a:cxn>
                <a:cxn ang="f266">
                  <a:pos x="f332" y="f333"/>
                </a:cxn>
                <a:cxn ang="f266">
                  <a:pos x="f267" y="f334"/>
                </a:cxn>
                <a:cxn ang="f266">
                  <a:pos x="f335" y="f336"/>
                </a:cxn>
                <a:cxn ang="f266">
                  <a:pos x="f337" y="f338"/>
                </a:cxn>
                <a:cxn ang="f266">
                  <a:pos x="f339" y="f340"/>
                </a:cxn>
                <a:cxn ang="f266">
                  <a:pos x="f341" y="f342"/>
                </a:cxn>
                <a:cxn ang="f266">
                  <a:pos x="f343" y="f344"/>
                </a:cxn>
                <a:cxn ang="f266">
                  <a:pos x="f345" y="f346"/>
                </a:cxn>
                <a:cxn ang="f266">
                  <a:pos x="f347" y="f348"/>
                </a:cxn>
                <a:cxn ang="f266">
                  <a:pos x="f349" y="f350"/>
                </a:cxn>
                <a:cxn ang="f266">
                  <a:pos x="f351" y="f352"/>
                </a:cxn>
                <a:cxn ang="f266">
                  <a:pos x="f353" y="f354"/>
                </a:cxn>
                <a:cxn ang="f266">
                  <a:pos x="f355" y="f356"/>
                </a:cxn>
                <a:cxn ang="f266">
                  <a:pos x="f357" y="f358"/>
                </a:cxn>
              </a:cxnLst>
              <a:rect l="f267" t="f270" r="f268" b="f269"/>
              <a:pathLst>
                <a:path w="2296" h="1469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6" y="f36"/>
                  </a:lnTo>
                  <a:lnTo>
                    <a:pt x="f37" y="f38"/>
                  </a:lnTo>
                  <a:lnTo>
                    <a:pt x="f39" y="f40"/>
                  </a:lnTo>
                  <a:lnTo>
                    <a:pt x="f41" y="f42"/>
                  </a:lnTo>
                  <a:lnTo>
                    <a:pt x="f43" y="f44"/>
                  </a:lnTo>
                  <a:lnTo>
                    <a:pt x="f45" y="f46"/>
                  </a:lnTo>
                  <a:lnTo>
                    <a:pt x="f47" y="f48"/>
                  </a:lnTo>
                  <a:lnTo>
                    <a:pt x="f49" y="f50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14" y="f67"/>
                  </a:lnTo>
                  <a:lnTo>
                    <a:pt x="f68" y="f5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75" y="f76"/>
                  </a:lnTo>
                  <a:lnTo>
                    <a:pt x="f24" y="f77"/>
                  </a:lnTo>
                  <a:lnTo>
                    <a:pt x="f78" y="f79"/>
                  </a:lnTo>
                  <a:lnTo>
                    <a:pt x="f80" y="f46"/>
                  </a:lnTo>
                  <a:lnTo>
                    <a:pt x="f28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32" y="f38"/>
                  </a:lnTo>
                  <a:lnTo>
                    <a:pt x="f88" y="f89"/>
                  </a:lnTo>
                  <a:lnTo>
                    <a:pt x="f41" y="f90"/>
                  </a:lnTo>
                  <a:lnTo>
                    <a:pt x="f91" y="f35"/>
                  </a:lnTo>
                  <a:lnTo>
                    <a:pt x="f28" y="f92"/>
                  </a:lnTo>
                  <a:lnTo>
                    <a:pt x="f80" y="f93"/>
                  </a:lnTo>
                  <a:lnTo>
                    <a:pt x="f94" y="f31"/>
                  </a:lnTo>
                  <a:lnTo>
                    <a:pt x="f95" y="f96"/>
                  </a:lnTo>
                  <a:lnTo>
                    <a:pt x="f97" y="f29"/>
                  </a:lnTo>
                  <a:lnTo>
                    <a:pt x="f98" y="f99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116" y="f117"/>
                  </a:lnTo>
                  <a:lnTo>
                    <a:pt x="f50" y="f118"/>
                  </a:lnTo>
                  <a:lnTo>
                    <a:pt x="f119" y="f120"/>
                  </a:lnTo>
                  <a:lnTo>
                    <a:pt x="f121" y="f122"/>
                  </a:lnTo>
                  <a:lnTo>
                    <a:pt x="f58" y="f123"/>
                  </a:lnTo>
                  <a:lnTo>
                    <a:pt x="f70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5" y="f129"/>
                  </a:lnTo>
                  <a:lnTo>
                    <a:pt x="f130" y="f131"/>
                  </a:lnTo>
                  <a:lnTo>
                    <a:pt x="f64" y="f132"/>
                  </a:lnTo>
                  <a:lnTo>
                    <a:pt x="f70" y="f133"/>
                  </a:lnTo>
                  <a:lnTo>
                    <a:pt x="f134" y="f135"/>
                  </a:lnTo>
                  <a:lnTo>
                    <a:pt x="f136" y="f137"/>
                  </a:lnTo>
                  <a:lnTo>
                    <a:pt x="f138" y="f139"/>
                  </a:lnTo>
                  <a:lnTo>
                    <a:pt x="f140" y="f141"/>
                  </a:lnTo>
                  <a:lnTo>
                    <a:pt x="f79" y="f7"/>
                  </a:lnTo>
                  <a:lnTo>
                    <a:pt x="f142" y="f143"/>
                  </a:lnTo>
                  <a:lnTo>
                    <a:pt x="f144" y="f145"/>
                  </a:lnTo>
                  <a:lnTo>
                    <a:pt x="f146" y="f147"/>
                  </a:lnTo>
                  <a:lnTo>
                    <a:pt x="f121" y="f148"/>
                  </a:lnTo>
                  <a:lnTo>
                    <a:pt x="f56" y="f149"/>
                  </a:lnTo>
                  <a:lnTo>
                    <a:pt x="f150" y="f151"/>
                  </a:lnTo>
                  <a:lnTo>
                    <a:pt x="f56" y="f152"/>
                  </a:lnTo>
                  <a:lnTo>
                    <a:pt x="f136" y="f153"/>
                  </a:lnTo>
                  <a:lnTo>
                    <a:pt x="f146" y="f128"/>
                  </a:lnTo>
                  <a:lnTo>
                    <a:pt x="f154" y="f155"/>
                  </a:lnTo>
                  <a:lnTo>
                    <a:pt x="f156" y="f157"/>
                  </a:lnTo>
                  <a:lnTo>
                    <a:pt x="f158" y="f159"/>
                  </a:lnTo>
                  <a:lnTo>
                    <a:pt x="f160" y="f161"/>
                  </a:lnTo>
                  <a:lnTo>
                    <a:pt x="f162" y="f163"/>
                  </a:lnTo>
                  <a:lnTo>
                    <a:pt x="f164" y="f120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Garamond" pitchFamily="18"/>
                <a:ea typeface=""/>
                <a:cs typeface="Arial" pitchFamily="34"/>
              </a:endParaRPr>
            </a:p>
          </p:txBody>
        </p:sp>
        <p:sp>
          <p:nvSpPr>
            <p:cNvPr id="12" name="Freeform 12"/>
            <p:cNvSpPr/>
            <p:nvPr/>
          </p:nvSpPr>
          <p:spPr>
            <a:xfrm>
              <a:off x="0" y="0"/>
              <a:ext cx="9140827" cy="28193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0"/>
                <a:gd name="f7" fmla="val 1906"/>
                <a:gd name="f8" fmla="+- 0 0 -90"/>
                <a:gd name="f9" fmla="*/ f3 1 5740"/>
                <a:gd name="f10" fmla="*/ f4 1 1906"/>
                <a:gd name="f11" fmla="+- f7 0 f5"/>
                <a:gd name="f12" fmla="+- f6 0 f5"/>
                <a:gd name="f13" fmla="*/ f8 f0 1"/>
                <a:gd name="f14" fmla="*/ f12 1 5740"/>
                <a:gd name="f15" fmla="*/ f11 1 1906"/>
                <a:gd name="f16" fmla="*/ f13 1 f2"/>
                <a:gd name="f17" fmla="*/ 0 1 f14"/>
                <a:gd name="f18" fmla="*/ 0 1 f15"/>
                <a:gd name="f19" fmla="*/ 1906 1 f15"/>
                <a:gd name="f20" fmla="*/ 5740 1 f14"/>
                <a:gd name="f21" fmla="*/ f6 1 f14"/>
                <a:gd name="f22" fmla="*/ f7 1 f15"/>
                <a:gd name="f23" fmla="+- f16 0 f1"/>
                <a:gd name="f24" fmla="*/ f17 f9 1"/>
                <a:gd name="f25" fmla="*/ f21 f9 1"/>
                <a:gd name="f26" fmla="*/ f22 f10 1"/>
                <a:gd name="f27" fmla="*/ f18 f10 1"/>
                <a:gd name="f28" fmla="*/ f19 f10 1"/>
                <a:gd name="f29" fmla="*/ f20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4" y="f27"/>
                </a:cxn>
                <a:cxn ang="f23">
                  <a:pos x="f24" y="f28"/>
                </a:cxn>
                <a:cxn ang="f23">
                  <a:pos x="f29" y="f28"/>
                </a:cxn>
                <a:cxn ang="f23">
                  <a:pos x="f29" y="f27"/>
                </a:cxn>
                <a:cxn ang="f23">
                  <a:pos x="f24" y="f27"/>
                </a:cxn>
                <a:cxn ang="f23">
                  <a:pos x="f24" y="f27"/>
                </a:cxn>
              </a:cxnLst>
              <a:rect l="f24" t="f27" r="f25" b="f26"/>
              <a:pathLst>
                <a:path w="5740" h="1906">
                  <a:moveTo>
                    <a:pt x="f5" y="f5"/>
                  </a:moveTo>
                  <a:lnTo>
                    <a:pt x="f5" y="f7"/>
                  </a:lnTo>
                  <a:lnTo>
                    <a:pt x="f6" y="f7"/>
                  </a:lnTo>
                  <a:lnTo>
                    <a:pt x="f6" y="f5"/>
                  </a:lnTo>
                  <a:lnTo>
                    <a:pt x="f5" y="f5"/>
                  </a:lnTo>
                  <a:lnTo>
                    <a:pt x="f5" y="f5"/>
                  </a:lnTo>
                  <a:close/>
                </a:path>
              </a:pathLst>
            </a:custGeom>
            <a:gradFill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Garamond" pitchFamily="18"/>
                <a:ea typeface=""/>
                <a:cs typeface="Arial" pitchFamily="34"/>
              </a:endParaRPr>
            </a:p>
          </p:txBody>
        </p:sp>
      </p:grpSp>
      <p:sp>
        <p:nvSpPr>
          <p:cNvPr id="13" name="Rectangle 13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4" name="Rectangle 14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15" name="Rectangl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1" i="0" u="none" strike="noStrike" kern="0" cap="none" spc="0" baseline="0">
          <a:solidFill>
            <a:srgbClr val="E5E5FF"/>
          </a:solidFill>
          <a:effectLst>
            <a:outerShdw dist="38096" dir="2700000">
              <a:srgbClr val="000000"/>
            </a:outerShdw>
          </a:effectLst>
          <a:uFillTx/>
          <a:latin typeface="Garamond"/>
          <a:cs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Clr>
          <a:srgbClr val="FFCC00"/>
        </a:buClr>
        <a:buSzPct val="70000"/>
        <a:buFont typeface="Wingdings" pitchFamily="2"/>
        <a:buChar char="n"/>
        <a:tabLst/>
        <a:defRPr lang="cs-CZ" sz="32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Garamond"/>
          <a:cs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Clr>
          <a:srgbClr val="A886E0"/>
        </a:buClr>
        <a:buSzPct val="70000"/>
        <a:buFont typeface="Wingdings" pitchFamily="2"/>
        <a:buChar char="n"/>
        <a:tabLst/>
        <a:defRPr lang="cs-CZ" sz="28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Garamond"/>
          <a:cs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E5E5FF"/>
        </a:buClr>
        <a:buSzPct val="70000"/>
        <a:buFont typeface="Wingdings" pitchFamily="2"/>
        <a:buChar char="n"/>
        <a:tabLst/>
        <a:defRPr lang="cs-CZ" sz="24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Garamond"/>
          <a:cs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A886E0"/>
        </a:buClr>
        <a:buSzPct val="70000"/>
        <a:buFont typeface="Wingdings" pitchFamily="2"/>
        <a:buChar char="n"/>
        <a:tabLst/>
        <a:defRPr lang="cs-CZ" sz="20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Garamond"/>
          <a:cs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FFCC00"/>
        </a:buClr>
        <a:buSzPct val="70000"/>
        <a:buFont typeface="Wingdings" pitchFamily="2"/>
        <a:buChar char="n"/>
        <a:tabLst/>
        <a:defRPr lang="cs-CZ" sz="20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Garamond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6" y="1604525"/>
            <a:ext cx="8228164" cy="45259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5" rIns="0" bIns="0" anchor="t" anchorCtr="0" compatLnSpc="1">
            <a:noAutofit/>
          </a:bodyPr>
          <a:lstStyle/>
          <a:p>
            <a:pPr marL="0" marR="0" lvl="0" indent="0" algn="ctr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"/>
              </a:rPr>
              <a:t>Autorem materiálu a všech jeho částí, není-li uvedeno jinak, je Rafajová Daniela.</a:t>
            </a:r>
          </a:p>
          <a:p>
            <a:pPr marL="0" marR="0" lvl="0" indent="0" algn="l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ea typeface="宋体" pitchFamily="2"/>
              <a:cs typeface=""/>
            </a:endParaRPr>
          </a:p>
          <a:p>
            <a:pPr marL="0" marR="0" lvl="0" indent="0" algn="ctr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0197"/>
            <a:ext cx="167572" cy="33504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5" tIns="41468" rIns="82945" bIns="41468" anchor="ctr" anchorCtr="0" compatLnSpc="1">
            <a:spAutoFit/>
          </a:bodyPr>
          <a:lstStyle/>
          <a:p>
            <a:pPr marL="0" marR="0" lvl="0" indent="0" algn="l" defTabSz="82945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6" y="622441"/>
            <a:ext cx="2707200" cy="681118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346072"/>
          </a:xfrm>
        </p:spPr>
        <p:txBody>
          <a:bodyPr/>
          <a:lstStyle/>
          <a:p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476246"/>
            <a:ext cx="8229600" cy="6381753"/>
          </a:xfrm>
        </p:spPr>
        <p:txBody>
          <a:bodyPr/>
          <a:lstStyle/>
          <a:p>
            <a:pPr lvl="0" hangingPunct="1">
              <a:spcBef>
                <a:spcPts val="500"/>
              </a:spcBef>
              <a:buNone/>
            </a:pPr>
            <a:r>
              <a:rPr lang="cs-CZ" sz="2000">
                <a:latin typeface="Arial" pitchFamily="34"/>
              </a:rPr>
              <a:t>Pro názornost si vypočítáme příklad </a:t>
            </a:r>
            <a:r>
              <a:rPr lang="cs-CZ" sz="2000" b="1">
                <a:latin typeface="Arial" pitchFamily="34"/>
              </a:rPr>
              <a:t>prodejní ceny</a:t>
            </a:r>
            <a:r>
              <a:rPr lang="cs-CZ" sz="2000">
                <a:latin typeface="Arial" pitchFamily="34"/>
              </a:rPr>
              <a:t>: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Vypočítejte prodejní cenu jedné porce hrachové kaše, je-li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KC    = 12,50 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KP    = 120 %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DPH = 14 %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Kalkulační cenu známe (12,50 Kč) a z ní vypočítáme kalkulační přirážku :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KP (120% z 12,50 Kč)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100%	….	12,50Kč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   1%	….	12,50 Kč </a:t>
            </a:r>
            <a:r>
              <a:rPr lang="cs-CZ" sz="2400" b="1">
                <a:latin typeface="Arial" pitchFamily="34"/>
              </a:rPr>
              <a:t>:</a:t>
            </a:r>
            <a:r>
              <a:rPr lang="cs-CZ" sz="2400">
                <a:latin typeface="Arial" pitchFamily="34"/>
              </a:rPr>
              <a:t> 100 = 0,125 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120%	….	0,125 Kč</a:t>
            </a:r>
            <a:r>
              <a:rPr lang="cs-CZ" sz="2400" b="1">
                <a:latin typeface="Arial" pitchFamily="34"/>
              </a:rPr>
              <a:t> .</a:t>
            </a:r>
            <a:r>
              <a:rPr lang="cs-CZ" sz="2400">
                <a:latin typeface="Arial" pitchFamily="34"/>
              </a:rPr>
              <a:t> 120 = 15 Kč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Kalkulační přirážka je 15 Kč.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27464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549270"/>
            <a:ext cx="8229600" cy="5605464"/>
          </a:xfrm>
        </p:spPr>
        <p:txBody>
          <a:bodyPr/>
          <a:lstStyle/>
          <a:p>
            <a:pPr lvl="0" hangingPunct="1">
              <a:spcBef>
                <a:spcPts val="500"/>
              </a:spcBef>
              <a:buNone/>
            </a:pPr>
            <a:endParaRPr lang="cs-CZ" sz="20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Nyní již známe </a:t>
            </a:r>
            <a:r>
              <a:rPr lang="cs-CZ" sz="2400" b="1">
                <a:latin typeface="Arial" pitchFamily="34"/>
              </a:rPr>
              <a:t>KC (12,50 Kč</a:t>
            </a:r>
            <a:r>
              <a:rPr lang="cs-CZ" sz="2400">
                <a:latin typeface="Arial" pitchFamily="34"/>
              </a:rPr>
              <a:t>), </a:t>
            </a:r>
            <a:r>
              <a:rPr lang="cs-CZ" sz="2400" b="1">
                <a:latin typeface="Arial" pitchFamily="34"/>
              </a:rPr>
              <a:t>KP (15 Kč)</a:t>
            </a:r>
            <a:r>
              <a:rPr lang="cs-CZ" sz="2400">
                <a:latin typeface="Arial" pitchFamily="34"/>
              </a:rPr>
              <a:t> a můžeme si vypočítat </a:t>
            </a:r>
            <a:r>
              <a:rPr lang="cs-CZ" sz="2400" b="1">
                <a:latin typeface="Arial" pitchFamily="34"/>
              </a:rPr>
              <a:t>daň z přidané hodnoty (14% </a:t>
            </a:r>
            <a:r>
              <a:rPr lang="cs-CZ" sz="2400">
                <a:latin typeface="Arial" pitchFamily="34"/>
              </a:rPr>
              <a:t>z KC + KP</a:t>
            </a:r>
            <a:r>
              <a:rPr lang="cs-CZ" sz="2400" b="1">
                <a:latin typeface="Arial" pitchFamily="34"/>
              </a:rPr>
              <a:t>):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 b="1">
              <a:latin typeface="Arial" pitchFamily="34"/>
            </a:endParaRPr>
          </a:p>
          <a:p>
            <a:pPr lvl="0" algn="ctr" hangingPunct="1">
              <a:spcBef>
                <a:spcPts val="600"/>
              </a:spcBef>
              <a:buNone/>
            </a:pPr>
            <a:r>
              <a:rPr lang="cs-CZ" sz="2400" b="1">
                <a:latin typeface="Arial" pitchFamily="34"/>
              </a:rPr>
              <a:t>DPH = KC + KP = </a:t>
            </a:r>
            <a:r>
              <a:rPr lang="cs-CZ" sz="2400">
                <a:latin typeface="Arial" pitchFamily="34"/>
              </a:rPr>
              <a:t>12,50 Kč + 15 Kč = 27,50 Kč</a:t>
            </a:r>
          </a:p>
          <a:p>
            <a:pPr lvl="0" algn="ctr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100%	….	27,50 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    1%	….	27,50 Kč </a:t>
            </a:r>
            <a:r>
              <a:rPr lang="cs-CZ" sz="2400" b="1">
                <a:latin typeface="Arial" pitchFamily="34"/>
              </a:rPr>
              <a:t>:</a:t>
            </a:r>
            <a:r>
              <a:rPr lang="cs-CZ" sz="2400">
                <a:latin typeface="Arial" pitchFamily="34"/>
              </a:rPr>
              <a:t>100 = 0,275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  14%	….	0,275 </a:t>
            </a:r>
            <a:r>
              <a:rPr lang="cs-CZ" sz="2400" b="1">
                <a:latin typeface="Arial" pitchFamily="34"/>
              </a:rPr>
              <a:t>.</a:t>
            </a:r>
            <a:r>
              <a:rPr lang="cs-CZ" sz="2400">
                <a:latin typeface="Arial" pitchFamily="34"/>
              </a:rPr>
              <a:t> 14 = 3,85 Kč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Daň z přidané hodnoty je 3,85 Kč.</a:t>
            </a:r>
          </a:p>
          <a:p>
            <a:pPr lvl="0" algn="ctr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500"/>
              </a:spcBef>
              <a:buNone/>
            </a:pPr>
            <a:endParaRPr lang="cs-CZ" sz="2000"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346072"/>
          </a:xfrm>
        </p:spPr>
        <p:txBody>
          <a:bodyPr/>
          <a:lstStyle/>
          <a:p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908054"/>
            <a:ext cx="8229600" cy="5246690"/>
          </a:xfrm>
        </p:spPr>
        <p:txBody>
          <a:bodyPr/>
          <a:lstStyle/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Víme tedy, že :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Kalkulační cena (KC) je 		12,50 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Kalkulační přirážka (KP) je 	15 Kč a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Daň z přidané hodnoty  (DPH) je 	3,85 Kč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Nyní můžeme vypočítat  prodejní cenu (PC):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algn="ctr" hangingPunct="1">
              <a:spcBef>
                <a:spcPts val="600"/>
              </a:spcBef>
              <a:buNone/>
            </a:pPr>
            <a:r>
              <a:rPr lang="cs-CZ" sz="2400" b="1">
                <a:latin typeface="Arial" pitchFamily="34"/>
              </a:rPr>
              <a:t>PC = KC + KP + DPH    </a:t>
            </a:r>
          </a:p>
          <a:p>
            <a:pPr lvl="0" algn="ctr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PC = 12,50 + 15 + 3,85</a:t>
            </a:r>
          </a:p>
          <a:p>
            <a:pPr lvl="0" algn="ctr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PC = 31,35 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Cena jedné porce hrachové kaše je po zaokrouhlení na celé koruny 31 Kč.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endParaRPr lang="cs-CZ" sz="2400"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Použitá literatura:</a:t>
            </a:r>
          </a:p>
          <a:p>
            <a:pPr lvl="0" hangingPunct="1">
              <a:spcBef>
                <a:spcPts val="600"/>
              </a:spcBef>
            </a:pPr>
            <a:r>
              <a:rPr lang="cs-CZ" sz="2400">
                <a:latin typeface="Arial" pitchFamily="34"/>
              </a:rPr>
              <a:t>A. Keblová; J. Volková - Hospodářské výpočty pro potravinářské obory odborných učilišť; nakladatelství Septima,s.r.o., Praha 1999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>
          <a:xfrm>
            <a:off x="684208" y="1700217"/>
            <a:ext cx="7772400" cy="1920870"/>
          </a:xfrm>
        </p:spPr>
        <p:txBody>
          <a:bodyPr/>
          <a:lstStyle/>
          <a:p>
            <a:pPr lvl="0" hangingPunct="1"/>
            <a:r>
              <a:rPr lang="cs-CZ">
                <a:latin typeface="Arial" pitchFamily="34"/>
              </a:rPr>
              <a:t>Hospodářské výpočty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hangingPunct="1"/>
            <a:r>
              <a:rPr lang="cs-CZ">
                <a:latin typeface="Arial" pitchFamily="34"/>
              </a:rPr>
              <a:t>Pro odborná učiliště - 2. ročník</a:t>
            </a:r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8534" y="4652960"/>
            <a:ext cx="4699001" cy="102870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68309" y="260347"/>
            <a:ext cx="8229600" cy="144466"/>
          </a:xfrm>
        </p:spPr>
        <p:txBody>
          <a:bodyPr/>
          <a:lstStyle/>
          <a:p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476246"/>
            <a:ext cx="8229600" cy="5678488"/>
          </a:xfrm>
        </p:spPr>
        <p:txBody>
          <a:bodyPr/>
          <a:lstStyle/>
          <a:p>
            <a:pPr lvl="0" hangingPunct="1">
              <a:spcBef>
                <a:spcPts val="700"/>
              </a:spcBef>
              <a:buNone/>
            </a:pPr>
            <a:r>
              <a:rPr lang="cs-CZ" sz="2800">
                <a:latin typeface="Arial" pitchFamily="34"/>
              </a:rPr>
              <a:t>Určeno pro :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latin typeface="Arial" pitchFamily="34"/>
              </a:rPr>
              <a:t>Stravovací a ubytovací služby 65-51-E/01</a:t>
            </a:r>
          </a:p>
          <a:p>
            <a:pPr lvl="0" hangingPunct="1">
              <a:spcBef>
                <a:spcPts val="700"/>
              </a:spcBef>
              <a:buNone/>
            </a:pPr>
            <a:endParaRPr lang="cs-CZ" sz="2800">
              <a:latin typeface="Arial" pitchFamily="34"/>
            </a:endParaRPr>
          </a:p>
          <a:p>
            <a:pPr lvl="0" hangingPunct="1">
              <a:spcBef>
                <a:spcPts val="700"/>
              </a:spcBef>
              <a:buNone/>
            </a:pPr>
            <a:r>
              <a:rPr lang="cs-CZ" sz="2800">
                <a:latin typeface="Arial" pitchFamily="34"/>
              </a:rPr>
              <a:t>Typická věková skupina: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latin typeface="Arial" pitchFamily="34"/>
              </a:rPr>
              <a:t>16-18 let</a:t>
            </a:r>
          </a:p>
          <a:p>
            <a:pPr lvl="0" hangingPunct="1">
              <a:spcBef>
                <a:spcPts val="700"/>
              </a:spcBef>
              <a:buNone/>
            </a:pPr>
            <a:endParaRPr lang="cs-CZ" sz="2800">
              <a:latin typeface="Arial" pitchFamily="34"/>
            </a:endParaRPr>
          </a:p>
          <a:p>
            <a:pPr lvl="0" hangingPunct="1">
              <a:spcBef>
                <a:spcPts val="700"/>
              </a:spcBef>
              <a:buNone/>
            </a:pPr>
            <a:r>
              <a:rPr lang="cs-CZ" sz="2800">
                <a:latin typeface="Arial" pitchFamily="34"/>
              </a:rPr>
              <a:t>Klíčová slova: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latin typeface="Arial" pitchFamily="34"/>
              </a:rPr>
              <a:t>Prodejní cena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latin typeface="Arial" pitchFamily="34"/>
              </a:rPr>
              <a:t>Kalkulační cena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latin typeface="Arial" pitchFamily="34"/>
              </a:rPr>
              <a:t>Kalkulační přirážka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latin typeface="Arial" pitchFamily="34"/>
              </a:rPr>
              <a:t>DPH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993779"/>
          </a:xfrm>
        </p:spPr>
        <p:txBody>
          <a:bodyPr/>
          <a:lstStyle/>
          <a:p>
            <a:pPr lvl="0" hangingPunct="1"/>
            <a:r>
              <a:rPr lang="cs-CZ" sz="4000">
                <a:solidFill>
                  <a:srgbClr val="E36621"/>
                </a:solidFill>
                <a:latin typeface="Arial" pitchFamily="34"/>
              </a:rPr>
              <a:t>Výpočet prodejní ceny pokrmů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57200" y="1268409"/>
            <a:ext cx="8229600" cy="5113333"/>
          </a:xfrm>
        </p:spPr>
        <p:txBody>
          <a:bodyPr/>
          <a:lstStyle/>
          <a:p>
            <a:pPr lvl="0" hangingPunct="1">
              <a:spcBef>
                <a:spcPts val="700"/>
              </a:spcBef>
              <a:buNone/>
            </a:pPr>
            <a:r>
              <a:rPr lang="cs-CZ" sz="2800" b="1" u="sng">
                <a:solidFill>
                  <a:srgbClr val="FF5050"/>
                </a:solidFill>
                <a:latin typeface="Arial" pitchFamily="34"/>
              </a:rPr>
              <a:t>Prodejní cena</a:t>
            </a:r>
            <a:r>
              <a:rPr lang="cs-CZ" sz="2800">
                <a:latin typeface="Arial" pitchFamily="34"/>
              </a:rPr>
              <a:t> je cena, za kterou prodáváme pokrmy.</a:t>
            </a:r>
          </a:p>
          <a:p>
            <a:pPr lvl="0" hangingPunct="1">
              <a:spcBef>
                <a:spcPts val="700"/>
              </a:spcBef>
              <a:buNone/>
            </a:pPr>
            <a:r>
              <a:rPr lang="cs-CZ" sz="2800">
                <a:latin typeface="Arial" pitchFamily="34"/>
              </a:rPr>
              <a:t>Abychom mohli vypočítat prodejní cenu pokrmů, musíme znát nejenom </a:t>
            </a:r>
            <a:r>
              <a:rPr lang="cs-CZ" sz="2800" b="1" u="sng">
                <a:solidFill>
                  <a:srgbClr val="FF5050"/>
                </a:solidFill>
                <a:latin typeface="Arial" pitchFamily="34"/>
              </a:rPr>
              <a:t>kalkulační cenu</a:t>
            </a:r>
            <a:r>
              <a:rPr lang="cs-CZ" sz="2800">
                <a:latin typeface="Arial" pitchFamily="34"/>
              </a:rPr>
              <a:t> (KC) potravin (surovin), ale i </a:t>
            </a:r>
            <a:r>
              <a:rPr lang="cs-CZ" sz="2800" b="1" u="sng">
                <a:solidFill>
                  <a:srgbClr val="FF5050"/>
                </a:solidFill>
                <a:latin typeface="Arial" pitchFamily="34"/>
              </a:rPr>
              <a:t>kalkulační přirážku</a:t>
            </a:r>
            <a:r>
              <a:rPr lang="cs-CZ" sz="2800">
                <a:latin typeface="Arial" pitchFamily="34"/>
              </a:rPr>
              <a:t> (KP) a </a:t>
            </a:r>
            <a:r>
              <a:rPr lang="cs-CZ" sz="2800" b="1" u="sng">
                <a:solidFill>
                  <a:srgbClr val="FF5050"/>
                </a:solidFill>
                <a:latin typeface="Arial" pitchFamily="34"/>
              </a:rPr>
              <a:t>daň z přidané hodnoty</a:t>
            </a:r>
            <a:r>
              <a:rPr lang="cs-CZ" sz="2800">
                <a:latin typeface="Arial" pitchFamily="34"/>
              </a:rPr>
              <a:t> (DPH).</a:t>
            </a:r>
          </a:p>
          <a:p>
            <a:pPr lvl="0" hangingPunct="1">
              <a:spcBef>
                <a:spcPts val="700"/>
              </a:spcBef>
              <a:buNone/>
            </a:pPr>
            <a:endParaRPr lang="cs-CZ" sz="2800">
              <a:latin typeface="Arial" pitchFamily="34"/>
            </a:endParaRPr>
          </a:p>
          <a:p>
            <a:pPr lvl="0" hangingPunct="1">
              <a:spcBef>
                <a:spcPts val="700"/>
              </a:spcBef>
              <a:buNone/>
            </a:pPr>
            <a:r>
              <a:rPr lang="cs-CZ" sz="2800">
                <a:latin typeface="Arial" pitchFamily="34"/>
              </a:rPr>
              <a:t>Můžeme tedy napsat, že:</a:t>
            </a:r>
          </a:p>
          <a:p>
            <a:pPr lvl="0" hangingPunct="1">
              <a:spcBef>
                <a:spcPts val="700"/>
              </a:spcBef>
              <a:buNone/>
            </a:pPr>
            <a:endParaRPr lang="cs-CZ" sz="2800">
              <a:latin typeface="Arial" pitchFamily="34"/>
            </a:endParaRPr>
          </a:p>
          <a:p>
            <a:pPr lvl="0" algn="ctr" hangingPunct="1">
              <a:spcBef>
                <a:spcPts val="700"/>
              </a:spcBef>
              <a:buNone/>
            </a:pPr>
            <a:r>
              <a:rPr lang="cs-CZ" sz="2800" b="1">
                <a:solidFill>
                  <a:srgbClr val="FF5050"/>
                </a:solidFill>
              </a:rPr>
              <a:t>PC = KC + KP +DPH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850904"/>
          </a:xfrm>
        </p:spPr>
        <p:txBody>
          <a:bodyPr/>
          <a:lstStyle/>
          <a:p>
            <a:pPr lvl="0" hangingPunct="1"/>
            <a:r>
              <a:rPr lang="cs-CZ">
                <a:solidFill>
                  <a:srgbClr val="E36621"/>
                </a:solidFill>
                <a:latin typeface="Arial" pitchFamily="34"/>
              </a:rPr>
              <a:t>Kalkulační cena pokrmů (KC)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1052510"/>
            <a:ext cx="8229600" cy="5616573"/>
          </a:xfrm>
        </p:spPr>
        <p:txBody>
          <a:bodyPr/>
          <a:lstStyle/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Je součet nákupní ceny všech potravin a surovin potřebných ke zhotovení pokrmu.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Budeme ji počítat tak, že </a:t>
            </a:r>
            <a:r>
              <a:rPr lang="cs-CZ" sz="2400" b="1">
                <a:solidFill>
                  <a:srgbClr val="FF5050"/>
                </a:solidFill>
                <a:latin typeface="Arial" pitchFamily="34"/>
              </a:rPr>
              <a:t>vynásobíme hrubou hmotnost  cenou potraviny</a:t>
            </a:r>
            <a:r>
              <a:rPr lang="cs-CZ" sz="2400">
                <a:latin typeface="Arial" pitchFamily="34"/>
              </a:rPr>
              <a:t> (suroviny).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 i="1">
                <a:latin typeface="Arial" pitchFamily="34"/>
              </a:rPr>
              <a:t>Příklad: </a:t>
            </a:r>
            <a:r>
              <a:rPr lang="cs-CZ" sz="2400">
                <a:latin typeface="Arial" pitchFamily="34"/>
              </a:rPr>
              <a:t>Na 10 porcí vepřových jater na cibulce potřebujeme: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1 000 g vepřových jater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120 g tuku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2 g kmínu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 g mletého pepře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200 g cibule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1 g majoránky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20 g soli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Vypočítejte kalkulační cenu 1 porce vepřových jater na cibulce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Grp="1"/>
          </p:cNvSpPr>
          <p:nvPr>
            <p:ph type="body" idx="4294967295"/>
          </p:nvPr>
        </p:nvSpPr>
        <p:spPr>
          <a:xfrm>
            <a:off x="0" y="0"/>
            <a:ext cx="8893170" cy="6126159"/>
          </a:xfrm>
        </p:spPr>
        <p:txBody>
          <a:bodyPr/>
          <a:lstStyle/>
          <a:p>
            <a:pPr lvl="0" hangingPunct="1">
              <a:spcBef>
                <a:spcPts val="500"/>
              </a:spcBef>
              <a:buNone/>
            </a:pPr>
            <a:r>
              <a:rPr lang="cs-CZ" sz="2000" i="1">
                <a:latin typeface="Arial" pitchFamily="34"/>
              </a:rPr>
              <a:t>Řešení:</a:t>
            </a:r>
          </a:p>
          <a:p>
            <a:pPr lvl="0" hangingPunct="1">
              <a:spcBef>
                <a:spcPts val="500"/>
              </a:spcBef>
              <a:buNone/>
            </a:pPr>
            <a:r>
              <a:rPr lang="cs-CZ" sz="2000">
                <a:latin typeface="Arial" pitchFamily="34"/>
              </a:rPr>
              <a:t>Vytvoříme si tabulku, ve které  budou všechny známé údaje zapsány; zjistíme cenu 1 kg potravin  a zapíšeme do čtvrtého sloupce; do pátého sloupce zapíšeme výpočet nákupní ceny (hrubá hmotnost 10 porcí X cena  1 kg)</a:t>
            </a:r>
          </a:p>
          <a:p>
            <a:pPr lvl="0" hangingPunct="1">
              <a:spcBef>
                <a:spcPts val="500"/>
              </a:spcBef>
              <a:buNone/>
            </a:pPr>
            <a:endParaRPr lang="cs-CZ" sz="2000">
              <a:latin typeface="Arial" pitchFamily="34"/>
            </a:endParaRPr>
          </a:p>
          <a:p>
            <a:pPr lvl="0" hangingPunct="1">
              <a:spcBef>
                <a:spcPts val="500"/>
              </a:spcBef>
              <a:buNone/>
            </a:pPr>
            <a:endParaRPr lang="cs-CZ" sz="2000">
              <a:latin typeface="Arial" pitchFamily="34"/>
            </a:endParaRPr>
          </a:p>
        </p:txBody>
      </p:sp>
      <p:pic>
        <p:nvPicPr>
          <p:cNvPr id="3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481328"/>
            <a:ext cx="8321040" cy="526694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Line 66"/>
          <p:cNvSpPr/>
          <p:nvPr/>
        </p:nvSpPr>
        <p:spPr>
          <a:xfrm>
            <a:off x="4427533" y="2997202"/>
            <a:ext cx="0" cy="360045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Garamond" pitchFamily="18"/>
              <a:ea typeface=""/>
              <a:cs typeface="Arial"/>
            </a:endParaRPr>
          </a:p>
        </p:txBody>
      </p:sp>
      <p:sp>
        <p:nvSpPr>
          <p:cNvPr id="5" name="Line 67"/>
          <p:cNvSpPr/>
          <p:nvPr/>
        </p:nvSpPr>
        <p:spPr>
          <a:xfrm>
            <a:off x="3059116" y="2636836"/>
            <a:ext cx="2808286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Garamond" pitchFamily="18"/>
              <a:ea typeface=""/>
              <a:cs typeface="Arial"/>
            </a:endParaRPr>
          </a:p>
        </p:txBody>
      </p:sp>
      <p:sp>
        <p:nvSpPr>
          <p:cNvPr id="6" name="Line 68"/>
          <p:cNvSpPr/>
          <p:nvPr/>
        </p:nvSpPr>
        <p:spPr>
          <a:xfrm>
            <a:off x="4427533" y="2636836"/>
            <a:ext cx="0" cy="36036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Garamond" pitchFamily="18"/>
              <a:ea typeface="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346072"/>
          </a:xfrm>
        </p:spPr>
        <p:txBody>
          <a:bodyPr/>
          <a:lstStyle/>
          <a:p>
            <a:endParaRPr lang="cs-CZ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692145"/>
            <a:ext cx="8229600" cy="5462589"/>
          </a:xfrm>
        </p:spPr>
        <p:txBody>
          <a:bodyPr/>
          <a:lstStyle/>
          <a:p>
            <a:pPr lvl="0" hangingPunct="1">
              <a:spcBef>
                <a:spcPts val="600"/>
              </a:spcBef>
              <a:buNone/>
            </a:pPr>
            <a:r>
              <a:rPr lang="cs-CZ" sz="2400" b="1">
                <a:latin typeface="Arial" pitchFamily="34"/>
              </a:rPr>
              <a:t>Sečteme kalkulační cenu (KC) 10 porcí všech surovin na přípravu vepřových jater na cibulce :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 b="1">
              <a:latin typeface="Arial" pitchFamily="34"/>
            </a:endParaRPr>
          </a:p>
          <a:p>
            <a:pPr lvl="0" hangingPunct="1">
              <a:spcBef>
                <a:spcPts val="700"/>
              </a:spcBef>
              <a:buNone/>
            </a:pPr>
            <a:r>
              <a:rPr lang="cs-CZ" sz="2800">
                <a:latin typeface="Arial" pitchFamily="34"/>
              </a:rPr>
              <a:t>110 + 0,16 + 0,23 + 4,44 + 2,4 + 0,32 + 0,56</a:t>
            </a:r>
          </a:p>
          <a:p>
            <a:pPr lvl="0" hangingPunct="1">
              <a:spcBef>
                <a:spcPts val="700"/>
              </a:spcBef>
              <a:buNone/>
            </a:pPr>
            <a:r>
              <a:rPr lang="cs-CZ" sz="2800" b="1">
                <a:latin typeface="Arial" pitchFamily="34"/>
              </a:rPr>
              <a:t>= 118,11 Kč</a:t>
            </a:r>
          </a:p>
          <a:p>
            <a:pPr lvl="0" hangingPunct="1">
              <a:spcBef>
                <a:spcPts val="700"/>
              </a:spcBef>
              <a:buNone/>
            </a:pPr>
            <a:endParaRPr lang="cs-CZ" sz="2800" b="1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Kalkulační cena na 10 porcí … </a:t>
            </a:r>
            <a:r>
              <a:rPr lang="cs-CZ" sz="2400" b="1">
                <a:latin typeface="Arial" pitchFamily="34"/>
              </a:rPr>
              <a:t>118,11 Kč</a:t>
            </a:r>
          </a:p>
          <a:p>
            <a:pPr lvl="0" hangingPunct="1">
              <a:spcBef>
                <a:spcPts val="600"/>
              </a:spcBef>
              <a:buNone/>
            </a:pPr>
            <a:r>
              <a:rPr lang="cs-CZ" sz="2400">
                <a:latin typeface="Arial" pitchFamily="34"/>
              </a:rPr>
              <a:t>Kalkulační cena 1 porce	  …  118,11 </a:t>
            </a:r>
            <a:r>
              <a:rPr lang="cs-CZ" sz="2400" b="1">
                <a:latin typeface="Arial" pitchFamily="34"/>
              </a:rPr>
              <a:t>:</a:t>
            </a:r>
            <a:r>
              <a:rPr lang="cs-CZ" sz="2400">
                <a:latin typeface="Arial" pitchFamily="34"/>
              </a:rPr>
              <a:t> 10 = </a:t>
            </a:r>
            <a:r>
              <a:rPr lang="cs-CZ" sz="2400" b="1">
                <a:latin typeface="Arial" pitchFamily="34"/>
              </a:rPr>
              <a:t>11,811 Kč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 b="1">
              <a:latin typeface="Arial" pitchFamily="34"/>
            </a:endParaRPr>
          </a:p>
          <a:p>
            <a:pPr lvl="0" hangingPunct="1">
              <a:spcBef>
                <a:spcPts val="500"/>
              </a:spcBef>
              <a:buNone/>
            </a:pPr>
            <a:r>
              <a:rPr lang="cs-CZ" sz="2000" i="1">
                <a:latin typeface="Arial" pitchFamily="34"/>
              </a:rPr>
              <a:t>Odpověď:</a:t>
            </a:r>
            <a:endParaRPr lang="cs-CZ" sz="2000">
              <a:latin typeface="Arial" pitchFamily="34"/>
            </a:endParaRPr>
          </a:p>
          <a:p>
            <a:pPr lvl="0" hangingPunct="1">
              <a:spcBef>
                <a:spcPts val="600"/>
              </a:spcBef>
              <a:buNone/>
            </a:pPr>
            <a:r>
              <a:rPr lang="cs-CZ" sz="2400" b="1">
                <a:latin typeface="Arial" pitchFamily="34"/>
              </a:rPr>
              <a:t>Kalkulační cena 1 porce vepřových jater na cibulce je po zaokrouhlení  12,- Kč.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68309" y="0"/>
            <a:ext cx="8229600" cy="908054"/>
          </a:xfrm>
        </p:spPr>
        <p:txBody>
          <a:bodyPr/>
          <a:lstStyle/>
          <a:p>
            <a:pPr lvl="0" hangingPunct="1"/>
            <a:r>
              <a:rPr lang="cs-CZ">
                <a:solidFill>
                  <a:srgbClr val="E36621"/>
                </a:solidFill>
                <a:latin typeface="Arial" pitchFamily="34"/>
              </a:rPr>
              <a:t>Kalkulační přirážka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1196977"/>
            <a:ext cx="8229600" cy="4929192"/>
          </a:xfrm>
        </p:spPr>
        <p:txBody>
          <a:bodyPr/>
          <a:lstStyle/>
          <a:p>
            <a:pPr lvl="0" hangingPunct="1">
              <a:buNone/>
            </a:pPr>
            <a:r>
              <a:rPr lang="cs-CZ" b="1">
                <a:solidFill>
                  <a:srgbClr val="FF5050"/>
                </a:solidFill>
                <a:latin typeface="Arial" pitchFamily="34"/>
              </a:rPr>
              <a:t>Kalkulační přirážka</a:t>
            </a:r>
            <a:r>
              <a:rPr lang="cs-CZ">
                <a:latin typeface="Arial" pitchFamily="34"/>
              </a:rPr>
              <a:t> (KP) bývá stanovena v </a:t>
            </a:r>
            <a:r>
              <a:rPr lang="cs-CZ" b="1">
                <a:solidFill>
                  <a:srgbClr val="FF5050"/>
                </a:solidFill>
                <a:latin typeface="Arial" pitchFamily="34"/>
              </a:rPr>
              <a:t>procentech</a:t>
            </a:r>
            <a:r>
              <a:rPr lang="cs-CZ">
                <a:latin typeface="Arial" pitchFamily="34"/>
              </a:rPr>
              <a:t> a je určena nejenom ke krytí nákladů, jako je například nájem provozovny, platba plynu, elektřiny, pracovní síly, atd., ale vytváří nám i zisk.</a:t>
            </a:r>
          </a:p>
          <a:p>
            <a:pPr lvl="0" hangingPunct="1">
              <a:buNone/>
            </a:pPr>
            <a:endParaRPr lang="cs-CZ">
              <a:latin typeface="Arial" pitchFamily="34"/>
            </a:endParaRPr>
          </a:p>
          <a:p>
            <a:pPr lvl="0" hangingPunct="1">
              <a:buNone/>
            </a:pPr>
            <a:r>
              <a:rPr lang="cs-CZ" b="1">
                <a:solidFill>
                  <a:srgbClr val="FF5050"/>
                </a:solidFill>
                <a:latin typeface="Arial" pitchFamily="34"/>
              </a:rPr>
              <a:t>Kalkulační přirážku vypočítáváme z kalkulační ceny</a:t>
            </a:r>
            <a:r>
              <a:rPr lang="cs-CZ">
                <a:latin typeface="Arial" pitchFamily="34"/>
              </a:rPr>
              <a:t> a její výše se v jednotlivých provozovnách liší.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>
                <a:solidFill>
                  <a:srgbClr val="E36621"/>
                </a:solidFill>
                <a:latin typeface="Arial" pitchFamily="34"/>
              </a:rPr>
              <a:t>Daň z přidané hodnoty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68309" y="1628775"/>
            <a:ext cx="8229600" cy="4525959"/>
          </a:xfrm>
        </p:spPr>
        <p:txBody>
          <a:bodyPr/>
          <a:lstStyle/>
          <a:p>
            <a:pPr lvl="0" hangingPunct="1">
              <a:buNone/>
            </a:pPr>
            <a:r>
              <a:rPr lang="cs-CZ" b="1">
                <a:solidFill>
                  <a:srgbClr val="FF5050"/>
                </a:solidFill>
                <a:latin typeface="Arial" pitchFamily="34"/>
              </a:rPr>
              <a:t>DPH</a:t>
            </a:r>
            <a:r>
              <a:rPr lang="cs-CZ">
                <a:latin typeface="Arial" pitchFamily="34"/>
              </a:rPr>
              <a:t> je stanoveno také </a:t>
            </a:r>
            <a:r>
              <a:rPr lang="cs-CZ" b="1">
                <a:solidFill>
                  <a:srgbClr val="FF5050"/>
                </a:solidFill>
                <a:latin typeface="Arial" pitchFamily="34"/>
              </a:rPr>
              <a:t>v procentech</a:t>
            </a:r>
            <a:r>
              <a:rPr lang="cs-CZ">
                <a:latin typeface="Arial" pitchFamily="34"/>
              </a:rPr>
              <a:t> a vypočítá se sečtením kalkulační ceny a kalkulační přirážky.</a:t>
            </a:r>
          </a:p>
          <a:p>
            <a:pPr lvl="0" hangingPunct="1">
              <a:buNone/>
            </a:pPr>
            <a:endParaRPr lang="cs-CZ">
              <a:latin typeface="Arial" pitchFamily="34"/>
            </a:endParaRPr>
          </a:p>
          <a:p>
            <a:pPr lvl="0" algn="ctr" hangingPunct="1">
              <a:buNone/>
            </a:pPr>
            <a:r>
              <a:rPr lang="cs-CZ" b="1">
                <a:solidFill>
                  <a:srgbClr val="FF5050"/>
                </a:solidFill>
                <a:latin typeface="Arial" pitchFamily="34"/>
              </a:rPr>
              <a:t>DPH = KC + KP</a:t>
            </a:r>
          </a:p>
          <a:p>
            <a:pPr lvl="0" algn="ctr" hangingPunct="1">
              <a:buNone/>
            </a:pPr>
            <a:endParaRPr lang="cs-CZ" b="1">
              <a:solidFill>
                <a:srgbClr val="FF5050"/>
              </a:solidFill>
              <a:latin typeface="Arial" pitchFamily="34"/>
            </a:endParaRPr>
          </a:p>
          <a:p>
            <a:pPr lvl="0" hangingPunct="1">
              <a:buNone/>
            </a:pPr>
            <a:r>
              <a:rPr lang="cs-CZ">
                <a:latin typeface="Arial" pitchFamily="34"/>
              </a:rPr>
              <a:t>Počítá se ve výši 14%.</a:t>
            </a:r>
          </a:p>
          <a:p>
            <a:pPr lvl="0" hangingPunct="1">
              <a:buNone/>
            </a:pPr>
            <a:r>
              <a:rPr lang="cs-CZ">
                <a:latin typeface="Arial" pitchFamily="34"/>
              </a:rPr>
              <a:t>U vybraných výrobků je DPH 20%.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roudění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6FDEF3B-1E94-4582-9D87-441BB6C58F86}"/>
</file>

<file path=customXml/itemProps2.xml><?xml version="1.0" encoding="utf-8"?>
<ds:datastoreItem xmlns:ds="http://schemas.openxmlformats.org/officeDocument/2006/customXml" ds:itemID="{63D0B280-8F84-41D4-81A9-0524A239194C}"/>
</file>

<file path=customXml/itemProps3.xml><?xml version="1.0" encoding="utf-8"?>
<ds:datastoreItem xmlns:ds="http://schemas.openxmlformats.org/officeDocument/2006/customXml" ds:itemID="{D470D0CA-9EC8-4872-84C0-967645E52690}"/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328</TotalTime>
  <Words>525</Words>
  <Application>Microsoft Office PowerPoint</Application>
  <PresentationFormat>Širokoúhlá obrazovka</PresentationFormat>
  <Paragraphs>108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Microsoft YaHei</vt:lpstr>
      <vt:lpstr>宋体</vt:lpstr>
      <vt:lpstr>Arial</vt:lpstr>
      <vt:lpstr>Calibri</vt:lpstr>
      <vt:lpstr>Garamond</vt:lpstr>
      <vt:lpstr>Times New Roman</vt:lpstr>
      <vt:lpstr>Wingdings</vt:lpstr>
      <vt:lpstr>Proudění</vt:lpstr>
      <vt:lpstr>Prezentace aplikace PowerPoint</vt:lpstr>
      <vt:lpstr>Hospodářské výpočty</vt:lpstr>
      <vt:lpstr>Prezentace aplikace PowerPoint</vt:lpstr>
      <vt:lpstr>Výpočet prodejní ceny pokrmů</vt:lpstr>
      <vt:lpstr>Kalkulační cena pokrmů (KC)</vt:lpstr>
      <vt:lpstr>Prezentace aplikace PowerPoint</vt:lpstr>
      <vt:lpstr>Prezentace aplikace PowerPoint</vt:lpstr>
      <vt:lpstr>Kalkulační přirážka</vt:lpstr>
      <vt:lpstr>Daň z přidané hodnoty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studet Petr Novák</dc:creator>
  <cp:lastModifiedBy>ŠKOLA SOŠ a SOU NEJDEK</cp:lastModifiedBy>
  <cp:revision>36</cp:revision>
  <dcterms:created xsi:type="dcterms:W3CDTF">2012-03-08T06:21:46Z</dcterms:created>
  <dcterms:modified xsi:type="dcterms:W3CDTF">2013-05-29T15:18:50Z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