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0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458F01B-F9A5-4460-9341-E44CF8ABD732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Zástupný symbol pro poznámky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30220E4-1FF9-4051-8746-35657242082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510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/>
          <p:nvPr/>
        </p:nvSpPr>
        <p:spPr>
          <a:xfrm>
            <a:off x="4278313" y="10156826"/>
            <a:ext cx="3276596" cy="5302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49263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B2826AD-EC30-4EBB-BE3C-C6FCB2AFB497}" type="slidenum">
              <a:t>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34"/>
              <a:cs typeface=""/>
            </a:endParaRPr>
          </a:p>
        </p:txBody>
      </p:sp>
      <p:sp>
        <p:nvSpPr>
          <p:cNvPr id="3" name="Text Box 1"/>
          <p:cNvSpPr txBox="1"/>
          <p:nvPr/>
        </p:nvSpPr>
        <p:spPr>
          <a:xfrm>
            <a:off x="4278313" y="10156826"/>
            <a:ext cx="3279779" cy="533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49263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0C68028-D594-485C-A318-A290B5120DDE}" type="slidenum">
              <a:t>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34"/>
              <a:cs typeface=""/>
            </a:endParaRPr>
          </a:p>
        </p:txBody>
      </p:sp>
      <p:sp>
        <p:nvSpPr>
          <p:cNvPr id="4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5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755651" y="5078413"/>
            <a:ext cx="6048371" cy="4811709"/>
          </a:xfrm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487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8EB0C8-7EBD-49D1-A728-7E24DEE6E90F}" type="slidenum">
              <a:t>10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4335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8A12467-B685-4D8A-8EB3-43BA691014CB}" type="slidenum">
              <a:t>11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2708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2895AF-7E11-4B70-ABAA-2B289F45A9B7}" type="slidenum">
              <a:t>12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6163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63C2F7C-BCE5-4599-BC76-58C1F519C6AA}" type="slidenum">
              <a:t>13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402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B9853A3-2585-4D6C-881F-4896FD167FC5}" type="slidenum">
              <a:t>14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120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BF32645-0888-46FC-9C1E-E8695D71D775}" type="slidenum">
              <a:t>15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822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8DD025A-89F5-436C-A1A0-FF6D0C2DEEAD}" type="slidenum">
              <a:t>16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1232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5A9AB7C-0F35-4C5D-B5C1-1C13F32FE293}" type="slidenum">
              <a:t>17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556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7C23A48-4351-45BE-89CE-E990DEEED8A2}" type="slidenum">
              <a:t>18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3138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AD7F2C6-E62E-4CDB-80FD-F39F9FEBE307}" type="slidenum">
              <a:t>2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70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F38CE00-BB74-409F-91B2-9B704FEAE58B}" type="slidenum">
              <a:t>3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403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C8D06A1-954E-4596-82D3-C85455ED0739}" type="slidenum">
              <a:t>4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9510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7A44EC5-28BA-44C3-B1B8-4CF45411960F}" type="slidenum">
              <a:t>5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0296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290B6AC-78F5-4970-BB6E-AC68010D9C50}" type="slidenum">
              <a:t>6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586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76EE46E-05ED-48FA-99F6-A5AB40A7F3F9}" type="slidenum">
              <a:t>7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8970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F410C58-DBD3-4BB3-92D7-931B86223F41}" type="slidenum">
              <a:t>8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7291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71A78E3-1820-40FB-BBA6-319B382E08E6}" type="slidenum">
              <a:t>9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9944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4"/>
          <p:cNvSpPr/>
          <p:nvPr/>
        </p:nvSpPr>
        <p:spPr>
          <a:xfrm>
            <a:off x="304796" y="329184"/>
            <a:ext cx="8532056" cy="6196815"/>
          </a:xfrm>
          <a:custGeom>
            <a:avLst>
              <a:gd name="f0" fmla="val 44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2002">
            <a:solidFill>
              <a:srgbClr val="A4A3A3"/>
            </a:solidFill>
            <a:prstDash val="solid"/>
          </a:ln>
          <a:effectLst>
            <a:outerShdw dist="50804" dir="5400000" algn="tl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3" name="Zaoblený obdélník 9"/>
          <p:cNvSpPr/>
          <p:nvPr/>
        </p:nvSpPr>
        <p:spPr>
          <a:xfrm>
            <a:off x="418594" y="434166"/>
            <a:ext cx="8306811" cy="3108960"/>
          </a:xfrm>
          <a:custGeom>
            <a:avLst>
              <a:gd name="f0" fmla="val 98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1E1E1"/>
              </a:gs>
            </a:gsLst>
            <a:path path="circle">
              <a:fillToRect l="50000" t="175000" r="50000" b="-75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4" name="Nadpis 4"/>
          <p:cNvSpPr txBox="1">
            <a:spLocks noGrp="1"/>
          </p:cNvSpPr>
          <p:nvPr>
            <p:ph type="ctrTitle"/>
          </p:nvPr>
        </p:nvSpPr>
        <p:spPr>
          <a:xfrm>
            <a:off x="722376" y="1820204"/>
            <a:ext cx="7772400" cy="1828800"/>
          </a:xfrm>
        </p:spPr>
        <p:txBody>
          <a:bodyPr lIns="45720" rIns="45720"/>
          <a:lstStyle>
            <a:lvl1pPr algn="r">
              <a:defRPr sz="4500"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5" name="Podnadpis 19"/>
          <p:cNvSpPr txBox="1"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rgbClr val="79766F"/>
                </a:solidFill>
              </a:defRPr>
            </a:lvl1pPr>
          </a:lstStyle>
          <a:p>
            <a:pPr lvl="0"/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18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26B235-3133-4752-A842-5E33D48293E0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7" name="Zástupný symbol pro zápatí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číslo snímku 10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B842D-420C-40B6-AD39-9C596D8834E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184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A2C4A3-E6D7-4385-A944-C1C86D071ADB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AD9D37-6FA6-412A-982E-80FC77035D3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797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 txBox="1">
            <a:spLocks noGrp="1"/>
          </p:cNvSpPr>
          <p:nvPr>
            <p:ph type="title" orient="vert"/>
          </p:nvPr>
        </p:nvSpPr>
        <p:spPr>
          <a:xfrm>
            <a:off x="6629400" y="533406"/>
            <a:ext cx="1981203" cy="52578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>
          <a:xfrm>
            <a:off x="533396" y="533406"/>
            <a:ext cx="5943600" cy="52578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E68270-82F6-4E3B-B78E-F71AD7CD63AB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059F86-A36D-46B9-993C-17DC6478700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364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B2D8A0-70DF-4F1D-A10C-2819D25BF246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4DB56F-A53B-41FD-97F6-B9FCEEB6059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456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3"/>
          <p:cNvSpPr/>
          <p:nvPr/>
        </p:nvSpPr>
        <p:spPr>
          <a:xfrm>
            <a:off x="304796" y="329184"/>
            <a:ext cx="8532056" cy="6196815"/>
          </a:xfrm>
          <a:custGeom>
            <a:avLst>
              <a:gd name="f0" fmla="val 44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2002">
            <a:solidFill>
              <a:srgbClr val="A4A3A3"/>
            </a:solidFill>
            <a:prstDash val="solid"/>
          </a:ln>
          <a:effectLst>
            <a:outerShdw dist="50804" dir="5400000" algn="tl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3" name="Zaoblený obdélník 10"/>
          <p:cNvSpPr/>
          <p:nvPr/>
        </p:nvSpPr>
        <p:spPr>
          <a:xfrm>
            <a:off x="418594" y="434166"/>
            <a:ext cx="8306811" cy="4341333"/>
          </a:xfrm>
          <a:custGeom>
            <a:avLst>
              <a:gd name="f0" fmla="val 45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1E1E1"/>
              </a:gs>
            </a:gsLst>
            <a:path path="circle">
              <a:fillToRect l="50000" t="175000" r="50000" b="-75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xfrm>
            <a:off x="468346" y="4928616"/>
            <a:ext cx="8183880" cy="676656"/>
          </a:xfrm>
        </p:spPr>
        <p:txBody>
          <a:bodyPr bIns="0"/>
          <a:lstStyle>
            <a:lvl1pPr>
              <a:defRPr b="0">
                <a:solidFill>
                  <a:srgbClr val="79766F"/>
                </a:solidFill>
              </a:defRPr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5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468346" y="5624483"/>
            <a:ext cx="8183880" cy="420624"/>
          </a:xfrm>
        </p:spPr>
        <p:txBody>
          <a:bodyPr lIns="118872" tIns="0"/>
          <a:lstStyle>
            <a:lvl1pPr marL="0" marR="36576" indent="0">
              <a:spcBef>
                <a:spcPts val="0"/>
              </a:spcBef>
              <a:buNone/>
              <a:defRPr sz="1800">
                <a:solidFill>
                  <a:srgbClr val="B95C00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E92BED-5518-440B-9539-411CA615BC34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7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EBB008-6446-450B-987C-12B973AAD42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937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51435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4755355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593272-BC6F-4822-A879-CC292B40BADD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2DCF24-7814-4E05-B0D0-94AC7B72FEE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904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607225" y="579436"/>
            <a:ext cx="3931920" cy="792163"/>
          </a:xfrm>
        </p:spPr>
        <p:txBody>
          <a:bodyPr lIns="146304" anchor="ctr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3"/>
          </p:nvPr>
        </p:nvSpPr>
        <p:spPr>
          <a:xfrm>
            <a:off x="4652165" y="579436"/>
            <a:ext cx="3931920" cy="792163"/>
          </a:xfrm>
        </p:spPr>
        <p:txBody>
          <a:bodyPr lIns="137160" anchor="ctr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obsah 4"/>
          <p:cNvSpPr txBox="1">
            <a:spLocks noGrp="1"/>
          </p:cNvSpPr>
          <p:nvPr>
            <p:ph idx="2"/>
          </p:nvPr>
        </p:nvSpPr>
        <p:spPr>
          <a:xfrm>
            <a:off x="607225" y="1447796"/>
            <a:ext cx="3931920" cy="3489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 txBox="1">
            <a:spLocks noGrp="1"/>
          </p:cNvSpPr>
          <p:nvPr>
            <p:ph idx="4"/>
          </p:nvPr>
        </p:nvSpPr>
        <p:spPr>
          <a:xfrm>
            <a:off x="4652165" y="1447796"/>
            <a:ext cx="3931920" cy="3489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700B4F-41F2-4ECA-A8DC-8CA921B6D05D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8" name="Zástupný symbol pro zápatí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19495A-C716-43C1-A37E-E1368309DAD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903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C06035-E3EC-4545-9F3E-D7183D9DE99B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8DD686-ED55-4D16-ACEF-8D4878465BA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916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6"/>
          <p:cNvSpPr/>
          <p:nvPr/>
        </p:nvSpPr>
        <p:spPr>
          <a:xfrm>
            <a:off x="304796" y="329184"/>
            <a:ext cx="8532056" cy="6196815"/>
          </a:xfrm>
          <a:custGeom>
            <a:avLst>
              <a:gd name="f0" fmla="val 44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2002">
            <a:solidFill>
              <a:srgbClr val="A4A3A3"/>
            </a:solidFill>
            <a:prstDash val="solid"/>
          </a:ln>
          <a:effectLst>
            <a:outerShdw dist="50804" dir="5400000" algn="tl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3" name="Zástupný symbol pro datum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89DE19-C38B-4063-B917-2F7B8978BBCD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4" name="Zástupný symbol pro zápatí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12CE58-85AB-4DFB-A0F7-03072525DF2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3135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5538785" y="533396"/>
            <a:ext cx="2971800" cy="914400"/>
          </a:xfrm>
        </p:spPr>
        <p:txBody>
          <a:bodyPr/>
          <a:lstStyle>
            <a:lvl1pPr>
              <a:defRPr sz="2200">
                <a:solidFill>
                  <a:srgbClr val="F07F09"/>
                </a:solidFill>
              </a:defRPr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2"/>
          </p:nvPr>
        </p:nvSpPr>
        <p:spPr>
          <a:xfrm>
            <a:off x="5538849" y="1447806"/>
            <a:ext cx="2971800" cy="4206111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1"/>
          </p:nvPr>
        </p:nvSpPr>
        <p:spPr>
          <a:xfrm>
            <a:off x="761375" y="930145"/>
            <a:ext cx="4626159" cy="4724403"/>
          </a:xfrm>
        </p:spPr>
        <p:txBody>
          <a:bodyPr/>
          <a:lstStyle>
            <a:lvl1pPr>
              <a:defRPr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ABCE36-F7C4-4CD2-B617-94A9E77ED95A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316519-2FBC-45CE-88A5-3798EE8EB80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11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4"/>
          <p:cNvSpPr/>
          <p:nvPr/>
        </p:nvSpPr>
        <p:spPr>
          <a:xfrm>
            <a:off x="304796" y="329184"/>
            <a:ext cx="8532056" cy="6196815"/>
          </a:xfrm>
          <a:custGeom>
            <a:avLst>
              <a:gd name="f0" fmla="val 44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2002">
            <a:solidFill>
              <a:srgbClr val="A4A3A3"/>
            </a:solidFill>
            <a:prstDash val="solid"/>
          </a:ln>
          <a:effectLst>
            <a:outerShdw dist="50804" dir="5400000" algn="tl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3" name="Obdélník s jedním zakulaceným rohem 10"/>
          <p:cNvSpPr/>
          <p:nvPr/>
        </p:nvSpPr>
        <p:spPr>
          <a:xfrm>
            <a:off x="6400800" y="434166"/>
            <a:ext cx="2324605" cy="4343400"/>
          </a:xfrm>
          <a:custGeom>
            <a:avLst>
              <a:gd name="f7" fmla="val 2748"/>
            </a:avLst>
            <a:gdLst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2748"/>
              <a:gd name="f8" fmla="abs f3"/>
              <a:gd name="f9" fmla="abs f4"/>
              <a:gd name="f10" fmla="abs f5"/>
              <a:gd name="f11" fmla="val f6"/>
              <a:gd name="f12" fmla="val f7"/>
              <a:gd name="f13" fmla="?: f8 f3 1"/>
              <a:gd name="f14" fmla="?: f9 f4 1"/>
              <a:gd name="f15" fmla="?: f10 f5 1"/>
              <a:gd name="f16" fmla="*/ f13 1 21600"/>
              <a:gd name="f17" fmla="*/ f14 1 21600"/>
              <a:gd name="f18" fmla="*/ 21600 f13 1"/>
              <a:gd name="f19" fmla="*/ 21600 f14 1"/>
              <a:gd name="f20" fmla="min f17 f16"/>
              <a:gd name="f21" fmla="*/ f18 1 f15"/>
              <a:gd name="f22" fmla="*/ f19 1 f15"/>
              <a:gd name="f23" fmla="val f21"/>
              <a:gd name="f24" fmla="val f22"/>
              <a:gd name="f25" fmla="*/ f11 f20 1"/>
              <a:gd name="f26" fmla="+- f24 0 f11"/>
              <a:gd name="f27" fmla="+- f23 0 f11"/>
              <a:gd name="f28" fmla="*/ f24 f20 1"/>
              <a:gd name="f29" fmla="*/ f23 f20 1"/>
              <a:gd name="f30" fmla="min f27 f26"/>
              <a:gd name="f31" fmla="*/ f30 f12 1"/>
              <a:gd name="f32" fmla="*/ f31 1 100000"/>
              <a:gd name="f33" fmla="+- f23 0 f32"/>
              <a:gd name="f34" fmla="*/ f32 29289 1"/>
              <a:gd name="f35" fmla="*/ f32 f20 1"/>
              <a:gd name="f36" fmla="*/ f34 1 100000"/>
              <a:gd name="f37" fmla="*/ f33 f20 1"/>
              <a:gd name="f38" fmla="+- f23 0 f36"/>
              <a:gd name="f39" fmla="*/ f38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5" r="f39" b="f28"/>
            <a:pathLst>
              <a:path>
                <a:moveTo>
                  <a:pt x="f25" y="f25"/>
                </a:moveTo>
                <a:lnTo>
                  <a:pt x="f37" y="f25"/>
                </a:lnTo>
                <a:arcTo wR="f35" hR="f35" stAng="f2" swAng="f1"/>
                <a:lnTo>
                  <a:pt x="f29" y="f28"/>
                </a:lnTo>
                <a:lnTo>
                  <a:pt x="f25" y="f28"/>
                </a:lnTo>
                <a:close/>
              </a:path>
            </a:pathLst>
          </a:custGeom>
          <a:solidFill>
            <a:srgbClr val="1C1C1C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xfrm>
            <a:off x="457200" y="5012055"/>
            <a:ext cx="8229600" cy="1051560"/>
          </a:xfrm>
        </p:spPr>
        <p:txBody>
          <a:bodyPr anchor="t"/>
          <a:lstStyle>
            <a:lvl1pPr>
              <a:defRPr b="0">
                <a:solidFill>
                  <a:srgbClr val="79766F"/>
                </a:solidFill>
              </a:defRPr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5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6462714" y="533396"/>
            <a:ext cx="2240279" cy="4211479"/>
          </a:xfrm>
        </p:spPr>
        <p:txBody>
          <a:bodyPr lIns="91440"/>
          <a:lstStyle>
            <a:lvl1pPr marL="45720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2846DA-2FE9-4123-BDFE-1C7674BC3E46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7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A5BAAB-A4B1-4A70-B3E7-B7BB68DDE740}" type="slidenum">
              <a:t>‹#›</a:t>
            </a:fld>
            <a:endParaRPr lang="cs-CZ"/>
          </a:p>
        </p:txBody>
      </p:sp>
      <p:sp>
        <p:nvSpPr>
          <p:cNvPr id="9" name="Zástupný symbol pro obrázek 2"/>
          <p:cNvSpPr txBox="1">
            <a:spLocks noGrp="1"/>
          </p:cNvSpPr>
          <p:nvPr>
            <p:ph type="pic" idx="1"/>
          </p:nvPr>
        </p:nvSpPr>
        <p:spPr>
          <a:xfrm>
            <a:off x="421483" y="435766"/>
            <a:ext cx="5925312" cy="4343400"/>
          </a:xfrm>
          <a:solidFill>
            <a:srgbClr val="4E4C47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02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6"/>
          <p:cNvSpPr/>
          <p:nvPr/>
        </p:nvSpPr>
        <p:spPr>
          <a:xfrm>
            <a:off x="304796" y="329184"/>
            <a:ext cx="8532056" cy="6196815"/>
          </a:xfrm>
          <a:custGeom>
            <a:avLst>
              <a:gd name="f0" fmla="val 44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2002">
            <a:solidFill>
              <a:srgbClr val="A4A3A3"/>
            </a:solidFill>
            <a:prstDash val="solid"/>
          </a:ln>
          <a:effectLst>
            <a:outerShdw dist="50804" dir="5400000" algn="tl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3" name="Zaoblený obdélník 8"/>
          <p:cNvSpPr/>
          <p:nvPr/>
        </p:nvSpPr>
        <p:spPr>
          <a:xfrm>
            <a:off x="418594" y="434166"/>
            <a:ext cx="8306811" cy="5486400"/>
          </a:xfrm>
          <a:custGeom>
            <a:avLst>
              <a:gd name="f0" fmla="val 45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1E1E1"/>
              </a:gs>
            </a:gsLst>
            <a:path path="circle">
              <a:fillToRect l="50000" t="175000" r="50000" b="-75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4" name="Zástupný symbol pro nadpis 12"/>
          <p:cNvSpPr txBox="1">
            <a:spLocks noGrp="1"/>
          </p:cNvSpPr>
          <p:nvPr>
            <p:ph type="title"/>
          </p:nvPr>
        </p:nvSpPr>
        <p:spPr>
          <a:xfrm>
            <a:off x="502920" y="4985592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5" name="Zástupný symbol pro text 3"/>
          <p:cNvSpPr txBox="1"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91440" rIns="91440" bIns="45720" anchor="t" anchorCtr="0" compatLnSpc="1">
            <a:no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datum 24"/>
          <p:cNvSpPr txBox="1">
            <a:spLocks noGrp="1"/>
          </p:cNvSpPr>
          <p:nvPr>
            <p:ph type="dt" sz="half" idx="2"/>
          </p:nvPr>
        </p:nvSpPr>
        <p:spPr>
          <a:xfrm>
            <a:off x="3776325" y="6111877"/>
            <a:ext cx="22860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000" b="0" i="0" u="none" strike="noStrike" kern="1200" cap="none" spc="0" baseline="0">
                <a:solidFill>
                  <a:srgbClr val="A7A399"/>
                </a:solidFill>
                <a:uFillTx/>
                <a:latin typeface="Verdana"/>
              </a:defRPr>
            </a:lvl1pPr>
          </a:lstStyle>
          <a:p>
            <a:pPr lvl="0"/>
            <a:fld id="{120448A5-3D7F-442A-AA92-71615F8C5239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7" name="Zástupný symbol pro zápatí 17"/>
          <p:cNvSpPr txBox="1">
            <a:spLocks noGrp="1"/>
          </p:cNvSpPr>
          <p:nvPr>
            <p:ph type="ftr" sz="quarter" idx="3"/>
          </p:nvPr>
        </p:nvSpPr>
        <p:spPr>
          <a:xfrm>
            <a:off x="6062325" y="6111877"/>
            <a:ext cx="22860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000" b="0" i="0" u="none" strike="noStrike" kern="1200" cap="none" spc="0" baseline="0">
                <a:solidFill>
                  <a:srgbClr val="A7A399"/>
                </a:solidFill>
                <a:uFillTx/>
                <a:latin typeface="Verdana"/>
              </a:defRPr>
            </a:lvl1pPr>
          </a:lstStyle>
          <a:p>
            <a:pPr lvl="0"/>
            <a:endParaRPr lang="cs-CZ"/>
          </a:p>
        </p:txBody>
      </p:sp>
      <p:sp>
        <p:nvSpPr>
          <p:cNvPr id="8" name="Zástupný symbol pro číslo snímku 4"/>
          <p:cNvSpPr txBox="1">
            <a:spLocks noGrp="1"/>
          </p:cNvSpPr>
          <p:nvPr>
            <p:ph type="sldNum" sz="quarter" idx="4"/>
          </p:nvPr>
        </p:nvSpPr>
        <p:spPr>
          <a:xfrm>
            <a:off x="8348325" y="6111877"/>
            <a:ext cx="457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000" b="0" i="0" u="none" strike="noStrike" kern="1200" cap="none" spc="0" baseline="0">
                <a:solidFill>
                  <a:srgbClr val="A7A399"/>
                </a:solidFill>
                <a:uFillTx/>
                <a:latin typeface="Verdana"/>
              </a:defRPr>
            </a:lvl1pPr>
          </a:lstStyle>
          <a:p>
            <a:pPr lvl="0"/>
            <a:fld id="{AA39D078-D5D0-4568-8D6E-A257058EE156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3600" b="1" i="0" u="none" strike="noStrike" kern="1200" cap="none" spc="0" baseline="0">
          <a:solidFill>
            <a:srgbClr val="FF8D3E"/>
          </a:solidFill>
          <a:effectLst>
            <a:outerShdw dist="22860" dir="5400000">
              <a:srgbClr val="000000"/>
            </a:outerShdw>
          </a:effectLst>
          <a:uFillTx/>
          <a:latin typeface="Verdana"/>
        </a:defRPr>
      </a:lvl1pPr>
    </p:titleStyle>
    <p:bodyStyle>
      <a:lvl1pPr marL="265176" marR="0" lvl="0" indent="-265176" algn="l" defTabSz="914400" rtl="0" fontAlgn="auto" hangingPunct="1">
        <a:lnSpc>
          <a:spcPct val="100000"/>
        </a:lnSpc>
        <a:spcBef>
          <a:spcPts val="250"/>
        </a:spcBef>
        <a:spcAft>
          <a:spcPts val="0"/>
        </a:spcAft>
        <a:buClr>
          <a:srgbClr val="F07F09"/>
        </a:buClr>
        <a:buSzPct val="80000"/>
        <a:buFont typeface="Wingdings 2"/>
        <a:buChar char=""/>
        <a:tabLst/>
        <a:defRPr lang="cs-CZ" sz="2800" b="0" i="0" u="none" strike="noStrike" kern="1200" cap="none" spc="0" baseline="0">
          <a:solidFill>
            <a:srgbClr val="000000"/>
          </a:solidFill>
          <a:uFillTx/>
          <a:latin typeface="Verdana"/>
        </a:defRPr>
      </a:lvl1pPr>
      <a:lvl2pPr marL="548640" marR="0" lvl="1" indent="-201168" algn="l" defTabSz="914400" rtl="0" fontAlgn="auto" hangingPunct="1">
        <a:lnSpc>
          <a:spcPct val="100000"/>
        </a:lnSpc>
        <a:spcBef>
          <a:spcPts val="250"/>
        </a:spcBef>
        <a:spcAft>
          <a:spcPts val="0"/>
        </a:spcAft>
        <a:buClr>
          <a:srgbClr val="F07F09"/>
        </a:buClr>
        <a:buSzPct val="100000"/>
        <a:buFont typeface="Verdana"/>
        <a:buChar char="◦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Verdana"/>
        </a:defRPr>
      </a:lvl2pPr>
      <a:lvl3pPr marL="786384" marR="0" lvl="2" indent="-182880" algn="l" defTabSz="914400" rtl="0" fontAlgn="auto" hangingPunct="1">
        <a:lnSpc>
          <a:spcPct val="100000"/>
        </a:lnSpc>
        <a:spcBef>
          <a:spcPts val="250"/>
        </a:spcBef>
        <a:spcAft>
          <a:spcPts val="0"/>
        </a:spcAft>
        <a:buClr>
          <a:srgbClr val="ED3742"/>
        </a:buClr>
        <a:buSzPct val="100000"/>
        <a:buFont typeface="Wingdings 2"/>
        <a:buChar char=""/>
        <a:tabLst/>
        <a:defRPr lang="cs-CZ" sz="2200" b="0" i="0" u="none" strike="noStrike" kern="1200" cap="none" spc="0" baseline="0">
          <a:solidFill>
            <a:srgbClr val="000000"/>
          </a:solidFill>
          <a:uFillTx/>
          <a:latin typeface="Verdana"/>
        </a:defRPr>
      </a:lvl3pPr>
      <a:lvl4pPr marL="1024128" marR="0" lvl="3" indent="-182880" algn="l" defTabSz="914400" rtl="0" fontAlgn="auto" hangingPunct="1">
        <a:lnSpc>
          <a:spcPct val="100000"/>
        </a:lnSpc>
        <a:spcBef>
          <a:spcPts val="230"/>
        </a:spcBef>
        <a:spcAft>
          <a:spcPts val="0"/>
        </a:spcAft>
        <a:buClr>
          <a:srgbClr val="ED3742"/>
        </a:buClr>
        <a:buSzPct val="112000"/>
        <a:buFont typeface="Verdana"/>
        <a:buChar char="◦"/>
        <a:tabLst/>
        <a:defRPr lang="cs-CZ" sz="1900" b="0" i="0" u="none" strike="noStrike" kern="1200" cap="none" spc="0" baseline="0">
          <a:solidFill>
            <a:srgbClr val="000000"/>
          </a:solidFill>
          <a:uFillTx/>
          <a:latin typeface="Verdana"/>
        </a:defRPr>
      </a:lvl4pPr>
      <a:lvl5pPr marL="1280160" marR="0" lvl="4" indent="-182880" algn="l" defTabSz="914400" rtl="0" fontAlgn="auto" hangingPunct="1">
        <a:lnSpc>
          <a:spcPct val="100000"/>
        </a:lnSpc>
        <a:spcBef>
          <a:spcPts val="250"/>
        </a:spcBef>
        <a:spcAft>
          <a:spcPts val="0"/>
        </a:spcAft>
        <a:buClr>
          <a:srgbClr val="4A85BF"/>
        </a:buClr>
        <a:buSzPct val="100000"/>
        <a:buFont typeface="Wingdings 2"/>
        <a:buChar char="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Verdan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/>
          <p:nvPr/>
        </p:nvSpPr>
        <p:spPr>
          <a:xfrm>
            <a:off x="456483" y="1604523"/>
            <a:ext cx="8228161" cy="45259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25472" rIns="0" bIns="0" anchor="t" anchorCtr="0" compatLnSpc="1">
            <a:noAutofit/>
          </a:bodyPr>
          <a:lstStyle/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903" dirty="0">
                <a:solidFill>
                  <a:srgbClr val="000000"/>
                </a:solidFill>
                <a:latin typeface="Arial" pitchFamily="34"/>
                <a:ea typeface="Times New Roman" pitchFamily="18"/>
                <a:cs typeface=""/>
              </a:rPr>
              <a:t>Autorem materiálu a všech jeho částí, není-li uvedeno jinak, je </a:t>
            </a:r>
            <a:r>
              <a:rPr lang="cs-CZ" sz="2903" smtClean="0">
                <a:solidFill>
                  <a:srgbClr val="000000"/>
                </a:solidFill>
                <a:latin typeface="Arial" pitchFamily="34"/>
                <a:ea typeface="Times New Roman" pitchFamily="18"/>
                <a:cs typeface=""/>
              </a:rPr>
              <a:t>Nutilová Magdalena.</a:t>
            </a:r>
            <a:endParaRPr lang="cs-CZ" sz="2903" dirty="0">
              <a:solidFill>
                <a:srgbClr val="000000"/>
              </a:solidFill>
              <a:latin typeface="Arial" pitchFamily="34"/>
              <a:ea typeface="Times New Roman" pitchFamily="18"/>
              <a:cs typeface=""/>
            </a:endParaRPr>
          </a:p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903" dirty="0">
              <a:solidFill>
                <a:srgbClr val="000000"/>
              </a:solidFill>
              <a:latin typeface="Arial" pitchFamily="34"/>
              <a:ea typeface="宋体" pitchFamily="2"/>
              <a:cs typeface=""/>
            </a:endParaRPr>
          </a:p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903" dirty="0">
                <a:solidFill>
                  <a:srgbClr val="000000"/>
                </a:solidFill>
                <a:latin typeface="Arial" pitchFamily="34"/>
                <a:ea typeface="Times New Roman" pitchFamily="18"/>
                <a:cs typeface=""/>
              </a:rPr>
              <a:t>Dostupné ze Školského portálu Karlovarského kraje www.kvkskoly.cz, materiál vznikl v rámci projektu Gymnázia Cheb s názvem Rozvoj školského portálu Karlovarského kraj</a:t>
            </a:r>
            <a:endParaRPr lang="cs-CZ" sz="2903" dirty="0">
              <a:solidFill>
                <a:srgbClr val="000000"/>
              </a:solidFill>
              <a:latin typeface="Arial"/>
              <a:ea typeface="Microsoft YaHei" pitchFamily="34"/>
              <a:cs typeface="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40200"/>
            <a:ext cx="167573" cy="33504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82944" tIns="41472" rIns="82944" bIns="41472" anchor="ctr" anchorCtr="0" compatLnSpc="1">
            <a:spAutoFit/>
          </a:bodyPr>
          <a:lstStyle/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633">
              <a:solidFill>
                <a:srgbClr val="000000"/>
              </a:solidFill>
              <a:latin typeface="Calibri"/>
              <a:ea typeface=""/>
              <a:cs typeface=""/>
            </a:endParaRPr>
          </a:p>
        </p:txBody>
      </p:sp>
      <p:pic>
        <p:nvPicPr>
          <p:cNvPr id="4" name="obrázky1"/>
          <p:cNvPicPr>
            <a:picLocks noChangeAspect="1"/>
          </p:cNvPicPr>
          <p:nvPr/>
        </p:nvPicPr>
        <p:blipFill>
          <a:blip r:embed="rId3">
            <a:lum bright="-50000"/>
          </a:blip>
          <a:srcRect/>
          <a:stretch>
            <a:fillRect/>
          </a:stretch>
        </p:blipFill>
        <p:spPr>
          <a:xfrm>
            <a:off x="3350092" y="622440"/>
            <a:ext cx="2707201" cy="681119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352384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sz="3200"/>
              <a:t>Die Kartoffeln 20 Minuten kochen</a:t>
            </a:r>
            <a:r>
              <a:rPr lang="cs-CZ" sz="3200"/>
              <a:t>.</a:t>
            </a:r>
          </a:p>
        </p:txBody>
      </p:sp>
      <p:pic>
        <p:nvPicPr>
          <p:cNvPr id="3" name="Zástupný symbol pro obsah 3" descr="PA13229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3039" y="1428731"/>
            <a:ext cx="4848002" cy="363600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sz="3200"/>
              <a:t>Die Kartoffeln </a:t>
            </a:r>
            <a:r>
              <a:rPr lang="cs-CZ" sz="3200"/>
              <a:t> </a:t>
            </a:r>
            <a:r>
              <a:rPr lang="de-DE" sz="3200"/>
              <a:t>abgiessen und zu Brei stampfen.</a:t>
            </a:r>
            <a:endParaRPr lang="cs-CZ" sz="3200"/>
          </a:p>
        </p:txBody>
      </p:sp>
      <p:pic>
        <p:nvPicPr>
          <p:cNvPr id="3" name="Zástupný symbol pro obsah 3" descr="PA13232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3039" y="1142981"/>
            <a:ext cx="4848002" cy="363600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/>
              <a:t>Die Eier,</a:t>
            </a:r>
            <a:r>
              <a:rPr lang="cs-CZ"/>
              <a:t> </a:t>
            </a:r>
            <a:r>
              <a:rPr lang="de-DE"/>
              <a:t>Mehl dazu geben</a:t>
            </a:r>
            <a:r>
              <a:rPr lang="cs-CZ"/>
              <a:t>.</a:t>
            </a:r>
          </a:p>
        </p:txBody>
      </p:sp>
      <p:pic>
        <p:nvPicPr>
          <p:cNvPr id="3" name="Zástupný symbol pro obsah 3" descr="PA13232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5914" y="1571615"/>
            <a:ext cx="4848002" cy="363600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z="3200"/>
              <a:t>Salz, Pfeffer dazugeben, gut umrühren.</a:t>
            </a:r>
          </a:p>
        </p:txBody>
      </p:sp>
      <p:pic>
        <p:nvPicPr>
          <p:cNvPr id="3" name="Zástupný symbol pro obsah 3" descr="PA13232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03132" y="530223"/>
            <a:ext cx="5583765" cy="418782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/>
              <a:t>Öl erhitzen</a:t>
            </a:r>
            <a:r>
              <a:rPr lang="cs-CZ"/>
              <a:t>.</a:t>
            </a:r>
          </a:p>
        </p:txBody>
      </p:sp>
      <p:pic>
        <p:nvPicPr>
          <p:cNvPr id="3" name="Zástupný symbol pro obsah 3" descr="PA13232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3039" y="1357298"/>
            <a:ext cx="4848002" cy="363600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z="3200"/>
              <a:t>Die Plätzchen  formen</a:t>
            </a:r>
            <a:r>
              <a:rPr lang="de-DE" sz="3200"/>
              <a:t>,</a:t>
            </a:r>
            <a:r>
              <a:rPr lang="cs-CZ" sz="3200"/>
              <a:t> </a:t>
            </a:r>
            <a:r>
              <a:rPr lang="de-DE" sz="3200"/>
              <a:t>braten,</a:t>
            </a:r>
            <a:r>
              <a:rPr lang="cs-CZ" sz="3200"/>
              <a:t> </a:t>
            </a:r>
            <a:r>
              <a:rPr lang="de-DE" sz="3200"/>
              <a:t>einmal wenden.</a:t>
            </a:r>
            <a:endParaRPr lang="cs-CZ" sz="3200"/>
          </a:p>
        </p:txBody>
      </p:sp>
      <p:pic>
        <p:nvPicPr>
          <p:cNvPr id="3" name="Zástupný symbol pro obsah 3" descr="PA13232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5914" y="1071548"/>
            <a:ext cx="4848002" cy="363600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z="3200"/>
              <a:t>Sofort servieren.</a:t>
            </a:r>
            <a:br>
              <a:rPr lang="cs-CZ" sz="3200"/>
            </a:br>
            <a:r>
              <a:rPr lang="cs-CZ" sz="3200"/>
              <a:t>Guten Appetit!</a:t>
            </a:r>
          </a:p>
        </p:txBody>
      </p:sp>
      <p:pic>
        <p:nvPicPr>
          <p:cNvPr id="3" name="Zástupný symbol pro obsah 3" descr="PA13233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5914" y="1214423"/>
            <a:ext cx="4848002" cy="363600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Guten Appetit !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Dobrou chuť!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cs-CZ"/>
              <a:t>Fotografie : Mgr.Magdalena Nutilová Janečková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502920" y="4077071"/>
            <a:ext cx="8183880" cy="1051560"/>
          </a:xfrm>
        </p:spPr>
        <p:txBody>
          <a:bodyPr/>
          <a:lstStyle/>
          <a:p>
            <a:pPr lvl="0"/>
            <a:r>
              <a:rPr lang="cs-CZ" sz="3200"/>
              <a:t>Kartoffelplätzchen</a:t>
            </a:r>
            <a:br>
              <a:rPr lang="cs-CZ" sz="3200"/>
            </a:br>
            <a:r>
              <a:rPr lang="cs-CZ" sz="3200"/>
              <a:t>Bramborové placky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</a:pPr>
            <a:r>
              <a:rPr lang="cs-CZ" sz="2200"/>
              <a:t>Určeno pro 2. ročník</a:t>
            </a:r>
          </a:p>
          <a:p>
            <a:pPr lvl="0">
              <a:lnSpc>
                <a:spcPct val="80000"/>
              </a:lnSpc>
            </a:pPr>
            <a:r>
              <a:rPr lang="cs-CZ" sz="2200"/>
              <a:t>Obor 65 - 51 – E/01</a:t>
            </a:r>
          </a:p>
          <a:p>
            <a:pPr lvl="0">
              <a:lnSpc>
                <a:spcPct val="80000"/>
              </a:lnSpc>
            </a:pPr>
            <a:r>
              <a:rPr lang="cs-CZ" sz="2200"/>
              <a:t>Stravovací a ubytovací služby  –</a:t>
            </a:r>
          </a:p>
          <a:p>
            <a:pPr lvl="0">
              <a:lnSpc>
                <a:spcPct val="80000"/>
              </a:lnSpc>
              <a:buNone/>
            </a:pPr>
            <a:r>
              <a:rPr lang="cs-CZ" sz="2200"/>
              <a:t>    -  kuchařské práce</a:t>
            </a:r>
          </a:p>
          <a:p>
            <a:pPr lvl="0">
              <a:lnSpc>
                <a:spcPct val="80000"/>
              </a:lnSpc>
              <a:buNone/>
            </a:pPr>
            <a:r>
              <a:rPr lang="cs-CZ" sz="2200"/>
              <a:t>    odborný výcvik</a:t>
            </a:r>
          </a:p>
          <a:p>
            <a:pPr lvl="0">
              <a:lnSpc>
                <a:spcPct val="80000"/>
              </a:lnSpc>
              <a:buNone/>
            </a:pPr>
            <a:r>
              <a:rPr lang="cs-CZ" sz="2200"/>
              <a:t>  </a:t>
            </a:r>
          </a:p>
          <a:p>
            <a:pPr lvl="0">
              <a:lnSpc>
                <a:spcPct val="80000"/>
              </a:lnSpc>
              <a:buNone/>
            </a:pPr>
            <a:r>
              <a:rPr lang="cs-CZ" sz="2200"/>
              <a:t>Příprava na společné akce českých a německých učňů</a:t>
            </a:r>
          </a:p>
          <a:p>
            <a:pPr lvl="0">
              <a:lnSpc>
                <a:spcPct val="80000"/>
              </a:lnSpc>
              <a:buNone/>
            </a:pPr>
            <a:r>
              <a:rPr lang="cs-CZ" sz="2200"/>
              <a:t>Krušnohorské recepty a jejich příprava</a:t>
            </a:r>
            <a:br>
              <a:rPr lang="cs-CZ" sz="2200"/>
            </a:br>
            <a:r>
              <a:rPr lang="cs-CZ" sz="2200"/>
              <a:t>v německém jazyce</a:t>
            </a:r>
          </a:p>
          <a:p>
            <a:pPr lvl="0">
              <a:lnSpc>
                <a:spcPct val="80000"/>
              </a:lnSpc>
              <a:buNone/>
            </a:pPr>
            <a:endParaRPr lang="cs-CZ" sz="2200"/>
          </a:p>
          <a:p>
            <a:pPr lvl="0">
              <a:lnSpc>
                <a:spcPct val="80000"/>
              </a:lnSpc>
              <a:buNone/>
            </a:pPr>
            <a:r>
              <a:rPr lang="cs-CZ" sz="2200"/>
              <a:t>Mgr. Magdalena Nutilová Janečková                  2012</a:t>
            </a:r>
          </a:p>
          <a:p>
            <a:pPr lvl="0">
              <a:lnSpc>
                <a:spcPct val="80000"/>
              </a:lnSpc>
            </a:pPr>
            <a:endParaRPr lang="cs-CZ" sz="2200"/>
          </a:p>
        </p:txBody>
      </p:sp>
      <p:pic>
        <p:nvPicPr>
          <p:cNvPr id="4" name="obrázek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95739" y="5373215"/>
            <a:ext cx="4699001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cs-CZ"/>
              <a:t>Kartoffelplätzchen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cs-CZ"/>
              <a:t>Bramborové placky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Wir  brauchen: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500030" y="1214423"/>
            <a:ext cx="8186769" cy="4911745"/>
          </a:xfrm>
        </p:spPr>
        <p:txBody>
          <a:bodyPr/>
          <a:lstStyle/>
          <a:p>
            <a:pPr lvl="0"/>
            <a:r>
              <a:rPr lang="cs-CZ"/>
              <a:t>Potřebujeme:</a:t>
            </a:r>
          </a:p>
          <a:p>
            <a:pPr lvl="0"/>
            <a:endParaRPr lang="cs-CZ"/>
          </a:p>
          <a:p>
            <a:pPr lvl="0"/>
            <a:r>
              <a:rPr lang="de-DE"/>
              <a:t>500 g Kartoffeln </a:t>
            </a:r>
          </a:p>
          <a:p>
            <a:pPr lvl="0"/>
            <a:r>
              <a:rPr lang="de-DE"/>
              <a:t>2</a:t>
            </a:r>
            <a:r>
              <a:rPr lang="cs-CZ"/>
              <a:t>00 g</a:t>
            </a:r>
            <a:r>
              <a:rPr lang="de-DE"/>
              <a:t> </a:t>
            </a:r>
            <a:r>
              <a:rPr lang="cs-CZ"/>
              <a:t>M</a:t>
            </a:r>
            <a:r>
              <a:rPr lang="de-DE"/>
              <a:t>ehl</a:t>
            </a:r>
          </a:p>
          <a:p>
            <a:pPr lvl="0"/>
            <a:r>
              <a:rPr lang="de-DE"/>
              <a:t>Salz,</a:t>
            </a:r>
            <a:r>
              <a:rPr lang="cs-CZ"/>
              <a:t> </a:t>
            </a:r>
            <a:r>
              <a:rPr lang="de-DE"/>
              <a:t>Pfeffer</a:t>
            </a:r>
          </a:p>
          <a:p>
            <a:pPr lvl="0"/>
            <a:r>
              <a:rPr lang="de-DE"/>
              <a:t>2 frische Ei</a:t>
            </a:r>
            <a:r>
              <a:rPr lang="cs-CZ"/>
              <a:t>er</a:t>
            </a:r>
            <a:endParaRPr lang="de-DE"/>
          </a:p>
          <a:p>
            <a:pPr lvl="0"/>
            <a:r>
              <a:rPr lang="de-DE"/>
              <a:t>Öl zu</a:t>
            </a:r>
            <a:r>
              <a:rPr lang="cs-CZ"/>
              <a:t>m</a:t>
            </a:r>
            <a:r>
              <a:rPr lang="de-DE"/>
              <a:t> </a:t>
            </a:r>
            <a:r>
              <a:rPr lang="cs-CZ"/>
              <a:t>B</a:t>
            </a:r>
            <a:r>
              <a:rPr lang="de-DE"/>
              <a:t>raten</a:t>
            </a:r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/>
              <a:t>500 g Kartoffeln </a:t>
            </a:r>
            <a:endParaRPr lang="cs-CZ"/>
          </a:p>
        </p:txBody>
      </p:sp>
      <p:pic>
        <p:nvPicPr>
          <p:cNvPr id="3" name="Picture 2" descr="D:\Prezentace Nj\Fotky\PA13226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4481" y="1500173"/>
            <a:ext cx="4848002" cy="363600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200 g  Mehl </a:t>
            </a:r>
          </a:p>
        </p:txBody>
      </p:sp>
      <p:pic>
        <p:nvPicPr>
          <p:cNvPr id="3" name="Zástupný symbol pro obsah 4" descr="PA13227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5914" y="1357298"/>
            <a:ext cx="4848002" cy="3636001"/>
          </a:xfrm>
        </p:spPr>
      </p:pic>
      <p:pic>
        <p:nvPicPr>
          <p:cNvPr id="4" name="Picture 3" descr="D:\Prezentace Nj\Fotky\PA13227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29585" y="11287179"/>
            <a:ext cx="29260800" cy="2194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Pfeffer, Salz</a:t>
            </a:r>
          </a:p>
        </p:txBody>
      </p:sp>
      <p:pic>
        <p:nvPicPr>
          <p:cNvPr id="3" name="Picture 2" descr="D:\Prezentace Nj\Fotky\PA13226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3039" y="1285856"/>
            <a:ext cx="4848002" cy="363600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2 frische Eier</a:t>
            </a:r>
          </a:p>
        </p:txBody>
      </p:sp>
      <p:pic>
        <p:nvPicPr>
          <p:cNvPr id="3" name="Zástupný symbol pro obsah 3" descr="PA13227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5914" y="1357298"/>
            <a:ext cx="4848002" cy="363600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Öl  zum  Braten</a:t>
            </a:r>
          </a:p>
        </p:txBody>
      </p:sp>
      <p:pic>
        <p:nvPicPr>
          <p:cNvPr id="3" name="Zástupný symbol pro obsah 3" descr="PA13232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5914" y="1357298"/>
            <a:ext cx="4848002" cy="363600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Aspekt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8F931414-ADF2-4B09-8085-8B7E631D61B3}"/>
</file>

<file path=customXml/itemProps2.xml><?xml version="1.0" encoding="utf-8"?>
<ds:datastoreItem xmlns:ds="http://schemas.openxmlformats.org/officeDocument/2006/customXml" ds:itemID="{6F7C664D-857B-4F42-B907-6415751CDD8B}"/>
</file>

<file path=customXml/itemProps3.xml><?xml version="1.0" encoding="utf-8"?>
<ds:datastoreItem xmlns:ds="http://schemas.openxmlformats.org/officeDocument/2006/customXml" ds:itemID="{84DB2A0E-7746-4E43-9BA1-B08D4C286CB9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48</TotalTime>
  <Words>181</Words>
  <Application>Microsoft Office PowerPoint</Application>
  <PresentationFormat>Širokoúhlá obrazovka</PresentationFormat>
  <Paragraphs>58</Paragraphs>
  <Slides>18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6" baseType="lpstr">
      <vt:lpstr>Microsoft YaHei</vt:lpstr>
      <vt:lpstr>宋体</vt:lpstr>
      <vt:lpstr>Arial</vt:lpstr>
      <vt:lpstr>Calibri</vt:lpstr>
      <vt:lpstr>Times New Roman</vt:lpstr>
      <vt:lpstr>Verdana</vt:lpstr>
      <vt:lpstr>Wingdings 2</vt:lpstr>
      <vt:lpstr>Aspekt</vt:lpstr>
      <vt:lpstr>Prezentace aplikace PowerPoint</vt:lpstr>
      <vt:lpstr>Kartoffelplätzchen Bramborové placky</vt:lpstr>
      <vt:lpstr>Kartoffelplätzchen</vt:lpstr>
      <vt:lpstr>Wir  brauchen:</vt:lpstr>
      <vt:lpstr>500 g Kartoffeln </vt:lpstr>
      <vt:lpstr>200 g  Mehl </vt:lpstr>
      <vt:lpstr>Pfeffer, Salz</vt:lpstr>
      <vt:lpstr>2 frische Eier</vt:lpstr>
      <vt:lpstr>Öl  zum  Braten</vt:lpstr>
      <vt:lpstr>Die Kartoffeln 20 Minuten kochen.</vt:lpstr>
      <vt:lpstr>Die Kartoffeln  abgiessen und zu Brei stampfen.</vt:lpstr>
      <vt:lpstr>Die Eier, Mehl dazu geben.</vt:lpstr>
      <vt:lpstr>Salz, Pfeffer dazugeben, gut umrühren.</vt:lpstr>
      <vt:lpstr>Öl erhitzen.</vt:lpstr>
      <vt:lpstr>Die Plätzchen  formen, braten, einmal wenden.</vt:lpstr>
      <vt:lpstr>Sofort servieren. Guten Appetit!</vt:lpstr>
      <vt:lpstr>Guten Appetit !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Petr Svatoň</dc:creator>
  <cp:lastModifiedBy>Petr Svatoň Nemcina.org</cp:lastModifiedBy>
  <cp:revision>21</cp:revision>
  <dcterms:created xsi:type="dcterms:W3CDTF">2012-12-15T08:22:59Z</dcterms:created>
  <dcterms:modified xsi:type="dcterms:W3CDTF">2013-05-26T15:33:37Z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