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47530E15-A087-4D8B-BA5A-E3BC1486BCB1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05B04A98-1360-42F0-82E1-B0B040E2870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33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774512-24A8-408F-A425-B09F773FFDCF}" type="slidenum">
              <a:t>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9031046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15D852D-CCC9-4903-B7E5-B53C8660DBA1}" type="slidenum">
              <a:t>10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612399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CF0B183-2C0A-4955-892B-D417403516B2}" type="slidenum">
              <a:t>11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57495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2E63C73-899B-470D-A1AC-2426447680DF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332423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7D1116B-98F3-4AC6-8CE3-29868274417B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635198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2826AD-EC30-4EBB-BE3C-C6FCB2AFB497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C68028-D594-485C-A318-A290B5120DDE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968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207727-7B37-4885-A3BC-E7CC7B05BBC7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709098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B4FBF0F-D0EF-4513-A7BA-4B32B33F2CB9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76987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041A2BB-BF1F-4EE8-A4CB-8E8E97560EC4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797192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14C1AC-C6F5-4889-A8D7-D99CD3BF4022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838293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305F14-0FBA-4F08-9D18-09C819A0774B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277408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63762E-4707-41C9-9FDA-051AB39E43F2}" type="slidenum">
              <a:t>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235014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4E25C2-272C-4CBD-A504-BEADA4F2234F}" type="slidenum">
              <a:t>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Verdana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26120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22629" y="304796"/>
            <a:ext cx="11909428" cy="4724404"/>
            <a:chOff x="-3222629" y="304796"/>
            <a:chExt cx="11909428" cy="4724404"/>
          </a:xfrm>
        </p:grpSpPr>
        <p:sp>
          <p:nvSpPr>
            <p:cNvPr id="3" name="Line 3"/>
            <p:cNvSpPr/>
            <p:nvPr/>
          </p:nvSpPr>
          <p:spPr>
            <a:xfrm>
              <a:off x="1447796" y="2514600"/>
              <a:ext cx="7239003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endParaRPr>
            </a:p>
          </p:txBody>
        </p:sp>
        <p:sp>
          <p:nvSpPr>
            <p:cNvPr id="4" name="AutoShape 4"/>
            <p:cNvSpPr/>
            <p:nvPr/>
          </p:nvSpPr>
          <p:spPr>
            <a:xfrm>
              <a:off x="-2514600" y="1371600"/>
              <a:ext cx="3657600" cy="36576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2083"/>
                <a:gd name="f8" fmla="+- 0 0 32000"/>
                <a:gd name="f9" fmla="val 32000"/>
                <a:gd name="f10" fmla="*/ 32000 32000 1"/>
                <a:gd name="f11" fmla="val 44083"/>
                <a:gd name="f12" fmla="val 2368"/>
                <a:gd name="f13" fmla="val 56127"/>
                <a:gd name="f14" fmla="val 7280"/>
                <a:gd name="f15" fmla="val 18993"/>
                <a:gd name="f16" fmla="val 45006"/>
                <a:gd name="f17" fmla="val 56719"/>
                <a:gd name="f18" fmla="val 61631"/>
                <a:gd name="f19" fmla="val 44082"/>
                <a:gd name="f20" fmla="val 61632"/>
                <a:gd name="f21" fmla="+- 0 0 -90"/>
                <a:gd name="f22" fmla="*/ f3 1 64000"/>
                <a:gd name="f23" fmla="*/ f4 1 64000"/>
                <a:gd name="f24" fmla="val f5"/>
                <a:gd name="f25" fmla="val f6"/>
                <a:gd name="f26" fmla="*/ f7 f7 1"/>
                <a:gd name="f27" fmla="+- 0 f10 0"/>
                <a:gd name="f28" fmla="*/ f8 f8 1"/>
                <a:gd name="f29" fmla="*/ f9 f9 1"/>
                <a:gd name="f30" fmla="*/ f21 f0 1"/>
                <a:gd name="f31" fmla="+- f25 0 f24"/>
                <a:gd name="f32" fmla="+- f27 0 f26"/>
                <a:gd name="f33" fmla="+- f27 0 f28"/>
                <a:gd name="f34" fmla="+- f27 0 f29"/>
                <a:gd name="f35" fmla="*/ f30 1 f2"/>
                <a:gd name="f36" fmla="*/ f31 1 64000"/>
                <a:gd name="f37" fmla="sqrt f32"/>
                <a:gd name="f38" fmla="sqrt f33"/>
                <a:gd name="f39" fmla="sqrt f34"/>
                <a:gd name="f40" fmla="+- f35 0 f1"/>
                <a:gd name="f41" fmla="*/ 32000 f37 1"/>
                <a:gd name="f42" fmla="*/ 32000 f38 1"/>
                <a:gd name="f43" fmla="*/ 32000 f39 1"/>
                <a:gd name="f44" fmla="*/ 44083 1 f36"/>
                <a:gd name="f45" fmla="*/ 2368 1 f36"/>
                <a:gd name="f46" fmla="*/ 64000 1 f36"/>
                <a:gd name="f47" fmla="*/ 32000 1 f36"/>
                <a:gd name="f48" fmla="*/ 61631 1 f36"/>
                <a:gd name="f49" fmla="*/ 44082 1 f36"/>
                <a:gd name="f50" fmla="*/ 61632 1 f36"/>
                <a:gd name="f51" fmla="*/ f41 1 32000"/>
                <a:gd name="f52" fmla="*/ f42 1 32000"/>
                <a:gd name="f53" fmla="*/ f43 1 32000"/>
                <a:gd name="f54" fmla="*/ f44 f22 1"/>
                <a:gd name="f55" fmla="*/ f45 f23 1"/>
                <a:gd name="f56" fmla="*/ f46 f22 1"/>
                <a:gd name="f57" fmla="*/ f47 f23 1"/>
                <a:gd name="f58" fmla="*/ f48 f23 1"/>
                <a:gd name="f59" fmla="*/ f49 f22 1"/>
                <a:gd name="f60" fmla="*/ f50 f23 1"/>
                <a:gd name="f61" fmla="+- 0 0 f51"/>
                <a:gd name="f62" fmla="+- 0 0 f52"/>
                <a:gd name="f63" fmla="+- 0 0 f53"/>
                <a:gd name="f64" fmla="+- 0 f52 0"/>
                <a:gd name="f65" fmla="+- 0 f53 0"/>
                <a:gd name="f66" fmla="+- f64 0 f7"/>
                <a:gd name="f67" fmla="+- f65 0 f7"/>
                <a:gd name="f68" fmla="max f63 f62"/>
                <a:gd name="f69" fmla="?: f66 f52 f7"/>
                <a:gd name="f70" fmla="?: f66 f8 f61"/>
                <a:gd name="f71" fmla="?: f67 f53 f7"/>
                <a:gd name="f72" fmla="?: f67 f9 f51"/>
                <a:gd name="f73" fmla="max f68 f7"/>
                <a:gd name="f74" fmla="min f69 f71"/>
                <a:gd name="f75" fmla="+- 0 f73 0"/>
                <a:gd name="f76" fmla="*/ f70 f31 1"/>
                <a:gd name="f77" fmla="*/ f72 f31 1"/>
                <a:gd name="f78" fmla="+- f75 0 f8"/>
                <a:gd name="f79" fmla="*/ f76 1 64000"/>
                <a:gd name="f80" fmla="+- 0 f74 0"/>
                <a:gd name="f81" fmla="*/ f77 1 64000"/>
                <a:gd name="f82" fmla="*/ f78 f31 1"/>
                <a:gd name="f83" fmla="+- f80 0 f8"/>
                <a:gd name="f84" fmla="*/ f79 1 f36"/>
                <a:gd name="f85" fmla="*/ f81 1 f36"/>
                <a:gd name="f86" fmla="*/ f82 1 64000"/>
                <a:gd name="f87" fmla="*/ f83 f31 1"/>
                <a:gd name="f88" fmla="*/ f85 f23 1"/>
                <a:gd name="f89" fmla="*/ f84 f23 1"/>
                <a:gd name="f90" fmla="*/ f87 1 64000"/>
                <a:gd name="f91" fmla="*/ f86 1 f36"/>
                <a:gd name="f92" fmla="*/ f90 1 f36"/>
                <a:gd name="f93" fmla="*/ f91 f22 1"/>
                <a:gd name="f94" fmla="*/ f92 f2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0">
                  <a:pos x="f54" y="f55"/>
                </a:cxn>
                <a:cxn ang="f40">
                  <a:pos x="f56" y="f57"/>
                </a:cxn>
                <a:cxn ang="f40">
                  <a:pos x="f54" y="f58"/>
                </a:cxn>
                <a:cxn ang="f40">
                  <a:pos x="f54" y="f58"/>
                </a:cxn>
                <a:cxn ang="f40">
                  <a:pos x="f59" y="f58"/>
                </a:cxn>
                <a:cxn ang="f40">
                  <a:pos x="f54" y="f60"/>
                </a:cxn>
                <a:cxn ang="f40">
                  <a:pos x="f54" y="f55"/>
                </a:cxn>
                <a:cxn ang="f40">
                  <a:pos x="f59" y="f55"/>
                </a:cxn>
                <a:cxn ang="f40">
                  <a:pos x="f54" y="f55"/>
                </a:cxn>
              </a:cxnLst>
              <a:rect l="f93" t="f89" r="f94" b="f88"/>
              <a:pathLst>
                <a:path w="64000" h="64000">
                  <a:moveTo>
                    <a:pt x="f11" y="f12"/>
                  </a:moveTo>
                  <a:cubicBezTo>
                    <a:pt x="f13" y="f14"/>
                    <a:pt x="f6" y="f15"/>
                    <a:pt x="f6" y="f9"/>
                  </a:cubicBezTo>
                  <a:cubicBezTo>
                    <a:pt x="f6" y="f16"/>
                    <a:pt x="f13" y="f17"/>
                    <a:pt x="f11" y="f18"/>
                  </a:cubicBezTo>
                  <a:cubicBezTo>
                    <a:pt x="f19" y="f18"/>
                    <a:pt x="f19" y="f18"/>
                    <a:pt x="f19" y="f18"/>
                  </a:cubicBezTo>
                  <a:lnTo>
                    <a:pt x="f11" y="f20"/>
                  </a:lnTo>
                  <a:lnTo>
                    <a:pt x="f11" y="f12"/>
                  </a:lnTo>
                  <a:lnTo>
                    <a:pt x="f19" y="f12"/>
                  </a:lnTo>
                  <a:cubicBezTo>
                    <a:pt x="f19" y="f12"/>
                    <a:pt x="f19" y="f12"/>
                    <a:pt x="f11" y="f12"/>
                  </a:cubicBezTo>
                  <a:close/>
                </a:path>
              </a:pathLst>
            </a:custGeom>
            <a:solidFill>
              <a:srgbClr val="99CCCC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endParaRPr>
            </a:p>
          </p:txBody>
        </p:sp>
        <p:sp>
          <p:nvSpPr>
            <p:cNvPr id="5" name="AutoShape 5"/>
            <p:cNvSpPr/>
            <p:nvPr/>
          </p:nvSpPr>
          <p:spPr>
            <a:xfrm>
              <a:off x="-3222629" y="304796"/>
              <a:ext cx="4038603" cy="40386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8994"/>
                <a:gd name="f8" fmla="+- 0 0 30013"/>
                <a:gd name="f9" fmla="val 32000"/>
                <a:gd name="f10" fmla="*/ 32000 32000 1"/>
                <a:gd name="f11" fmla="+- 0 0 32000"/>
                <a:gd name="f12" fmla="val 50994"/>
                <a:gd name="f13" fmla="val 6246"/>
                <a:gd name="f14" fmla="val 59172"/>
                <a:gd name="f15" fmla="val 12279"/>
                <a:gd name="f16" fmla="val 21837"/>
                <a:gd name="f17" fmla="val 42162"/>
                <a:gd name="f18" fmla="val 51720"/>
                <a:gd name="f19" fmla="val 57753"/>
                <a:gd name="f20" fmla="val 50993"/>
                <a:gd name="f21" fmla="val 57754"/>
                <a:gd name="f22" fmla="+- 0 0 -90"/>
                <a:gd name="f23" fmla="*/ f3 1 64000"/>
                <a:gd name="f24" fmla="*/ f4 1 64000"/>
                <a:gd name="f25" fmla="val f5"/>
                <a:gd name="f26" fmla="val f6"/>
                <a:gd name="f27" fmla="*/ f7 f7 1"/>
                <a:gd name="f28" fmla="+- 0 f10 0"/>
                <a:gd name="f29" fmla="*/ f8 f8 1"/>
                <a:gd name="f30" fmla="*/ f9 f9 1"/>
                <a:gd name="f31" fmla="*/ f22 f0 1"/>
                <a:gd name="f32" fmla="+- f26 0 f25"/>
                <a:gd name="f33" fmla="+- f28 0 f27"/>
                <a:gd name="f34" fmla="+- f28 0 f29"/>
                <a:gd name="f35" fmla="+- f28 0 f30"/>
                <a:gd name="f36" fmla="*/ f31 1 f2"/>
                <a:gd name="f37" fmla="*/ f32 1 64000"/>
                <a:gd name="f38" fmla="sqrt f33"/>
                <a:gd name="f39" fmla="sqrt f34"/>
                <a:gd name="f40" fmla="sqrt f35"/>
                <a:gd name="f41" fmla="+- f36 0 f1"/>
                <a:gd name="f42" fmla="*/ 32000 f38 1"/>
                <a:gd name="f43" fmla="*/ 32000 f39 1"/>
                <a:gd name="f44" fmla="*/ 32000 f40 1"/>
                <a:gd name="f45" fmla="*/ 50994 1 f37"/>
                <a:gd name="f46" fmla="*/ 6246 1 f37"/>
                <a:gd name="f47" fmla="*/ 64000 1 f37"/>
                <a:gd name="f48" fmla="*/ 32000 1 f37"/>
                <a:gd name="f49" fmla="*/ 57753 1 f37"/>
                <a:gd name="f50" fmla="*/ 50993 1 f37"/>
                <a:gd name="f51" fmla="*/ 57754 1 f37"/>
                <a:gd name="f52" fmla="*/ f42 1 32000"/>
                <a:gd name="f53" fmla="*/ f43 1 32000"/>
                <a:gd name="f54" fmla="*/ f44 1 32000"/>
                <a:gd name="f55" fmla="*/ f45 f23 1"/>
                <a:gd name="f56" fmla="*/ f46 f24 1"/>
                <a:gd name="f57" fmla="*/ f47 f23 1"/>
                <a:gd name="f58" fmla="*/ f48 f24 1"/>
                <a:gd name="f59" fmla="*/ f49 f24 1"/>
                <a:gd name="f60" fmla="*/ f50 f23 1"/>
                <a:gd name="f61" fmla="*/ f51 f24 1"/>
                <a:gd name="f62" fmla="+- 0 0 f52"/>
                <a:gd name="f63" fmla="+- 0 0 f53"/>
                <a:gd name="f64" fmla="+- 0 0 f54"/>
                <a:gd name="f65" fmla="+- 0 f53 0"/>
                <a:gd name="f66" fmla="+- 0 f54 0"/>
                <a:gd name="f67" fmla="+- f65 0 f7"/>
                <a:gd name="f68" fmla="+- f66 0 f7"/>
                <a:gd name="f69" fmla="max f64 f63"/>
                <a:gd name="f70" fmla="?: f67 f53 f7"/>
                <a:gd name="f71" fmla="?: f67 f8 f62"/>
                <a:gd name="f72" fmla="?: f68 f54 f7"/>
                <a:gd name="f73" fmla="?: f68 f9 f52"/>
                <a:gd name="f74" fmla="max f69 f7"/>
                <a:gd name="f75" fmla="min f70 f72"/>
                <a:gd name="f76" fmla="+- 0 f74 0"/>
                <a:gd name="f77" fmla="*/ f71 f32 1"/>
                <a:gd name="f78" fmla="*/ f73 f32 1"/>
                <a:gd name="f79" fmla="+- f76 0 f11"/>
                <a:gd name="f80" fmla="*/ f77 1 64000"/>
                <a:gd name="f81" fmla="+- 0 f75 0"/>
                <a:gd name="f82" fmla="*/ f78 1 64000"/>
                <a:gd name="f83" fmla="*/ f79 f32 1"/>
                <a:gd name="f84" fmla="+- f81 0 f11"/>
                <a:gd name="f85" fmla="*/ f80 1 f37"/>
                <a:gd name="f86" fmla="*/ f82 1 f37"/>
                <a:gd name="f87" fmla="*/ f83 1 64000"/>
                <a:gd name="f88" fmla="*/ f84 f32 1"/>
                <a:gd name="f89" fmla="*/ f86 f24 1"/>
                <a:gd name="f90" fmla="*/ f85 f24 1"/>
                <a:gd name="f91" fmla="*/ f88 1 64000"/>
                <a:gd name="f92" fmla="*/ f87 1 f37"/>
                <a:gd name="f93" fmla="*/ f91 1 f37"/>
                <a:gd name="f94" fmla="*/ f92 f23 1"/>
                <a:gd name="f95" fmla="*/ f93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5" y="f56"/>
                </a:cxn>
                <a:cxn ang="f41">
                  <a:pos x="f57" y="f58"/>
                </a:cxn>
                <a:cxn ang="f41">
                  <a:pos x="f55" y="f59"/>
                </a:cxn>
                <a:cxn ang="f41">
                  <a:pos x="f55" y="f59"/>
                </a:cxn>
                <a:cxn ang="f41">
                  <a:pos x="f60" y="f59"/>
                </a:cxn>
                <a:cxn ang="f41">
                  <a:pos x="f55" y="f61"/>
                </a:cxn>
                <a:cxn ang="f41">
                  <a:pos x="f55" y="f56"/>
                </a:cxn>
                <a:cxn ang="f41">
                  <a:pos x="f60" y="f56"/>
                </a:cxn>
                <a:cxn ang="f41">
                  <a:pos x="f55" y="f56"/>
                </a:cxn>
              </a:cxnLst>
              <a:rect l="f94" t="f90" r="f95" b="f89"/>
              <a:pathLst>
                <a:path w="64000" h="64000">
                  <a:moveTo>
                    <a:pt x="f12" y="f13"/>
                  </a:moveTo>
                  <a:cubicBezTo>
                    <a:pt x="f14" y="f15"/>
                    <a:pt x="f6" y="f16"/>
                    <a:pt x="f6" y="f9"/>
                  </a:cubicBezTo>
                  <a:cubicBezTo>
                    <a:pt x="f6" y="f17"/>
                    <a:pt x="f14" y="f18"/>
                    <a:pt x="f12" y="f19"/>
                  </a:cubicBezTo>
                  <a:cubicBezTo>
                    <a:pt x="f20" y="f19"/>
                    <a:pt x="f20" y="f19"/>
                    <a:pt x="f20" y="f19"/>
                  </a:cubicBezTo>
                  <a:lnTo>
                    <a:pt x="f12" y="f21"/>
                  </a:lnTo>
                  <a:lnTo>
                    <a:pt x="f12" y="f13"/>
                  </a:lnTo>
                  <a:lnTo>
                    <a:pt x="f20" y="f13"/>
                  </a:lnTo>
                  <a:cubicBezTo>
                    <a:pt x="f20" y="f13"/>
                    <a:pt x="f20" y="f13"/>
                    <a:pt x="f12" y="f13"/>
                  </a:cubicBezTo>
                  <a:close/>
                </a:path>
              </a:pathLst>
            </a:custGeom>
            <a:solidFill>
              <a:srgbClr val="006666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endParaRPr>
            </a:p>
          </p:txBody>
        </p:sp>
      </p:grpSp>
      <p:sp>
        <p:nvSpPr>
          <p:cNvPr id="6" name="Rectangle 6"/>
          <p:cNvSpPr txBox="1">
            <a:spLocks noGrp="1"/>
          </p:cNvSpPr>
          <p:nvPr>
            <p:ph type="ctrTitle"/>
          </p:nvPr>
        </p:nvSpPr>
        <p:spPr>
          <a:xfrm>
            <a:off x="1443042" y="985842"/>
            <a:ext cx="7239003" cy="1444623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7" name="Rectangle 7"/>
          <p:cNvSpPr txBox="1">
            <a:spLocks noGrp="1"/>
          </p:cNvSpPr>
          <p:nvPr>
            <p:ph type="subTitle" idx="1"/>
          </p:nvPr>
        </p:nvSpPr>
        <p:spPr>
          <a:xfrm>
            <a:off x="1443042" y="3427408"/>
            <a:ext cx="7239003" cy="17526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8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10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058A1D-6A91-4712-A105-7CB9FBEE6A1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372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8A926F-A6A5-4B84-B1BD-D981DF9D0FF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514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856408" y="301623"/>
            <a:ext cx="1827208" cy="564038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1370008" y="301623"/>
            <a:ext cx="5333996" cy="564038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08008E-E33D-4B50-9823-5DDF3CE4BC0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286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C0281-1D5E-4334-AB69-E0B7DA82937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578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/>
          <a:lstStyle>
            <a:lvl1pPr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E9E5B0-4C11-4364-9D2C-91E619FF470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21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1370008" y="1827208"/>
            <a:ext cx="3579811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5102223" y="1827208"/>
            <a:ext cx="358140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DE62BC-5C3B-4EF5-B096-618EEC0B411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959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D4519B-2515-4401-AE0B-C9A25EC5D0D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251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E36328-4495-4D38-9B16-AE89B3CBE99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7285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700A8B-B424-497E-915C-C8830D25DB8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8876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/>
          <a:lstStyle>
            <a:lvl1pPr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spcBef>
                <a:spcPts val="800"/>
              </a:spcBef>
              <a:defRPr sz="3200"/>
            </a:lvl1pPr>
            <a:lvl2pPr>
              <a:spcBef>
                <a:spcPts val="700"/>
              </a:spcBef>
              <a:defRPr sz="2800"/>
            </a:lvl2pPr>
            <a:lvl3pPr>
              <a:spcBef>
                <a:spcPts val="600"/>
              </a:spcBef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A8C24D-3069-4A61-B9D2-BA41B5A24DA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517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/>
          <a:lstStyle>
            <a:lvl1pPr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3200"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8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9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10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56F8B8-1E6F-497E-A12E-289A9CCDEB9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2127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238503" y="0"/>
            <a:ext cx="11925303" cy="3810003"/>
            <a:chOff x="-3238503" y="0"/>
            <a:chExt cx="11925303" cy="3810003"/>
          </a:xfrm>
        </p:grpSpPr>
        <p:sp>
          <p:nvSpPr>
            <p:cNvPr id="3" name="AutoShape 3"/>
            <p:cNvSpPr/>
            <p:nvPr/>
          </p:nvSpPr>
          <p:spPr>
            <a:xfrm>
              <a:off x="-3238503" y="685800"/>
              <a:ext cx="4114800" cy="3124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8296"/>
                <a:gd name="f8" fmla="+- 0 0 30880"/>
                <a:gd name="f9" fmla="val 31512"/>
                <a:gd name="f10" fmla="*/ 32000 32000 1"/>
                <a:gd name="f11" fmla="+- 0 0 32000"/>
                <a:gd name="f12" fmla="val 50296"/>
                <a:gd name="f13" fmla="val 5746"/>
                <a:gd name="f14" fmla="val 58882"/>
                <a:gd name="f15" fmla="val 11730"/>
                <a:gd name="f16" fmla="val 21534"/>
                <a:gd name="f17" fmla="val 32000"/>
                <a:gd name="f18" fmla="val 42465"/>
                <a:gd name="f19" fmla="val 52269"/>
                <a:gd name="f20" fmla="val 58253"/>
                <a:gd name="f21" fmla="val 50295"/>
                <a:gd name="f22" fmla="val 58254"/>
                <a:gd name="f23" fmla="+- 0 0 -90"/>
                <a:gd name="f24" fmla="*/ f3 1 64000"/>
                <a:gd name="f25" fmla="*/ f4 1 64000"/>
                <a:gd name="f26" fmla="val f5"/>
                <a:gd name="f27" fmla="val f6"/>
                <a:gd name="f28" fmla="*/ f7 f7 1"/>
                <a:gd name="f29" fmla="+- 0 f10 0"/>
                <a:gd name="f30" fmla="*/ f8 f8 1"/>
                <a:gd name="f31" fmla="*/ f9 f9 1"/>
                <a:gd name="f32" fmla="*/ f23 f0 1"/>
                <a:gd name="f33" fmla="+- f27 0 f26"/>
                <a:gd name="f34" fmla="+- f29 0 f28"/>
                <a:gd name="f35" fmla="+- f29 0 f30"/>
                <a:gd name="f36" fmla="+- f29 0 f31"/>
                <a:gd name="f37" fmla="*/ f32 1 f2"/>
                <a:gd name="f38" fmla="*/ f33 1 64000"/>
                <a:gd name="f39" fmla="sqrt f34"/>
                <a:gd name="f40" fmla="sqrt f35"/>
                <a:gd name="f41" fmla="sqrt f36"/>
                <a:gd name="f42" fmla="+- f37 0 f1"/>
                <a:gd name="f43" fmla="*/ 32000 f39 1"/>
                <a:gd name="f44" fmla="*/ 32000 f40 1"/>
                <a:gd name="f45" fmla="*/ 32000 f41 1"/>
                <a:gd name="f46" fmla="*/ 50296 1 f38"/>
                <a:gd name="f47" fmla="*/ 5746 1 f38"/>
                <a:gd name="f48" fmla="*/ 64000 1 f38"/>
                <a:gd name="f49" fmla="*/ 32000 1 f38"/>
                <a:gd name="f50" fmla="*/ 58253 1 f38"/>
                <a:gd name="f51" fmla="*/ 50295 1 f38"/>
                <a:gd name="f52" fmla="*/ 58254 1 f38"/>
                <a:gd name="f53" fmla="*/ f43 1 32000"/>
                <a:gd name="f54" fmla="*/ f44 1 32000"/>
                <a:gd name="f55" fmla="*/ f45 1 32000"/>
                <a:gd name="f56" fmla="*/ f46 f24 1"/>
                <a:gd name="f57" fmla="*/ f47 f25 1"/>
                <a:gd name="f58" fmla="*/ f48 f24 1"/>
                <a:gd name="f59" fmla="*/ f49 f25 1"/>
                <a:gd name="f60" fmla="*/ f50 f25 1"/>
                <a:gd name="f61" fmla="*/ f51 f24 1"/>
                <a:gd name="f62" fmla="*/ f52 f25 1"/>
                <a:gd name="f63" fmla="+- 0 0 f53"/>
                <a:gd name="f64" fmla="+- 0 0 f54"/>
                <a:gd name="f65" fmla="+- 0 0 f55"/>
                <a:gd name="f66" fmla="+- 0 f54 0"/>
                <a:gd name="f67" fmla="+- 0 f55 0"/>
                <a:gd name="f68" fmla="+- f66 0 f7"/>
                <a:gd name="f69" fmla="+- f67 0 f7"/>
                <a:gd name="f70" fmla="max f65 f64"/>
                <a:gd name="f71" fmla="?: f68 f54 f7"/>
                <a:gd name="f72" fmla="?: f68 f8 f63"/>
                <a:gd name="f73" fmla="?: f69 f55 f7"/>
                <a:gd name="f74" fmla="?: f69 f9 f53"/>
                <a:gd name="f75" fmla="max f70 f7"/>
                <a:gd name="f76" fmla="min f71 f73"/>
                <a:gd name="f77" fmla="+- 0 f75 0"/>
                <a:gd name="f78" fmla="*/ f72 f33 1"/>
                <a:gd name="f79" fmla="*/ f74 f33 1"/>
                <a:gd name="f80" fmla="+- f77 0 f11"/>
                <a:gd name="f81" fmla="*/ f78 1 64000"/>
                <a:gd name="f82" fmla="+- 0 f76 0"/>
                <a:gd name="f83" fmla="*/ f79 1 64000"/>
                <a:gd name="f84" fmla="*/ f80 f33 1"/>
                <a:gd name="f85" fmla="+- f82 0 f11"/>
                <a:gd name="f86" fmla="*/ f81 1 f38"/>
                <a:gd name="f87" fmla="*/ f83 1 f38"/>
                <a:gd name="f88" fmla="*/ f84 1 64000"/>
                <a:gd name="f89" fmla="*/ f85 f33 1"/>
                <a:gd name="f90" fmla="*/ f87 f25 1"/>
                <a:gd name="f91" fmla="*/ f86 f25 1"/>
                <a:gd name="f92" fmla="*/ f89 1 64000"/>
                <a:gd name="f93" fmla="*/ f88 1 f38"/>
                <a:gd name="f94" fmla="*/ f92 1 f38"/>
                <a:gd name="f95" fmla="*/ f93 f24 1"/>
                <a:gd name="f96" fmla="*/ f94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2">
                  <a:pos x="f56" y="f57"/>
                </a:cxn>
                <a:cxn ang="f42">
                  <a:pos x="f58" y="f59"/>
                </a:cxn>
                <a:cxn ang="f42">
                  <a:pos x="f56" y="f60"/>
                </a:cxn>
                <a:cxn ang="f42">
                  <a:pos x="f56" y="f60"/>
                </a:cxn>
                <a:cxn ang="f42">
                  <a:pos x="f61" y="f60"/>
                </a:cxn>
                <a:cxn ang="f42">
                  <a:pos x="f56" y="f62"/>
                </a:cxn>
                <a:cxn ang="f42">
                  <a:pos x="f56" y="f57"/>
                </a:cxn>
                <a:cxn ang="f42">
                  <a:pos x="f61" y="f57"/>
                </a:cxn>
                <a:cxn ang="f42">
                  <a:pos x="f56" y="f57"/>
                </a:cxn>
              </a:cxnLst>
              <a:rect l="f95" t="f91" r="f96" b="f90"/>
              <a:pathLst>
                <a:path w="64000" h="64000">
                  <a:moveTo>
                    <a:pt x="f12" y="f13"/>
                  </a:moveTo>
                  <a:cubicBezTo>
                    <a:pt x="f14" y="f15"/>
                    <a:pt x="f6" y="f16"/>
                    <a:pt x="f6" y="f17"/>
                  </a:cubicBezTo>
                  <a:cubicBezTo>
                    <a:pt x="f6" y="f18"/>
                    <a:pt x="f14" y="f19"/>
                    <a:pt x="f12" y="f20"/>
                  </a:cubicBezTo>
                  <a:cubicBezTo>
                    <a:pt x="f12" y="f20"/>
                    <a:pt x="f12" y="f20"/>
                    <a:pt x="f21" y="f20"/>
                  </a:cubicBezTo>
                  <a:lnTo>
                    <a:pt x="f12" y="f22"/>
                  </a:lnTo>
                  <a:lnTo>
                    <a:pt x="f12" y="f13"/>
                  </a:lnTo>
                  <a:lnTo>
                    <a:pt x="f21" y="f13"/>
                  </a:lnTo>
                  <a:cubicBezTo>
                    <a:pt x="f12" y="f13"/>
                    <a:pt x="f12" y="f13"/>
                    <a:pt x="f12" y="f13"/>
                  </a:cubicBezTo>
                  <a:close/>
                </a:path>
              </a:pathLst>
            </a:custGeom>
            <a:solidFill>
              <a:srgbClr val="99CCCC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</a:endParaRPr>
            </a:p>
          </p:txBody>
        </p:sp>
        <p:sp>
          <p:nvSpPr>
            <p:cNvPr id="4" name="AutoShape 4"/>
            <p:cNvSpPr/>
            <p:nvPr/>
          </p:nvSpPr>
          <p:spPr>
            <a:xfrm>
              <a:off x="-2425702" y="0"/>
              <a:ext cx="3094036" cy="315435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4000"/>
                <a:gd name="f7" fmla="val 18077"/>
                <a:gd name="f8" fmla="+- 0 0 30880"/>
                <a:gd name="f9" fmla="val 32000"/>
                <a:gd name="f10" fmla="*/ 32000 32000 1"/>
                <a:gd name="f11" fmla="+- 0 0 32000"/>
                <a:gd name="f12" fmla="val 50077"/>
                <a:gd name="f13" fmla="val 5595"/>
                <a:gd name="f14" fmla="val 58790"/>
                <a:gd name="f15" fmla="val 11560"/>
                <a:gd name="f16" fmla="val 21440"/>
                <a:gd name="f17" fmla="val 42559"/>
                <a:gd name="f18" fmla="val 52439"/>
                <a:gd name="f19" fmla="val 58404"/>
                <a:gd name="f20" fmla="val 50076"/>
                <a:gd name="f21" fmla="val 58405"/>
                <a:gd name="f22" fmla="+- 0 0 -90"/>
                <a:gd name="f23" fmla="*/ f3 1 64000"/>
                <a:gd name="f24" fmla="*/ f4 1 64000"/>
                <a:gd name="f25" fmla="val f5"/>
                <a:gd name="f26" fmla="val f6"/>
                <a:gd name="f27" fmla="*/ f7 f7 1"/>
                <a:gd name="f28" fmla="+- 0 f10 0"/>
                <a:gd name="f29" fmla="*/ f8 f8 1"/>
                <a:gd name="f30" fmla="*/ f9 f9 1"/>
                <a:gd name="f31" fmla="*/ f22 f0 1"/>
                <a:gd name="f32" fmla="+- f26 0 f25"/>
                <a:gd name="f33" fmla="+- f28 0 f27"/>
                <a:gd name="f34" fmla="+- f28 0 f29"/>
                <a:gd name="f35" fmla="+- f28 0 f30"/>
                <a:gd name="f36" fmla="*/ f31 1 f2"/>
                <a:gd name="f37" fmla="*/ f32 1 64000"/>
                <a:gd name="f38" fmla="sqrt f33"/>
                <a:gd name="f39" fmla="sqrt f34"/>
                <a:gd name="f40" fmla="sqrt f35"/>
                <a:gd name="f41" fmla="+- f36 0 f1"/>
                <a:gd name="f42" fmla="*/ 32000 f38 1"/>
                <a:gd name="f43" fmla="*/ 32000 f39 1"/>
                <a:gd name="f44" fmla="*/ 32000 f40 1"/>
                <a:gd name="f45" fmla="*/ 50077 1 f37"/>
                <a:gd name="f46" fmla="*/ 5595 1 f37"/>
                <a:gd name="f47" fmla="*/ 64000 1 f37"/>
                <a:gd name="f48" fmla="*/ 32000 1 f37"/>
                <a:gd name="f49" fmla="*/ 58404 1 f37"/>
                <a:gd name="f50" fmla="*/ 50076 1 f37"/>
                <a:gd name="f51" fmla="*/ 58405 1 f37"/>
                <a:gd name="f52" fmla="*/ f42 1 32000"/>
                <a:gd name="f53" fmla="*/ f43 1 32000"/>
                <a:gd name="f54" fmla="*/ f44 1 32000"/>
                <a:gd name="f55" fmla="*/ f45 f23 1"/>
                <a:gd name="f56" fmla="*/ f46 f24 1"/>
                <a:gd name="f57" fmla="*/ f47 f23 1"/>
                <a:gd name="f58" fmla="*/ f48 f24 1"/>
                <a:gd name="f59" fmla="*/ f49 f24 1"/>
                <a:gd name="f60" fmla="*/ f50 f23 1"/>
                <a:gd name="f61" fmla="*/ f51 f24 1"/>
                <a:gd name="f62" fmla="+- 0 0 f52"/>
                <a:gd name="f63" fmla="+- 0 0 f53"/>
                <a:gd name="f64" fmla="+- 0 0 f54"/>
                <a:gd name="f65" fmla="+- 0 f53 0"/>
                <a:gd name="f66" fmla="+- 0 f54 0"/>
                <a:gd name="f67" fmla="+- f65 0 f7"/>
                <a:gd name="f68" fmla="+- f66 0 f7"/>
                <a:gd name="f69" fmla="max f64 f63"/>
                <a:gd name="f70" fmla="?: f67 f53 f7"/>
                <a:gd name="f71" fmla="?: f67 f8 f62"/>
                <a:gd name="f72" fmla="?: f68 f54 f7"/>
                <a:gd name="f73" fmla="?: f68 f9 f52"/>
                <a:gd name="f74" fmla="max f69 f7"/>
                <a:gd name="f75" fmla="min f70 f72"/>
                <a:gd name="f76" fmla="+- 0 f74 0"/>
                <a:gd name="f77" fmla="*/ f71 f32 1"/>
                <a:gd name="f78" fmla="*/ f73 f32 1"/>
                <a:gd name="f79" fmla="+- f76 0 f11"/>
                <a:gd name="f80" fmla="*/ f77 1 64000"/>
                <a:gd name="f81" fmla="+- 0 f75 0"/>
                <a:gd name="f82" fmla="*/ f78 1 64000"/>
                <a:gd name="f83" fmla="*/ f79 f32 1"/>
                <a:gd name="f84" fmla="+- f81 0 f11"/>
                <a:gd name="f85" fmla="*/ f80 1 f37"/>
                <a:gd name="f86" fmla="*/ f82 1 f37"/>
                <a:gd name="f87" fmla="*/ f83 1 64000"/>
                <a:gd name="f88" fmla="*/ f84 f32 1"/>
                <a:gd name="f89" fmla="*/ f86 f24 1"/>
                <a:gd name="f90" fmla="*/ f85 f24 1"/>
                <a:gd name="f91" fmla="*/ f88 1 64000"/>
                <a:gd name="f92" fmla="*/ f87 1 f37"/>
                <a:gd name="f93" fmla="*/ f91 1 f37"/>
                <a:gd name="f94" fmla="*/ f92 f23 1"/>
                <a:gd name="f95" fmla="*/ f93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5" y="f56"/>
                </a:cxn>
                <a:cxn ang="f41">
                  <a:pos x="f57" y="f58"/>
                </a:cxn>
                <a:cxn ang="f41">
                  <a:pos x="f55" y="f59"/>
                </a:cxn>
                <a:cxn ang="f41">
                  <a:pos x="f55" y="f59"/>
                </a:cxn>
                <a:cxn ang="f41">
                  <a:pos x="f60" y="f59"/>
                </a:cxn>
                <a:cxn ang="f41">
                  <a:pos x="f55" y="f61"/>
                </a:cxn>
                <a:cxn ang="f41">
                  <a:pos x="f55" y="f56"/>
                </a:cxn>
                <a:cxn ang="f41">
                  <a:pos x="f60" y="f56"/>
                </a:cxn>
                <a:cxn ang="f41">
                  <a:pos x="f55" y="f56"/>
                </a:cxn>
              </a:cxnLst>
              <a:rect l="f94" t="f90" r="f95" b="f89"/>
              <a:pathLst>
                <a:path w="64000" h="64000">
                  <a:moveTo>
                    <a:pt x="f12" y="f13"/>
                  </a:moveTo>
                  <a:cubicBezTo>
                    <a:pt x="f14" y="f15"/>
                    <a:pt x="f6" y="f16"/>
                    <a:pt x="f6" y="f9"/>
                  </a:cubicBezTo>
                  <a:cubicBezTo>
                    <a:pt x="f6" y="f17"/>
                    <a:pt x="f14" y="f18"/>
                    <a:pt x="f12" y="f19"/>
                  </a:cubicBezTo>
                  <a:cubicBezTo>
                    <a:pt x="f12" y="f19"/>
                    <a:pt x="f12" y="f19"/>
                    <a:pt x="f20" y="f19"/>
                  </a:cubicBezTo>
                  <a:lnTo>
                    <a:pt x="f12" y="f21"/>
                  </a:lnTo>
                  <a:lnTo>
                    <a:pt x="f12" y="f13"/>
                  </a:lnTo>
                  <a:lnTo>
                    <a:pt x="f20" y="f13"/>
                  </a:lnTo>
                  <a:cubicBezTo>
                    <a:pt x="f12" y="f13"/>
                    <a:pt x="f12" y="f13"/>
                    <a:pt x="f12" y="f13"/>
                  </a:cubicBezTo>
                  <a:close/>
                </a:path>
              </a:pathLst>
            </a:custGeom>
            <a:solidFill>
              <a:srgbClr val="006666"/>
            </a:solidFill>
            <a:ln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endParaRPr>
            </a:p>
          </p:txBody>
        </p:sp>
        <p:sp>
          <p:nvSpPr>
            <p:cNvPr id="5" name="Line 5"/>
            <p:cNvSpPr/>
            <p:nvPr/>
          </p:nvSpPr>
          <p:spPr>
            <a:xfrm>
              <a:off x="1371600" y="1524003"/>
              <a:ext cx="7315200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val f6"/>
                <a:gd name="f13" fmla="*/ f7 f0 1"/>
                <a:gd name="f14" fmla="*/ f8 f0 1"/>
                <a:gd name="f15" fmla="?: f9 f3 1"/>
                <a:gd name="f16" fmla="?: f10 f4 1"/>
                <a:gd name="f17" fmla="?: f11 f5 1"/>
                <a:gd name="f18" fmla="*/ f13 1 f2"/>
                <a:gd name="f19" fmla="*/ f14 1 f2"/>
                <a:gd name="f20" fmla="*/ f15 1 21600"/>
                <a:gd name="f21" fmla="*/ f16 1 21600"/>
                <a:gd name="f22" fmla="*/ 21600 f15 1"/>
                <a:gd name="f23" fmla="*/ 21600 f16 1"/>
                <a:gd name="f24" fmla="+- f18 0 f1"/>
                <a:gd name="f25" fmla="+- f19 0 f1"/>
                <a:gd name="f26" fmla="min f21 f20"/>
                <a:gd name="f27" fmla="*/ f22 1 f17"/>
                <a:gd name="f28" fmla="*/ f23 1 f17"/>
                <a:gd name="f29" fmla="val f27"/>
                <a:gd name="f30" fmla="val f28"/>
                <a:gd name="f31" fmla="*/ f6 f26 1"/>
                <a:gd name="f32" fmla="*/ f27 f26 1"/>
                <a:gd name="f33" fmla="*/ f28 f26 1"/>
                <a:gd name="f34" fmla="*/ f12 f26 1"/>
                <a:gd name="f35" fmla="*/ f29 f26 1"/>
                <a:gd name="f36" fmla="*/ f30 f2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34" y="f34"/>
                </a:cxn>
                <a:cxn ang="f25">
                  <a:pos x="f35" y="f36"/>
                </a:cxn>
              </a:cxnLst>
              <a:rect l="f31" t="f31" r="f32" b="f33"/>
              <a:pathLst>
                <a:path>
                  <a:moveTo>
                    <a:pt x="f34" y="f34"/>
                  </a:moveTo>
                  <a:lnTo>
                    <a:pt x="f35" y="f36"/>
                  </a:lnTo>
                </a:path>
              </a:pathLst>
            </a:custGeom>
            <a:noFill/>
            <a:ln w="12701">
              <a:solidFill>
                <a:srgbClr val="000000"/>
              </a:solidFill>
              <a:prstDash val="solid"/>
              <a:round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endParaRPr>
            </a:p>
          </p:txBody>
        </p:sp>
      </p:grpSp>
      <p:sp>
        <p:nvSpPr>
          <p:cNvPr id="6" name="Rectangle 6"/>
          <p:cNvSpPr txBox="1">
            <a:spLocks noGrp="1"/>
          </p:cNvSpPr>
          <p:nvPr>
            <p:ph type="title"/>
          </p:nvPr>
        </p:nvSpPr>
        <p:spPr>
          <a:xfrm>
            <a:off x="1370008" y="301623"/>
            <a:ext cx="7313608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7" name="Rectangle 7"/>
          <p:cNvSpPr txBox="1">
            <a:spLocks noGrp="1"/>
          </p:cNvSpPr>
          <p:nvPr>
            <p:ph type="body" idx="1"/>
          </p:nvPr>
        </p:nvSpPr>
        <p:spPr>
          <a:xfrm>
            <a:off x="1370008" y="1827208"/>
            <a:ext cx="7313608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Rectangle 8"/>
          <p:cNvSpPr txBox="1">
            <a:spLocks noGrp="1"/>
          </p:cNvSpPr>
          <p:nvPr>
            <p:ph type="dt" sz="half" idx="2"/>
          </p:nvPr>
        </p:nvSpPr>
        <p:spPr>
          <a:xfrm>
            <a:off x="457200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9" name="Rectangle 9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10" name="Rectangle 10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</a:defRPr>
            </a:lvl1pPr>
          </a:lstStyle>
          <a:p>
            <a:pPr lvl="0"/>
            <a:fld id="{624754F1-869A-42ED-97BC-A6175095A46B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3600" b="0" i="0" u="none" strike="noStrike" kern="0" cap="none" spc="0" baseline="0">
          <a:solidFill>
            <a:srgbClr val="006666"/>
          </a:solidFill>
          <a:uFillTx/>
          <a:latin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Clr>
          <a:srgbClr val="006666"/>
        </a:buClr>
        <a:buSzPct val="70000"/>
        <a:buFont typeface="Wingdings" pitchFamily="2"/>
        <a:buChar char="¡"/>
        <a:tabLst/>
        <a:defRPr lang="cs-CZ" sz="2900" b="0" i="0" u="none" strike="noStrike" kern="0" cap="none" spc="0" baseline="0">
          <a:solidFill>
            <a:srgbClr val="000000"/>
          </a:solidFill>
          <a:uFillTx/>
          <a:latin typeface="Verdana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l"/>
        <a:tabLst/>
        <a:defRPr lang="cs-CZ" sz="2500" b="0" i="0" u="none" strike="noStrike" kern="0" cap="none" spc="0" baseline="0">
          <a:solidFill>
            <a:srgbClr val="000000"/>
          </a:solidFill>
          <a:uFillTx/>
          <a:latin typeface="Verdana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006666"/>
        </a:buClr>
        <a:buSzPct val="65000"/>
        <a:buFont typeface="Wingdings" pitchFamily="2"/>
        <a:buChar char="¡"/>
        <a:tabLst/>
        <a:defRPr lang="cs-CZ" sz="2200" b="0" i="0" u="none" strike="noStrike" kern="0" cap="none" spc="0" baseline="0">
          <a:solidFill>
            <a:srgbClr val="000000"/>
          </a:solidFill>
          <a:uFillTx/>
          <a:latin typeface="Verdana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99CCCC"/>
        </a:buClr>
        <a:buSzPct val="70000"/>
        <a:buFont typeface="Wingdings" pitchFamily="2"/>
        <a:buChar char="l"/>
        <a:tabLst/>
        <a:defRPr lang="cs-CZ" sz="1900" b="0" i="0" u="none" strike="noStrike" kern="0" cap="none" spc="0" baseline="0">
          <a:solidFill>
            <a:srgbClr val="000000"/>
          </a:solidFill>
          <a:uFillTx/>
          <a:latin typeface="Verdana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006666"/>
        </a:buClr>
        <a:buSzPct val="60000"/>
        <a:buFont typeface="Wingdings" pitchFamily="2"/>
        <a:buChar char="¡"/>
        <a:tabLst/>
        <a:defRPr lang="cs-CZ" sz="1900" b="0" i="0" u="none" strike="noStrike" kern="0" cap="none" spc="0" baseline="0">
          <a:solidFill>
            <a:srgbClr val="000000"/>
          </a:solidFill>
          <a:uFillTx/>
          <a:latin typeface="Verdan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 hangingPunct="1"/>
            <a:r>
              <a:rPr lang="cs-CZ" sz="6000" b="1"/>
              <a:t>KUPNÍ SMLOUVA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362196" y="2819396"/>
            <a:ext cx="4699001" cy="102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HLAVIČKA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1" hangingPunct="1">
              <a:lnSpc>
                <a:spcPct val="90000"/>
              </a:lnSpc>
              <a:spcBef>
                <a:spcPts val="500"/>
              </a:spcBef>
            </a:pPr>
            <a:r>
              <a:rPr lang="cs-CZ" sz="2100" b="1"/>
              <a:t>FO</a:t>
            </a:r>
            <a:r>
              <a:rPr lang="cs-CZ" sz="2100"/>
              <a:t> – jméno, příjmení, adresa, rodné číslo</a:t>
            </a:r>
          </a:p>
          <a:p>
            <a:pPr lvl="1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	(jednotlivé údaje píšeme pod sebe)</a:t>
            </a:r>
          </a:p>
          <a:p>
            <a:pPr lvl="1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1" hangingPunct="1">
              <a:lnSpc>
                <a:spcPct val="90000"/>
              </a:lnSpc>
              <a:spcBef>
                <a:spcPts val="500"/>
              </a:spcBef>
            </a:pPr>
            <a:r>
              <a:rPr lang="cs-CZ" sz="2100" b="1"/>
              <a:t>PO</a:t>
            </a:r>
            <a:r>
              <a:rPr lang="cs-CZ" sz="2100"/>
              <a:t> – název, sídlo, IČO, osoba jednající za společnost</a:t>
            </a:r>
          </a:p>
          <a:p>
            <a:pPr lvl="1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	(jednotlivé údaje píšeme pod sebe)</a:t>
            </a:r>
          </a:p>
          <a:p>
            <a:pPr lvl="1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1" hangingPunct="1">
              <a:lnSpc>
                <a:spcPct val="90000"/>
              </a:lnSpc>
              <a:spcBef>
                <a:spcPts val="500"/>
              </a:spcBef>
            </a:pPr>
            <a:r>
              <a:rPr lang="cs-CZ" sz="2100" b="1"/>
              <a:t>označení smluvních stran</a:t>
            </a:r>
          </a:p>
          <a:p>
            <a:pPr lvl="1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	(značíme uvozovkami nebo závorkami, možnost také označit tučně nebo kurzívou)</a:t>
            </a:r>
          </a:p>
          <a:p>
            <a:pPr lvl="1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	př. „prodávající“ (prodávající) </a:t>
            </a:r>
            <a:r>
              <a:rPr lang="cs-CZ" sz="2100" b="1"/>
              <a:t>kupující </a:t>
            </a:r>
            <a:r>
              <a:rPr lang="cs-CZ" sz="2100" i="1"/>
              <a:t>kupující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sz="3200" b="1"/>
              <a:t>NÁZEV DOKUMENTU</a:t>
            </a:r>
            <a:br>
              <a:rPr lang="cs-CZ" sz="3200" b="1"/>
            </a:br>
            <a:r>
              <a:rPr lang="cs-CZ" sz="3200" b="1"/>
              <a:t>VLASTNÍ TEXT</a:t>
            </a:r>
          </a:p>
        </p:txBody>
      </p:sp>
      <p:sp>
        <p:nvSpPr>
          <p:cNvPr id="3" name="Rectangle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 b="1"/>
              <a:t>Název dokumentu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zarovnáme vlevo nebo na střed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označíme tučně – </a:t>
            </a:r>
            <a:r>
              <a:rPr lang="cs-CZ" sz="2100" b="1"/>
              <a:t>kupní smlouva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 b="1"/>
              <a:t>Vlastní text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rozdělen do článků, odstavců, zarovnán do bloku, na konci řádků nesmí být jednopísmenná slova (odhazujeme CTRL + SHIFT + MEZERNÍK, pustím a stisknu DELETE)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endParaRPr lang="cs-CZ" sz="2100" b="1"/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endParaRPr lang="cs-CZ" sz="21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sz="3200" b="1"/>
              <a:t>OZNAČENÍ MĚSTA A DATA</a:t>
            </a:r>
            <a:br>
              <a:rPr lang="cs-CZ" sz="3200" b="1"/>
            </a:br>
            <a:r>
              <a:rPr lang="cs-CZ" sz="3200" b="1"/>
              <a:t>PODPISY SMLUVNÍCH STRAN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cs-CZ" sz="2500" b="1"/>
              <a:t>Označení města a data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endParaRPr lang="cs-CZ"/>
          </a:p>
          <a:p>
            <a:pPr lvl="0" hangingPunct="1">
              <a:lnSpc>
                <a:spcPct val="90000"/>
              </a:lnSpc>
              <a:spcBef>
                <a:spcPts val="600"/>
              </a:spcBef>
              <a:buChar char="-"/>
            </a:pPr>
            <a:r>
              <a:rPr lang="cs-CZ" sz="2500"/>
              <a:t>př: („V Nejdku dne 1.1.2012“)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endParaRPr lang="cs-CZ" sz="2500"/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r>
              <a:rPr lang="cs-CZ" sz="2500" b="1"/>
              <a:t>Podpisy smluvních stran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None/>
            </a:pPr>
            <a:endParaRPr lang="cs-CZ" sz="2500" b="1"/>
          </a:p>
          <a:p>
            <a:pPr lvl="0" hangingPunct="1">
              <a:lnSpc>
                <a:spcPct val="90000"/>
              </a:lnSpc>
              <a:spcBef>
                <a:spcPts val="600"/>
              </a:spcBef>
              <a:buChar char="-"/>
            </a:pPr>
            <a:r>
              <a:rPr lang="cs-CZ" sz="2500"/>
              <a:t>napíšeme tečky a pod nimi označíme smluvní stranu</a:t>
            </a:r>
          </a:p>
          <a:p>
            <a:pPr lvl="0" hangingPunct="1">
              <a:lnSpc>
                <a:spcPct val="90000"/>
              </a:lnSpc>
              <a:spcBef>
                <a:spcPts val="600"/>
              </a:spcBef>
              <a:buChar char="-"/>
            </a:pPr>
            <a:r>
              <a:rPr lang="cs-CZ" sz="2500"/>
              <a:t>př:  ……………………</a:t>
            </a:r>
          </a:p>
          <a:p>
            <a:pPr lvl="2" hangingPunct="1">
              <a:lnSpc>
                <a:spcPct val="90000"/>
              </a:lnSpc>
              <a:buNone/>
            </a:pPr>
            <a:r>
              <a:rPr lang="cs-CZ" sz="2000"/>
              <a:t>	     „kupující“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POUŽITÁ WEBOVÁ STRÁNKA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buNone/>
            </a:pPr>
            <a:endParaRPr lang="cs-CZ"/>
          </a:p>
          <a:p>
            <a:pPr lvl="0" algn="ctr" hangingPunct="1">
              <a:buNone/>
            </a:pPr>
            <a:endParaRPr lang="cs-CZ"/>
          </a:p>
          <a:p>
            <a:pPr lvl="0" algn="ctr" hangingPunct="1">
              <a:buNone/>
            </a:pPr>
            <a:r>
              <a:rPr lang="cs-CZ"/>
              <a:t>2012 [cit. 2012-05-04].</a:t>
            </a:r>
          </a:p>
          <a:p>
            <a:pPr lvl="0" algn="ctr" hangingPunct="1">
              <a:buNone/>
            </a:pPr>
            <a:r>
              <a:rPr lang="cs-CZ"/>
              <a:t>Dostupné z: www.pravnik.cz/a/64/kupni-smlouva.html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3" y="1604523"/>
            <a:ext cx="8228161" cy="45259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2" rIns="0" bIns="0" anchor="t" anchorCtr="0" compatLnSpc="1">
            <a:noAutofit/>
          </a:bodyPr>
          <a:lstStyle/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Autorem materiálu a všech jeho částí, není-li uvedeno jinak, </a:t>
            </a:r>
            <a:r>
              <a:rPr lang="cs-CZ" sz="2903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je </a:t>
            </a:r>
            <a:r>
              <a:rPr lang="cs-CZ" sz="2903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Mazáčková Jana.</a:t>
            </a:r>
            <a:endParaRPr lang="cs-CZ" sz="2903" dirty="0">
              <a:solidFill>
                <a:srgbClr val="000000"/>
              </a:solidFill>
              <a:latin typeface="Arial" pitchFamily="34"/>
              <a:ea typeface="Times New Roman" pitchFamily="18"/>
              <a:cs typeface=""/>
            </a:endParaRPr>
          </a:p>
          <a:p>
            <a:pPr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dirty="0">
              <a:solidFill>
                <a:srgbClr val="000000"/>
              </a:solidFill>
              <a:latin typeface="Arial" pitchFamily="34"/>
              <a:ea typeface="宋体" pitchFamily="2"/>
              <a:cs typeface=""/>
            </a:endParaRPr>
          </a:p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dirty="0">
              <a:solidFill>
                <a:srgbClr val="000000"/>
              </a:solidFill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40200"/>
            <a:ext cx="167573" cy="3350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4" tIns="41472" rIns="82944" bIns="41472" anchor="ctr" anchorCtr="0" compatLnSpc="1">
            <a:spAutoFit/>
          </a:bodyPr>
          <a:lstStyle/>
          <a:p>
            <a:pPr defTabSz="82945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>
              <a:solidFill>
                <a:srgbClr val="000000"/>
              </a:solidFill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2" y="622440"/>
            <a:ext cx="2707201" cy="6811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810292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NÁLEŽITOSTI KUPNÍ SMLOUVY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/>
        <p:txBody>
          <a:bodyPr anchorCtr="1"/>
          <a:lstStyle/>
          <a:p>
            <a:pPr lvl="0" algn="ctr" hangingPunct="1"/>
            <a:endParaRPr lang="cs-CZ"/>
          </a:p>
          <a:p>
            <a:pPr lvl="0" algn="ctr" hangingPunct="1"/>
            <a:r>
              <a:rPr lang="cs-CZ" b="1">
                <a:solidFill>
                  <a:srgbClr val="006666"/>
                </a:solidFill>
              </a:rPr>
              <a:t>OBSAHOVÉ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SMLUVNÍ STRANY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subjekty nově vznikajícího právního vztahu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Fyzická osoba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uvést celé jméno a příjmení, rodné číslo a místo trvalého bydliště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100"/>
              <a:t>Právnická osoba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100"/>
              <a:t>vypsat firmu (název, pod kterým je podnikatel zapsán v obchodním rejstříku), sídlo, pokud možno identifikační číslo a zastoupení právnické osoby, tedy fyzickou osobu, která za společnost jedná</a:t>
            </a:r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90000"/>
              </a:lnSpc>
              <a:spcBef>
                <a:spcPts val="500"/>
              </a:spcBef>
              <a:buNone/>
            </a:pPr>
            <a:endParaRPr lang="cs-CZ" sz="2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PŘEDMĚT SMLOUVY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100"/>
              <a:t>Je třeba :</a:t>
            </a:r>
          </a:p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r>
              <a:rPr lang="cs-CZ" sz="2100"/>
              <a:t>co nejexaktněji popsat, co přesně tvoří onen objekt koupě a prodeje,</a:t>
            </a:r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endParaRPr lang="cs-CZ" sz="21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r>
              <a:rPr lang="cs-CZ" sz="2100"/>
              <a:t>dopodrobna vypsat všechny součásti věci i všechno příslušenství.</a:t>
            </a:r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endParaRPr lang="cs-CZ" sz="21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100"/>
              <a:t>Je výhodné uvést :</a:t>
            </a:r>
          </a:p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21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r>
              <a:rPr lang="cs-CZ" sz="2100"/>
              <a:t>např. výrobní čísla motorů, karoserií, rámů a vypsat seznam všeho, co by se dalo eventuálně od věci hlavní oddělit.</a:t>
            </a:r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endParaRPr lang="cs-CZ" sz="21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2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KUPNÍ CENA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1371600" y="1828800"/>
            <a:ext cx="7313608" cy="4343400"/>
          </a:xfrm>
        </p:spPr>
        <p:txBody>
          <a:bodyPr/>
          <a:lstStyle/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jedna z nejdůležitějších náležitostí celé kupní smlouvy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Je potřeba: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uvést její dohodnutou výši,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uvést i smluvený způsob její úhrady (na bankovní účet nebo v hotovosti).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Je možné 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sjednat zaplacení i předání při podpisu, nebo zaplacení pouze části ceny s tím, že zbytek bude uhrazen v budoucnu, nebo je možno vyjednat postupné splácení.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/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/>
              <a:t>Splátkový kalendář :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1800"/>
              <a:t>nutnost vypsat přesný splátkový kalendář, uvést data splátek, jejich výši i způsob převodu financí.</a:t>
            </a:r>
          </a:p>
          <a:p>
            <a:pPr lvl="0" hangingPunct="1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1800">
                <a:latin typeface="Arial"/>
              </a:rPr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sz="3200" b="1"/>
              <a:t>PROHLÁŠENÍ JEDNOTLIVÝCH STRAN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19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19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/>
              <a:t>Prodávající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v nich deklaruje, že je výlučným vlastníkem věci a že věc nemá žádné faktické ani právní vady.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400"/>
              <a:t>Kupující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prohlašuje, že je se stavem věci seznámen.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4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Char char="-"/>
            </a:pPr>
            <a:endParaRPr lang="cs-CZ" sz="1900"/>
          </a:p>
          <a:p>
            <a:pPr lvl="0" hangingPunct="1">
              <a:lnSpc>
                <a:spcPct val="80000"/>
              </a:lnSpc>
              <a:spcBef>
                <a:spcPts val="500"/>
              </a:spcBef>
              <a:buNone/>
            </a:pPr>
            <a:endParaRPr lang="cs-CZ" sz="1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ZÁVĚREČNÁ USTANOVENÍ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cs-CZ" sz="2500"/>
              <a:t>Uvedeme :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 sz="25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údaj o počtu vyhotovení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endParaRPr lang="cs-CZ" sz="25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ujednání o účinnosti smlouvy a prohlášení o souhlasu s obsahem smlouvy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endParaRPr lang="cs-CZ" sz="2500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informace o místě a datu sepsání smlouvy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None/>
            </a:pPr>
            <a:endParaRPr lang="cs-CZ"/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500"/>
              <a:t>podpisy smluvních stran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 hangingPunct="1"/>
            <a:r>
              <a:rPr lang="cs-CZ" b="1"/>
              <a:t>NÁLEŽITOSTI KUPNÍ SMLOUVY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/>
        <p:txBody>
          <a:bodyPr anchorCtr="1"/>
          <a:lstStyle/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endParaRPr lang="cs-CZ" sz="2500" b="1">
              <a:solidFill>
                <a:srgbClr val="006666"/>
              </a:solidFill>
            </a:endParaRPr>
          </a:p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endParaRPr lang="cs-CZ" sz="2500" b="1">
              <a:solidFill>
                <a:srgbClr val="006666"/>
              </a:solidFill>
            </a:endParaRPr>
          </a:p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endParaRPr lang="cs-CZ" sz="2500" b="1">
              <a:solidFill>
                <a:srgbClr val="006666"/>
              </a:solidFill>
            </a:endParaRPr>
          </a:p>
          <a:p>
            <a:pPr lvl="0" algn="ctr" hangingPunct="1">
              <a:lnSpc>
                <a:spcPct val="90000"/>
              </a:lnSpc>
              <a:spcBef>
                <a:spcPts val="600"/>
              </a:spcBef>
            </a:pPr>
            <a:r>
              <a:rPr lang="cs-CZ" sz="2500" b="1">
                <a:solidFill>
                  <a:srgbClr val="006666"/>
                </a:solidFill>
              </a:rPr>
              <a:t>FORMÁLNÍ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Zatmění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557DA07-8AB2-47E0-B313-1D0B39905C5A}"/>
</file>

<file path=customXml/itemProps2.xml><?xml version="1.0" encoding="utf-8"?>
<ds:datastoreItem xmlns:ds="http://schemas.openxmlformats.org/officeDocument/2006/customXml" ds:itemID="{5CFF6F05-1E0E-4C16-9D51-63CDBEB3DF38}"/>
</file>

<file path=customXml/itemProps3.xml><?xml version="1.0" encoding="utf-8"?>
<ds:datastoreItem xmlns:ds="http://schemas.openxmlformats.org/officeDocument/2006/customXml" ds:itemID="{9DAD0F15-F9FE-444C-B0AF-77FABEC30727}"/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85</TotalTime>
  <Words>391</Words>
  <Application>Microsoft Office PowerPoint</Application>
  <PresentationFormat>Širokoúhlá obrazovka</PresentationFormat>
  <Paragraphs>115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Microsoft YaHei</vt:lpstr>
      <vt:lpstr>SimSun</vt:lpstr>
      <vt:lpstr>Arial</vt:lpstr>
      <vt:lpstr>Calibri</vt:lpstr>
      <vt:lpstr>Times New Roman</vt:lpstr>
      <vt:lpstr>Verdana</vt:lpstr>
      <vt:lpstr>Wingdings</vt:lpstr>
      <vt:lpstr>Zatmění</vt:lpstr>
      <vt:lpstr>KUPNÍ SMLOUVA</vt:lpstr>
      <vt:lpstr>Prezentace aplikace PowerPoint</vt:lpstr>
      <vt:lpstr>NÁLEŽITOSTI KUPNÍ SMLOUVY</vt:lpstr>
      <vt:lpstr>SMLUVNÍ STRANY</vt:lpstr>
      <vt:lpstr>PŘEDMĚT SMLOUVY</vt:lpstr>
      <vt:lpstr>KUPNÍ CENA</vt:lpstr>
      <vt:lpstr>PROHLÁŠENÍ JEDNOTLIVÝCH STRAN</vt:lpstr>
      <vt:lpstr>ZÁVĚREČNÁ USTANOVENÍ</vt:lpstr>
      <vt:lpstr>NÁLEŽITOSTI KUPNÍ SMLOUVY</vt:lpstr>
      <vt:lpstr>HLAVIČKA</vt:lpstr>
      <vt:lpstr>NÁZEV DOKUMENTU VLASTNÍ TEXT</vt:lpstr>
      <vt:lpstr>OZNAČENÍ MĚSTA A DATA PODPISY SMLUVNÍCH STRAN</vt:lpstr>
      <vt:lpstr>POUŽITÁ WEBOVÁ STRÁNKA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Svatoň</dc:creator>
  <cp:lastModifiedBy>Petr Svatoň Nemcina.org</cp:lastModifiedBy>
  <cp:revision>24</cp:revision>
  <cp:lastPrinted>1601-01-01T00:00:00Z</cp:lastPrinted>
  <dcterms:created xsi:type="dcterms:W3CDTF">1601-01-01T00:00:00Z</dcterms:created>
  <dcterms:modified xsi:type="dcterms:W3CDTF">2013-05-26T16:34:13Z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