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0.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1.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3.xml" ContentType="application/vnd.openxmlformats-officedocument.presentationml.notesSlide+xml"/>
  <Override PartName="/ppt/notesSlides/notesSlide26.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slideMasters/slideMaster1.xml" ContentType="application/vnd.openxmlformats-officedocument.presentationml.slideMaster+xml"/>
  <Override PartName="/ppt/notesSlides/notesSlide31.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5.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86"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Lst>
  <p:sldSz cx="9144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06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2"/>
          <p:cNvSpPr txBox="1">
            <a:spLocks noGrp="1"/>
          </p:cNvSpPr>
          <p:nvPr>
            <p:ph type="hdr" sz="quarter"/>
          </p:nvPr>
        </p:nvSpPr>
        <p:spPr>
          <a:xfrm>
            <a:off x="0" y="0"/>
            <a:ext cx="2971800" cy="457200"/>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cs-CZ" sz="1200" b="0" i="0" u="none" strike="noStrike" kern="1200" cap="none" spc="0" baseline="0">
                <a:solidFill>
                  <a:srgbClr val="000000"/>
                </a:solidFill>
                <a:uFillTx/>
                <a:latin typeface="Times New Roman" pitchFamily="18"/>
              </a:defRPr>
            </a:lvl1pPr>
          </a:lstStyle>
          <a:p>
            <a:pPr lvl="0"/>
            <a:endParaRPr lang="cs-CZ"/>
          </a:p>
        </p:txBody>
      </p:sp>
      <p:sp>
        <p:nvSpPr>
          <p:cNvPr id="3" name="Rectangle 3"/>
          <p:cNvSpPr txBox="1">
            <a:spLocks noGrp="1"/>
          </p:cNvSpPr>
          <p:nvPr>
            <p:ph type="dt" idx="1"/>
          </p:nvPr>
        </p:nvSpPr>
        <p:spPr>
          <a:xfrm>
            <a:off x="3886200" y="0"/>
            <a:ext cx="2971800" cy="457200"/>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cs-CZ" sz="1200" b="0" i="0" u="none" strike="noStrike" kern="1200" cap="none" spc="0" baseline="0">
                <a:solidFill>
                  <a:srgbClr val="000000"/>
                </a:solidFill>
                <a:uFillTx/>
                <a:latin typeface="Times New Roman" pitchFamily="18"/>
              </a:defRPr>
            </a:lvl1pPr>
          </a:lstStyle>
          <a:p>
            <a:pPr lvl="0"/>
            <a:endParaRPr lang="cs-CZ"/>
          </a:p>
        </p:txBody>
      </p:sp>
      <p:sp>
        <p:nvSpPr>
          <p:cNvPr id="4" name="Rectangle 4"/>
          <p:cNvSpPr>
            <a:spLocks noGrp="1" noRot="1" noChangeAspect="1"/>
          </p:cNvSpPr>
          <p:nvPr>
            <p:ph type="sldImg" idx="2"/>
          </p:nvPr>
        </p:nvSpPr>
        <p:spPr>
          <a:xfrm>
            <a:off x="1143000" y="685800"/>
            <a:ext cx="4572000" cy="3429000"/>
          </a:xfrm>
          <a:prstGeom prst="rect">
            <a:avLst/>
          </a:prstGeom>
          <a:noFill/>
          <a:ln w="9528">
            <a:solidFill>
              <a:srgbClr val="000000"/>
            </a:solidFill>
            <a:prstDash val="solid"/>
            <a:miter/>
          </a:ln>
        </p:spPr>
      </p:sp>
      <p:sp>
        <p:nvSpPr>
          <p:cNvPr id="5" name="Rectangle 5"/>
          <p:cNvSpPr txBox="1">
            <a:spLocks noGrp="1"/>
          </p:cNvSpPr>
          <p:nvPr>
            <p:ph type="body" sz="quarter" idx="3"/>
          </p:nvPr>
        </p:nvSpPr>
        <p:spPr>
          <a:xfrm>
            <a:off x="914400" y="4343400"/>
            <a:ext cx="5029200" cy="4114800"/>
          </a:xfrm>
          <a:prstGeom prst="rect">
            <a:avLst/>
          </a:prstGeom>
          <a:noFill/>
          <a:ln>
            <a:noFill/>
          </a:ln>
        </p:spPr>
        <p:txBody>
          <a:bodyPr vert="horz" wrap="square" lIns="91440" tIns="45720" rIns="91440" bIns="45720" anchor="t" anchorCtr="0" compatLnSpc="1">
            <a:no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6"/>
          <p:cNvSpPr txBox="1">
            <a:spLocks noGrp="1"/>
          </p:cNvSpPr>
          <p:nvPr>
            <p:ph type="ftr" sz="quarter" idx="4"/>
          </p:nvPr>
        </p:nvSpPr>
        <p:spPr>
          <a:xfrm>
            <a:off x="0" y="8686800"/>
            <a:ext cx="2971800" cy="457200"/>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cs-CZ" sz="1200" b="0" i="0" u="none" strike="noStrike" kern="1200" cap="none" spc="0" baseline="0">
                <a:solidFill>
                  <a:srgbClr val="000000"/>
                </a:solidFill>
                <a:uFillTx/>
                <a:latin typeface="Times New Roman" pitchFamily="18"/>
              </a:defRPr>
            </a:lvl1pPr>
          </a:lstStyle>
          <a:p>
            <a:pPr lvl="0"/>
            <a:endParaRPr lang="cs-CZ"/>
          </a:p>
        </p:txBody>
      </p:sp>
      <p:sp>
        <p:nvSpPr>
          <p:cNvPr id="7" name="Rectangle 7"/>
          <p:cNvSpPr txBox="1">
            <a:spLocks noGrp="1"/>
          </p:cNvSpPr>
          <p:nvPr>
            <p:ph type="sldNum" sz="quarter" idx="5"/>
          </p:nvPr>
        </p:nvSpPr>
        <p:spPr>
          <a:xfrm>
            <a:off x="3886200" y="8686800"/>
            <a:ext cx="2971800" cy="457200"/>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cs-CZ" sz="1200" b="0" i="0" u="none" strike="noStrike" kern="1200" cap="none" spc="0" baseline="0">
                <a:solidFill>
                  <a:srgbClr val="000000"/>
                </a:solidFill>
                <a:uFillTx/>
                <a:latin typeface="Times New Roman" pitchFamily="18"/>
              </a:defRPr>
            </a:lvl1pPr>
          </a:lstStyle>
          <a:p>
            <a:pPr lvl="0"/>
            <a:fld id="{D16C40A8-F4AC-4756-BD50-8AA34A4CD7B4}" type="slidenum">
              <a:t>‹#›</a:t>
            </a:fld>
            <a:endParaRPr lang="cs-CZ"/>
          </a:p>
        </p:txBody>
      </p:sp>
    </p:spTree>
    <p:extLst>
      <p:ext uri="{BB962C8B-B14F-4D97-AF65-F5344CB8AC3E}">
        <p14:creationId xmlns:p14="http://schemas.microsoft.com/office/powerpoint/2010/main" val="744591142"/>
      </p:ext>
    </p:extLst>
  </p:cSld>
  <p:clrMap bg1="lt1" tx1="dk1" bg2="lt2" tx2="dk2" accent1="accent1" accent2="accent2" accent3="accent3" accent4="accent4" accent5="accent5" accent6="accent6" hlink="hlink" folHlink="folHlink"/>
  <p:notesStyle>
    <a:lvl1pPr marL="0" marR="0" lvl="0" indent="0" algn="l" defTabSz="914400" rtl="0" fontAlgn="auto" hangingPunct="0">
      <a:lnSpc>
        <a:spcPct val="100000"/>
      </a:lnSpc>
      <a:spcBef>
        <a:spcPts val="400"/>
      </a:spcBef>
      <a:spcAft>
        <a:spcPts val="0"/>
      </a:spcAft>
      <a:buNone/>
      <a:tabLst/>
      <a:defRPr lang="cs-CZ" sz="1200" b="0" i="0" u="none" strike="noStrike" kern="1200" cap="none" spc="0" baseline="0">
        <a:solidFill>
          <a:srgbClr val="000000"/>
        </a:solidFill>
        <a:uFillTx/>
        <a:latin typeface="Times New Roman" pitchFamily="18"/>
      </a:defRPr>
    </a:lvl1pPr>
    <a:lvl2pPr marL="457200" marR="0" lvl="1" indent="0" algn="l" defTabSz="914400" rtl="0" fontAlgn="auto" hangingPunct="0">
      <a:lnSpc>
        <a:spcPct val="100000"/>
      </a:lnSpc>
      <a:spcBef>
        <a:spcPts val="400"/>
      </a:spcBef>
      <a:spcAft>
        <a:spcPts val="0"/>
      </a:spcAft>
      <a:buNone/>
      <a:tabLst/>
      <a:defRPr lang="cs-CZ" sz="1200" b="0" i="0" u="none" strike="noStrike" kern="1200" cap="none" spc="0" baseline="0">
        <a:solidFill>
          <a:srgbClr val="000000"/>
        </a:solidFill>
        <a:uFillTx/>
        <a:latin typeface="Times New Roman" pitchFamily="18"/>
      </a:defRPr>
    </a:lvl2pPr>
    <a:lvl3pPr marL="914400" marR="0" lvl="2" indent="0" algn="l" defTabSz="914400" rtl="0" fontAlgn="auto" hangingPunct="0">
      <a:lnSpc>
        <a:spcPct val="100000"/>
      </a:lnSpc>
      <a:spcBef>
        <a:spcPts val="400"/>
      </a:spcBef>
      <a:spcAft>
        <a:spcPts val="0"/>
      </a:spcAft>
      <a:buNone/>
      <a:tabLst/>
      <a:defRPr lang="cs-CZ" sz="1200" b="0" i="0" u="none" strike="noStrike" kern="1200" cap="none" spc="0" baseline="0">
        <a:solidFill>
          <a:srgbClr val="000000"/>
        </a:solidFill>
        <a:uFillTx/>
        <a:latin typeface="Times New Roman" pitchFamily="18"/>
      </a:defRPr>
    </a:lvl3pPr>
    <a:lvl4pPr marL="1371600" marR="0" lvl="3" indent="0" algn="l" defTabSz="914400" rtl="0" fontAlgn="auto" hangingPunct="0">
      <a:lnSpc>
        <a:spcPct val="100000"/>
      </a:lnSpc>
      <a:spcBef>
        <a:spcPts val="400"/>
      </a:spcBef>
      <a:spcAft>
        <a:spcPts val="0"/>
      </a:spcAft>
      <a:buNone/>
      <a:tabLst/>
      <a:defRPr lang="cs-CZ" sz="1200" b="0" i="0" u="none" strike="noStrike" kern="1200" cap="none" spc="0" baseline="0">
        <a:solidFill>
          <a:srgbClr val="000000"/>
        </a:solidFill>
        <a:uFillTx/>
        <a:latin typeface="Times New Roman" pitchFamily="18"/>
      </a:defRPr>
    </a:lvl4pPr>
    <a:lvl5pPr marL="1828800" marR="0" lvl="4" indent="0" algn="l" defTabSz="914400" rtl="0" fontAlgn="auto" hangingPunct="0">
      <a:lnSpc>
        <a:spcPct val="100000"/>
      </a:lnSpc>
      <a:spcBef>
        <a:spcPts val="400"/>
      </a:spcBef>
      <a:spcAft>
        <a:spcPts val="0"/>
      </a:spcAft>
      <a:buNone/>
      <a:tabLst/>
      <a:defRPr lang="cs-CZ" sz="1200" b="0" i="0" u="none" strike="noStrike" kern="1200" cap="none" spc="0" baseline="0">
        <a:solidFill>
          <a:srgbClr val="000000"/>
        </a:solidFill>
        <a:uFillTx/>
        <a:latin typeface="Times New Roman" pitchFamily="1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p:cNvSpPr txBox="1"/>
          <p:nvPr/>
        </p:nvSpPr>
        <p:spPr>
          <a:xfrm>
            <a:off x="4278313" y="10156826"/>
            <a:ext cx="3276596" cy="530223"/>
          </a:xfrm>
          <a:prstGeom prst="rect">
            <a:avLst/>
          </a:prstGeom>
          <a:noFill/>
          <a:ln cap="flat">
            <a:noFill/>
          </a:ln>
        </p:spPr>
        <p:txBody>
          <a:bodyPr vert="horz" wrap="square" lIns="0" tIns="0" rIns="0" bIns="0" anchor="b" anchorCtr="0" compatLnSpc="1">
            <a:noAutofit/>
          </a:bodyPr>
          <a:lstStyle/>
          <a:p>
            <a:pPr marL="0" marR="0" lvl="0" indent="0" algn="r" defTabSz="449263" rtl="0" fontAlgn="auto" hangingPunct="0">
              <a:lnSpc>
                <a:spcPct val="95000"/>
              </a:lnSpc>
              <a:spcBef>
                <a:spcPts val="0"/>
              </a:spcBef>
              <a:spcAft>
                <a:spcPts val="0"/>
              </a:spcAft>
              <a:buNone/>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fld id="{3B2826AD-EC30-4EBB-BE3C-C6FCB2AFB497}" type="slidenum">
              <a:t>1</a:t>
            </a:fld>
            <a:endParaRPr lang="cs-CZ" sz="1400" b="0" i="0" u="none" strike="noStrike" kern="1200" cap="none" spc="0" baseline="0">
              <a:solidFill>
                <a:srgbClr val="000000"/>
              </a:solidFill>
              <a:uFillTx/>
              <a:latin typeface="Times New Roman" pitchFamily="18"/>
              <a:ea typeface="Microsoft YaHei" pitchFamily="34"/>
              <a:cs typeface=""/>
            </a:endParaRPr>
          </a:p>
        </p:txBody>
      </p:sp>
      <p:sp>
        <p:nvSpPr>
          <p:cNvPr id="3" name="Text Box 1"/>
          <p:cNvSpPr txBox="1"/>
          <p:nvPr/>
        </p:nvSpPr>
        <p:spPr>
          <a:xfrm>
            <a:off x="4278313" y="10156826"/>
            <a:ext cx="3279779" cy="533396"/>
          </a:xfrm>
          <a:prstGeom prst="rect">
            <a:avLst/>
          </a:prstGeom>
          <a:noFill/>
          <a:ln cap="flat">
            <a:noFill/>
          </a:ln>
        </p:spPr>
        <p:txBody>
          <a:bodyPr vert="horz" wrap="square" lIns="0" tIns="0" rIns="0" bIns="0" anchor="b" anchorCtr="0" compatLnSpc="1">
            <a:noAutofit/>
          </a:bodyPr>
          <a:lstStyle/>
          <a:p>
            <a:pPr marL="0" marR="0" lvl="0" indent="0" algn="r" defTabSz="449263" rtl="0" fontAlgn="auto" hangingPunct="0">
              <a:lnSpc>
                <a:spcPct val="95000"/>
              </a:lnSpc>
              <a:spcBef>
                <a:spcPts val="0"/>
              </a:spcBef>
              <a:spcAft>
                <a:spcPts val="0"/>
              </a:spcAft>
              <a:buNone/>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fld id="{00C68028-D594-485C-A318-A290B5120DDE}" type="slidenum">
              <a:t>1</a:t>
            </a:fld>
            <a:endParaRPr lang="cs-CZ" sz="1400" b="0" i="0" u="none" strike="noStrike" kern="1200" cap="none" spc="0" baseline="0">
              <a:solidFill>
                <a:srgbClr val="000000"/>
              </a:solidFill>
              <a:uFillTx/>
              <a:latin typeface="Times New Roman" pitchFamily="18"/>
              <a:ea typeface="Microsoft YaHei" pitchFamily="34"/>
              <a:cs typeface=""/>
            </a:endParaRPr>
          </a:p>
        </p:txBody>
      </p:sp>
      <p:sp>
        <p:nvSpPr>
          <p:cNvPr id="4" name="Rectangle 2"/>
          <p:cNvSpPr>
            <a:spLocks noGrp="1" noRot="1" noChangeAspect="1"/>
          </p:cNvSpPr>
          <p:nvPr>
            <p:ph type="sldImg"/>
          </p:nvPr>
        </p:nvSpPr>
        <p:spPr>
          <a:xfrm>
            <a:off x="1106488" y="812800"/>
            <a:ext cx="5345112" cy="4008438"/>
          </a:xfrm>
          <a:solidFill>
            <a:srgbClr val="FFFFFF"/>
          </a:solidFill>
          <a:ln w="9528">
            <a:solidFill>
              <a:srgbClr val="000000"/>
            </a:solidFill>
            <a:prstDash val="solid"/>
            <a:miter/>
          </a:ln>
        </p:spPr>
      </p:sp>
      <p:sp>
        <p:nvSpPr>
          <p:cNvPr id="5" name="Rectangle 3"/>
          <p:cNvSpPr txBox="1">
            <a:spLocks noGrp="1"/>
          </p:cNvSpPr>
          <p:nvPr>
            <p:ph type="body" sz="quarter" idx="1"/>
          </p:nvPr>
        </p:nvSpPr>
        <p:spPr>
          <a:xfrm>
            <a:off x="755651" y="5078413"/>
            <a:ext cx="6048371" cy="4811709"/>
          </a:xfrm>
        </p:spPr>
        <p:txBody>
          <a:bodyPr wrap="none" anchor="ctr"/>
          <a:lstStyle/>
          <a:p>
            <a:endParaRPr lang="cs-CZ"/>
          </a:p>
        </p:txBody>
      </p:sp>
    </p:spTree>
    <p:extLst>
      <p:ext uri="{BB962C8B-B14F-4D97-AF65-F5344CB8AC3E}">
        <p14:creationId xmlns:p14="http://schemas.microsoft.com/office/powerpoint/2010/main" val="3957986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txBox="1">
            <a:spLocks noGrp="1"/>
          </p:cNvSpPr>
          <p:nvPr>
            <p:ph type="body" sz="quarter" idx="1"/>
          </p:nvPr>
        </p:nvSpPr>
        <p:spPr/>
        <p:txBody>
          <a:bodyPr/>
          <a:lstStyle/>
          <a:p>
            <a:endParaRPr lang="cs-CZ"/>
          </a:p>
        </p:txBody>
      </p:sp>
      <p:sp>
        <p:nvSpPr>
          <p:cNvPr id="4" name="Zástupný symbol pro číslo snímku 3"/>
          <p:cNvSpPr txBox="1"/>
          <p:nvPr/>
        </p:nvSpPr>
        <p:spPr>
          <a:xfrm>
            <a:off x="3886200" y="8686800"/>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B0D6E53-568C-4CDE-8F18-BBF38926C896}" type="slidenum">
              <a:t>10</a:t>
            </a:fld>
            <a:endParaRPr lang="cs-CZ" sz="1200" b="0" i="0" u="none" strike="noStrike" kern="1200" cap="none" spc="0" baseline="0">
              <a:solidFill>
                <a:srgbClr val="000000"/>
              </a:solidFill>
              <a:uFillTx/>
              <a:latin typeface="Times New Roman" pitchFamily="18"/>
            </a:endParaRPr>
          </a:p>
        </p:txBody>
      </p:sp>
    </p:spTree>
    <p:extLst>
      <p:ext uri="{BB962C8B-B14F-4D97-AF65-F5344CB8AC3E}">
        <p14:creationId xmlns:p14="http://schemas.microsoft.com/office/powerpoint/2010/main" val="4251465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txBox="1">
            <a:spLocks noGrp="1"/>
          </p:cNvSpPr>
          <p:nvPr>
            <p:ph type="body" sz="quarter" idx="1"/>
          </p:nvPr>
        </p:nvSpPr>
        <p:spPr/>
        <p:txBody>
          <a:bodyPr/>
          <a:lstStyle/>
          <a:p>
            <a:endParaRPr lang="cs-CZ"/>
          </a:p>
        </p:txBody>
      </p:sp>
      <p:sp>
        <p:nvSpPr>
          <p:cNvPr id="4" name="Zástupný symbol pro číslo snímku 3"/>
          <p:cNvSpPr txBox="1"/>
          <p:nvPr/>
        </p:nvSpPr>
        <p:spPr>
          <a:xfrm>
            <a:off x="3886200" y="8686800"/>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76B3E65-4632-44E9-8716-05ABAEEBF9D0}" type="slidenum">
              <a:t>11</a:t>
            </a:fld>
            <a:endParaRPr lang="cs-CZ" sz="1200" b="0" i="0" u="none" strike="noStrike" kern="1200" cap="none" spc="0" baseline="0">
              <a:solidFill>
                <a:srgbClr val="000000"/>
              </a:solidFill>
              <a:uFillTx/>
              <a:latin typeface="Times New Roman" pitchFamily="18"/>
            </a:endParaRPr>
          </a:p>
        </p:txBody>
      </p:sp>
    </p:spTree>
    <p:extLst>
      <p:ext uri="{BB962C8B-B14F-4D97-AF65-F5344CB8AC3E}">
        <p14:creationId xmlns:p14="http://schemas.microsoft.com/office/powerpoint/2010/main" val="2899286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txBox="1">
            <a:spLocks noGrp="1"/>
          </p:cNvSpPr>
          <p:nvPr>
            <p:ph type="body" sz="quarter" idx="1"/>
          </p:nvPr>
        </p:nvSpPr>
        <p:spPr/>
        <p:txBody>
          <a:bodyPr/>
          <a:lstStyle/>
          <a:p>
            <a:endParaRPr lang="cs-CZ"/>
          </a:p>
        </p:txBody>
      </p:sp>
      <p:sp>
        <p:nvSpPr>
          <p:cNvPr id="4" name="Zástupný symbol pro číslo snímku 3"/>
          <p:cNvSpPr txBox="1"/>
          <p:nvPr/>
        </p:nvSpPr>
        <p:spPr>
          <a:xfrm>
            <a:off x="3886200" y="8686800"/>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79B8AF2-4601-4A7B-86E9-1DCF5F039AC6}" type="slidenum">
              <a:t>12</a:t>
            </a:fld>
            <a:endParaRPr lang="cs-CZ" sz="1200" b="0" i="0" u="none" strike="noStrike" kern="1200" cap="none" spc="0" baseline="0">
              <a:solidFill>
                <a:srgbClr val="000000"/>
              </a:solidFill>
              <a:uFillTx/>
              <a:latin typeface="Times New Roman" pitchFamily="18"/>
            </a:endParaRPr>
          </a:p>
        </p:txBody>
      </p:sp>
    </p:spTree>
    <p:extLst>
      <p:ext uri="{BB962C8B-B14F-4D97-AF65-F5344CB8AC3E}">
        <p14:creationId xmlns:p14="http://schemas.microsoft.com/office/powerpoint/2010/main" val="2310473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txBox="1">
            <a:spLocks noGrp="1"/>
          </p:cNvSpPr>
          <p:nvPr>
            <p:ph type="body" sz="quarter" idx="1"/>
          </p:nvPr>
        </p:nvSpPr>
        <p:spPr/>
        <p:txBody>
          <a:bodyPr/>
          <a:lstStyle/>
          <a:p>
            <a:endParaRPr lang="cs-CZ"/>
          </a:p>
        </p:txBody>
      </p:sp>
      <p:sp>
        <p:nvSpPr>
          <p:cNvPr id="4" name="Zástupný symbol pro číslo snímku 3"/>
          <p:cNvSpPr txBox="1"/>
          <p:nvPr/>
        </p:nvSpPr>
        <p:spPr>
          <a:xfrm>
            <a:off x="3886200" y="8686800"/>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97A7C22-EAE3-4B54-A009-A2E77D567868}" type="slidenum">
              <a:t>13</a:t>
            </a:fld>
            <a:endParaRPr lang="cs-CZ" sz="1200" b="0" i="0" u="none" strike="noStrike" kern="1200" cap="none" spc="0" baseline="0">
              <a:solidFill>
                <a:srgbClr val="000000"/>
              </a:solidFill>
              <a:uFillTx/>
              <a:latin typeface="Times New Roman" pitchFamily="18"/>
            </a:endParaRPr>
          </a:p>
        </p:txBody>
      </p:sp>
    </p:spTree>
    <p:extLst>
      <p:ext uri="{BB962C8B-B14F-4D97-AF65-F5344CB8AC3E}">
        <p14:creationId xmlns:p14="http://schemas.microsoft.com/office/powerpoint/2010/main" val="1406790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txBox="1">
            <a:spLocks noGrp="1"/>
          </p:cNvSpPr>
          <p:nvPr>
            <p:ph type="body" sz="quarter" idx="1"/>
          </p:nvPr>
        </p:nvSpPr>
        <p:spPr/>
        <p:txBody>
          <a:bodyPr/>
          <a:lstStyle/>
          <a:p>
            <a:endParaRPr lang="cs-CZ"/>
          </a:p>
        </p:txBody>
      </p:sp>
      <p:sp>
        <p:nvSpPr>
          <p:cNvPr id="4" name="Zástupný symbol pro číslo snímku 3"/>
          <p:cNvSpPr txBox="1"/>
          <p:nvPr/>
        </p:nvSpPr>
        <p:spPr>
          <a:xfrm>
            <a:off x="3886200" y="8686800"/>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3661090-A714-4C95-8D16-FA606871A85B}" type="slidenum">
              <a:t>14</a:t>
            </a:fld>
            <a:endParaRPr lang="cs-CZ" sz="1200" b="0" i="0" u="none" strike="noStrike" kern="1200" cap="none" spc="0" baseline="0">
              <a:solidFill>
                <a:srgbClr val="000000"/>
              </a:solidFill>
              <a:uFillTx/>
              <a:latin typeface="Times New Roman" pitchFamily="18"/>
            </a:endParaRPr>
          </a:p>
        </p:txBody>
      </p:sp>
    </p:spTree>
    <p:extLst>
      <p:ext uri="{BB962C8B-B14F-4D97-AF65-F5344CB8AC3E}">
        <p14:creationId xmlns:p14="http://schemas.microsoft.com/office/powerpoint/2010/main" val="2441952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txBox="1">
            <a:spLocks noGrp="1"/>
          </p:cNvSpPr>
          <p:nvPr>
            <p:ph type="body" sz="quarter" idx="1"/>
          </p:nvPr>
        </p:nvSpPr>
        <p:spPr/>
        <p:txBody>
          <a:bodyPr/>
          <a:lstStyle/>
          <a:p>
            <a:endParaRPr lang="cs-CZ"/>
          </a:p>
        </p:txBody>
      </p:sp>
      <p:sp>
        <p:nvSpPr>
          <p:cNvPr id="4" name="Zástupný symbol pro číslo snímku 3"/>
          <p:cNvSpPr txBox="1"/>
          <p:nvPr/>
        </p:nvSpPr>
        <p:spPr>
          <a:xfrm>
            <a:off x="3886200" y="8686800"/>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C6E1159-2425-4DB7-9264-9B04D871D8BE}" type="slidenum">
              <a:t>15</a:t>
            </a:fld>
            <a:endParaRPr lang="cs-CZ" sz="1200" b="0" i="0" u="none" strike="noStrike" kern="1200" cap="none" spc="0" baseline="0">
              <a:solidFill>
                <a:srgbClr val="000000"/>
              </a:solidFill>
              <a:uFillTx/>
              <a:latin typeface="Times New Roman" pitchFamily="18"/>
            </a:endParaRPr>
          </a:p>
        </p:txBody>
      </p:sp>
    </p:spTree>
    <p:extLst>
      <p:ext uri="{BB962C8B-B14F-4D97-AF65-F5344CB8AC3E}">
        <p14:creationId xmlns:p14="http://schemas.microsoft.com/office/powerpoint/2010/main" val="3756548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txBox="1">
            <a:spLocks noGrp="1"/>
          </p:cNvSpPr>
          <p:nvPr>
            <p:ph type="body" sz="quarter" idx="1"/>
          </p:nvPr>
        </p:nvSpPr>
        <p:spPr/>
        <p:txBody>
          <a:bodyPr/>
          <a:lstStyle/>
          <a:p>
            <a:endParaRPr lang="cs-CZ"/>
          </a:p>
        </p:txBody>
      </p:sp>
      <p:sp>
        <p:nvSpPr>
          <p:cNvPr id="4" name="Zástupný symbol pro číslo snímku 3"/>
          <p:cNvSpPr txBox="1"/>
          <p:nvPr/>
        </p:nvSpPr>
        <p:spPr>
          <a:xfrm>
            <a:off x="3886200" y="8686800"/>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CA83FD3-7CC0-4665-B4EF-BCEBFA0DD9F9}" type="slidenum">
              <a:t>16</a:t>
            </a:fld>
            <a:endParaRPr lang="cs-CZ" sz="1200" b="0" i="0" u="none" strike="noStrike" kern="1200" cap="none" spc="0" baseline="0">
              <a:solidFill>
                <a:srgbClr val="000000"/>
              </a:solidFill>
              <a:uFillTx/>
              <a:latin typeface="Times New Roman" pitchFamily="18"/>
            </a:endParaRPr>
          </a:p>
        </p:txBody>
      </p:sp>
    </p:spTree>
    <p:extLst>
      <p:ext uri="{BB962C8B-B14F-4D97-AF65-F5344CB8AC3E}">
        <p14:creationId xmlns:p14="http://schemas.microsoft.com/office/powerpoint/2010/main" val="2964474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txBox="1">
            <a:spLocks noGrp="1"/>
          </p:cNvSpPr>
          <p:nvPr>
            <p:ph type="body" sz="quarter" idx="1"/>
          </p:nvPr>
        </p:nvSpPr>
        <p:spPr/>
        <p:txBody>
          <a:bodyPr/>
          <a:lstStyle/>
          <a:p>
            <a:endParaRPr lang="cs-CZ"/>
          </a:p>
        </p:txBody>
      </p:sp>
      <p:sp>
        <p:nvSpPr>
          <p:cNvPr id="4" name="Zástupný symbol pro číslo snímku 3"/>
          <p:cNvSpPr txBox="1"/>
          <p:nvPr/>
        </p:nvSpPr>
        <p:spPr>
          <a:xfrm>
            <a:off x="3886200" y="8686800"/>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DD4028D-207B-43FD-91EF-34F0F1237B45}" type="slidenum">
              <a:t>17</a:t>
            </a:fld>
            <a:endParaRPr lang="cs-CZ" sz="1200" b="0" i="0" u="none" strike="noStrike" kern="1200" cap="none" spc="0" baseline="0">
              <a:solidFill>
                <a:srgbClr val="000000"/>
              </a:solidFill>
              <a:uFillTx/>
              <a:latin typeface="Times New Roman" pitchFamily="18"/>
            </a:endParaRPr>
          </a:p>
        </p:txBody>
      </p:sp>
    </p:spTree>
    <p:extLst>
      <p:ext uri="{BB962C8B-B14F-4D97-AF65-F5344CB8AC3E}">
        <p14:creationId xmlns:p14="http://schemas.microsoft.com/office/powerpoint/2010/main" val="1849431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txBox="1">
            <a:spLocks noGrp="1"/>
          </p:cNvSpPr>
          <p:nvPr>
            <p:ph type="body" sz="quarter" idx="1"/>
          </p:nvPr>
        </p:nvSpPr>
        <p:spPr/>
        <p:txBody>
          <a:bodyPr/>
          <a:lstStyle/>
          <a:p>
            <a:endParaRPr lang="cs-CZ"/>
          </a:p>
        </p:txBody>
      </p:sp>
      <p:sp>
        <p:nvSpPr>
          <p:cNvPr id="4" name="Zástupný symbol pro číslo snímku 3"/>
          <p:cNvSpPr txBox="1"/>
          <p:nvPr/>
        </p:nvSpPr>
        <p:spPr>
          <a:xfrm>
            <a:off x="3886200" y="8686800"/>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06D9B0A-9A67-4E85-83C2-B064B8A17F08}" type="slidenum">
              <a:t>18</a:t>
            </a:fld>
            <a:endParaRPr lang="cs-CZ" sz="1200" b="0" i="0" u="none" strike="noStrike" kern="1200" cap="none" spc="0" baseline="0">
              <a:solidFill>
                <a:srgbClr val="000000"/>
              </a:solidFill>
              <a:uFillTx/>
              <a:latin typeface="Times New Roman" pitchFamily="18"/>
            </a:endParaRPr>
          </a:p>
        </p:txBody>
      </p:sp>
    </p:spTree>
    <p:extLst>
      <p:ext uri="{BB962C8B-B14F-4D97-AF65-F5344CB8AC3E}">
        <p14:creationId xmlns:p14="http://schemas.microsoft.com/office/powerpoint/2010/main" val="23278739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txBox="1">
            <a:spLocks noGrp="1"/>
          </p:cNvSpPr>
          <p:nvPr>
            <p:ph type="body" sz="quarter" idx="1"/>
          </p:nvPr>
        </p:nvSpPr>
        <p:spPr/>
        <p:txBody>
          <a:bodyPr/>
          <a:lstStyle/>
          <a:p>
            <a:endParaRPr lang="cs-CZ"/>
          </a:p>
        </p:txBody>
      </p:sp>
      <p:sp>
        <p:nvSpPr>
          <p:cNvPr id="4" name="Zástupný symbol pro číslo snímku 3"/>
          <p:cNvSpPr txBox="1"/>
          <p:nvPr/>
        </p:nvSpPr>
        <p:spPr>
          <a:xfrm>
            <a:off x="3886200" y="8686800"/>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53B0D14-12B8-4712-89E9-24EDC99809E8}" type="slidenum">
              <a:t>19</a:t>
            </a:fld>
            <a:endParaRPr lang="cs-CZ" sz="1200" b="0" i="0" u="none" strike="noStrike" kern="1200" cap="none" spc="0" baseline="0">
              <a:solidFill>
                <a:srgbClr val="000000"/>
              </a:solidFill>
              <a:uFillTx/>
              <a:latin typeface="Times New Roman" pitchFamily="18"/>
            </a:endParaRPr>
          </a:p>
        </p:txBody>
      </p:sp>
    </p:spTree>
    <p:extLst>
      <p:ext uri="{BB962C8B-B14F-4D97-AF65-F5344CB8AC3E}">
        <p14:creationId xmlns:p14="http://schemas.microsoft.com/office/powerpoint/2010/main" val="144004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txBox="1">
            <a:spLocks noGrp="1"/>
          </p:cNvSpPr>
          <p:nvPr>
            <p:ph type="body" sz="quarter" idx="1"/>
          </p:nvPr>
        </p:nvSpPr>
        <p:spPr/>
        <p:txBody>
          <a:bodyPr/>
          <a:lstStyle/>
          <a:p>
            <a:endParaRPr lang="cs-CZ"/>
          </a:p>
        </p:txBody>
      </p:sp>
      <p:sp>
        <p:nvSpPr>
          <p:cNvPr id="4" name="Zástupný symbol pro číslo snímku 3"/>
          <p:cNvSpPr txBox="1"/>
          <p:nvPr/>
        </p:nvSpPr>
        <p:spPr>
          <a:xfrm>
            <a:off x="3886200" y="8686800"/>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F701E2-3215-4B11-B5DE-6E4984C0D4A0}" type="slidenum">
              <a:t>2</a:t>
            </a:fld>
            <a:endParaRPr lang="cs-CZ" sz="1200" b="0" i="0" u="none" strike="noStrike" kern="1200" cap="none" spc="0" baseline="0">
              <a:solidFill>
                <a:srgbClr val="000000"/>
              </a:solidFill>
              <a:uFillTx/>
              <a:latin typeface="Times New Roman" pitchFamily="18"/>
            </a:endParaRPr>
          </a:p>
        </p:txBody>
      </p:sp>
    </p:spTree>
    <p:extLst>
      <p:ext uri="{BB962C8B-B14F-4D97-AF65-F5344CB8AC3E}">
        <p14:creationId xmlns:p14="http://schemas.microsoft.com/office/powerpoint/2010/main" val="3724039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txBox="1">
            <a:spLocks noGrp="1"/>
          </p:cNvSpPr>
          <p:nvPr>
            <p:ph type="body" sz="quarter" idx="1"/>
          </p:nvPr>
        </p:nvSpPr>
        <p:spPr/>
        <p:txBody>
          <a:bodyPr/>
          <a:lstStyle/>
          <a:p>
            <a:endParaRPr lang="cs-CZ"/>
          </a:p>
        </p:txBody>
      </p:sp>
      <p:sp>
        <p:nvSpPr>
          <p:cNvPr id="4" name="Zástupný symbol pro číslo snímku 3"/>
          <p:cNvSpPr txBox="1"/>
          <p:nvPr/>
        </p:nvSpPr>
        <p:spPr>
          <a:xfrm>
            <a:off x="3886200" y="8686800"/>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C4C7549-CDFE-4641-AD92-B27C7A6A5C9E}" type="slidenum">
              <a:t>20</a:t>
            </a:fld>
            <a:endParaRPr lang="cs-CZ" sz="1200" b="0" i="0" u="none" strike="noStrike" kern="1200" cap="none" spc="0" baseline="0">
              <a:solidFill>
                <a:srgbClr val="000000"/>
              </a:solidFill>
              <a:uFillTx/>
              <a:latin typeface="Times New Roman" pitchFamily="18"/>
            </a:endParaRPr>
          </a:p>
        </p:txBody>
      </p:sp>
    </p:spTree>
    <p:extLst>
      <p:ext uri="{BB962C8B-B14F-4D97-AF65-F5344CB8AC3E}">
        <p14:creationId xmlns:p14="http://schemas.microsoft.com/office/powerpoint/2010/main" val="35850961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txBox="1">
            <a:spLocks noGrp="1"/>
          </p:cNvSpPr>
          <p:nvPr>
            <p:ph type="body" sz="quarter" idx="1"/>
          </p:nvPr>
        </p:nvSpPr>
        <p:spPr/>
        <p:txBody>
          <a:bodyPr/>
          <a:lstStyle/>
          <a:p>
            <a:endParaRPr lang="cs-CZ"/>
          </a:p>
        </p:txBody>
      </p:sp>
      <p:sp>
        <p:nvSpPr>
          <p:cNvPr id="4" name="Zástupný symbol pro číslo snímku 3"/>
          <p:cNvSpPr txBox="1"/>
          <p:nvPr/>
        </p:nvSpPr>
        <p:spPr>
          <a:xfrm>
            <a:off x="3886200" y="8686800"/>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894D166-C374-4122-A3F7-838A6A806A29}" type="slidenum">
              <a:t>21</a:t>
            </a:fld>
            <a:endParaRPr lang="cs-CZ" sz="1200" b="0" i="0" u="none" strike="noStrike" kern="1200" cap="none" spc="0" baseline="0">
              <a:solidFill>
                <a:srgbClr val="000000"/>
              </a:solidFill>
              <a:uFillTx/>
              <a:latin typeface="Times New Roman" pitchFamily="18"/>
            </a:endParaRPr>
          </a:p>
        </p:txBody>
      </p:sp>
    </p:spTree>
    <p:extLst>
      <p:ext uri="{BB962C8B-B14F-4D97-AF65-F5344CB8AC3E}">
        <p14:creationId xmlns:p14="http://schemas.microsoft.com/office/powerpoint/2010/main" val="35504946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txBox="1">
            <a:spLocks noGrp="1"/>
          </p:cNvSpPr>
          <p:nvPr>
            <p:ph type="body" sz="quarter" idx="1"/>
          </p:nvPr>
        </p:nvSpPr>
        <p:spPr/>
        <p:txBody>
          <a:bodyPr/>
          <a:lstStyle/>
          <a:p>
            <a:endParaRPr lang="cs-CZ"/>
          </a:p>
        </p:txBody>
      </p:sp>
      <p:sp>
        <p:nvSpPr>
          <p:cNvPr id="4" name="Zástupný symbol pro číslo snímku 3"/>
          <p:cNvSpPr txBox="1"/>
          <p:nvPr/>
        </p:nvSpPr>
        <p:spPr>
          <a:xfrm>
            <a:off x="3886200" y="8686800"/>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7ABE76B-8ECD-4412-BF8E-8EFEC9ED6ED7}" type="slidenum">
              <a:t>22</a:t>
            </a:fld>
            <a:endParaRPr lang="cs-CZ" sz="1200" b="0" i="0" u="none" strike="noStrike" kern="1200" cap="none" spc="0" baseline="0">
              <a:solidFill>
                <a:srgbClr val="000000"/>
              </a:solidFill>
              <a:uFillTx/>
              <a:latin typeface="Times New Roman" pitchFamily="18"/>
            </a:endParaRPr>
          </a:p>
        </p:txBody>
      </p:sp>
    </p:spTree>
    <p:extLst>
      <p:ext uri="{BB962C8B-B14F-4D97-AF65-F5344CB8AC3E}">
        <p14:creationId xmlns:p14="http://schemas.microsoft.com/office/powerpoint/2010/main" val="19781391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txBox="1">
            <a:spLocks noGrp="1"/>
          </p:cNvSpPr>
          <p:nvPr>
            <p:ph type="body" sz="quarter" idx="1"/>
          </p:nvPr>
        </p:nvSpPr>
        <p:spPr/>
        <p:txBody>
          <a:bodyPr/>
          <a:lstStyle/>
          <a:p>
            <a:endParaRPr lang="cs-CZ"/>
          </a:p>
        </p:txBody>
      </p:sp>
      <p:sp>
        <p:nvSpPr>
          <p:cNvPr id="4" name="Zástupný symbol pro číslo snímku 3"/>
          <p:cNvSpPr txBox="1"/>
          <p:nvPr/>
        </p:nvSpPr>
        <p:spPr>
          <a:xfrm>
            <a:off x="3886200" y="8686800"/>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27451CB-D156-40AA-9789-46256A38D1CC}" type="slidenum">
              <a:t>23</a:t>
            </a:fld>
            <a:endParaRPr lang="cs-CZ" sz="1200" b="0" i="0" u="none" strike="noStrike" kern="1200" cap="none" spc="0" baseline="0">
              <a:solidFill>
                <a:srgbClr val="000000"/>
              </a:solidFill>
              <a:uFillTx/>
              <a:latin typeface="Times New Roman" pitchFamily="18"/>
            </a:endParaRPr>
          </a:p>
        </p:txBody>
      </p:sp>
    </p:spTree>
    <p:extLst>
      <p:ext uri="{BB962C8B-B14F-4D97-AF65-F5344CB8AC3E}">
        <p14:creationId xmlns:p14="http://schemas.microsoft.com/office/powerpoint/2010/main" val="36701300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txBox="1">
            <a:spLocks noGrp="1"/>
          </p:cNvSpPr>
          <p:nvPr>
            <p:ph type="body" sz="quarter" idx="1"/>
          </p:nvPr>
        </p:nvSpPr>
        <p:spPr/>
        <p:txBody>
          <a:bodyPr/>
          <a:lstStyle/>
          <a:p>
            <a:endParaRPr lang="cs-CZ"/>
          </a:p>
        </p:txBody>
      </p:sp>
      <p:sp>
        <p:nvSpPr>
          <p:cNvPr id="4" name="Zástupný symbol pro číslo snímku 3"/>
          <p:cNvSpPr txBox="1"/>
          <p:nvPr/>
        </p:nvSpPr>
        <p:spPr>
          <a:xfrm>
            <a:off x="3886200" y="8686800"/>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6198F6E-5E5B-4CBB-8A89-482BE3939A83}" type="slidenum">
              <a:t>24</a:t>
            </a:fld>
            <a:endParaRPr lang="cs-CZ" sz="1200" b="0" i="0" u="none" strike="noStrike" kern="1200" cap="none" spc="0" baseline="0">
              <a:solidFill>
                <a:srgbClr val="000000"/>
              </a:solidFill>
              <a:uFillTx/>
              <a:latin typeface="Times New Roman" pitchFamily="18"/>
            </a:endParaRPr>
          </a:p>
        </p:txBody>
      </p:sp>
    </p:spTree>
    <p:extLst>
      <p:ext uri="{BB962C8B-B14F-4D97-AF65-F5344CB8AC3E}">
        <p14:creationId xmlns:p14="http://schemas.microsoft.com/office/powerpoint/2010/main" val="5742056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txBox="1">
            <a:spLocks noGrp="1"/>
          </p:cNvSpPr>
          <p:nvPr>
            <p:ph type="body" sz="quarter" idx="1"/>
          </p:nvPr>
        </p:nvSpPr>
        <p:spPr/>
        <p:txBody>
          <a:bodyPr/>
          <a:lstStyle/>
          <a:p>
            <a:endParaRPr lang="cs-CZ"/>
          </a:p>
        </p:txBody>
      </p:sp>
      <p:sp>
        <p:nvSpPr>
          <p:cNvPr id="4" name="Zástupný symbol pro číslo snímku 3"/>
          <p:cNvSpPr txBox="1"/>
          <p:nvPr/>
        </p:nvSpPr>
        <p:spPr>
          <a:xfrm>
            <a:off x="3886200" y="8686800"/>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C21BEF2-0D08-4C06-8894-889336293044}" type="slidenum">
              <a:t>25</a:t>
            </a:fld>
            <a:endParaRPr lang="cs-CZ" sz="1200" b="0" i="0" u="none" strike="noStrike" kern="1200" cap="none" spc="0" baseline="0">
              <a:solidFill>
                <a:srgbClr val="000000"/>
              </a:solidFill>
              <a:uFillTx/>
              <a:latin typeface="Times New Roman" pitchFamily="18"/>
            </a:endParaRPr>
          </a:p>
        </p:txBody>
      </p:sp>
    </p:spTree>
    <p:extLst>
      <p:ext uri="{BB962C8B-B14F-4D97-AF65-F5344CB8AC3E}">
        <p14:creationId xmlns:p14="http://schemas.microsoft.com/office/powerpoint/2010/main" val="23313026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txBox="1">
            <a:spLocks noGrp="1"/>
          </p:cNvSpPr>
          <p:nvPr>
            <p:ph type="body" sz="quarter" idx="1"/>
          </p:nvPr>
        </p:nvSpPr>
        <p:spPr/>
        <p:txBody>
          <a:bodyPr/>
          <a:lstStyle/>
          <a:p>
            <a:endParaRPr lang="cs-CZ"/>
          </a:p>
        </p:txBody>
      </p:sp>
      <p:sp>
        <p:nvSpPr>
          <p:cNvPr id="4" name="Zástupný symbol pro číslo snímku 3"/>
          <p:cNvSpPr txBox="1"/>
          <p:nvPr/>
        </p:nvSpPr>
        <p:spPr>
          <a:xfrm>
            <a:off x="3886200" y="8686800"/>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558FD93-87BD-4918-8853-4D1400BD84DC}" type="slidenum">
              <a:t>26</a:t>
            </a:fld>
            <a:endParaRPr lang="cs-CZ" sz="1200" b="0" i="0" u="none" strike="noStrike" kern="1200" cap="none" spc="0" baseline="0">
              <a:solidFill>
                <a:srgbClr val="000000"/>
              </a:solidFill>
              <a:uFillTx/>
              <a:latin typeface="Times New Roman" pitchFamily="18"/>
            </a:endParaRPr>
          </a:p>
        </p:txBody>
      </p:sp>
    </p:spTree>
    <p:extLst>
      <p:ext uri="{BB962C8B-B14F-4D97-AF65-F5344CB8AC3E}">
        <p14:creationId xmlns:p14="http://schemas.microsoft.com/office/powerpoint/2010/main" val="3481574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txBox="1">
            <a:spLocks noGrp="1"/>
          </p:cNvSpPr>
          <p:nvPr>
            <p:ph type="body" sz="quarter" idx="1"/>
          </p:nvPr>
        </p:nvSpPr>
        <p:spPr/>
        <p:txBody>
          <a:bodyPr/>
          <a:lstStyle/>
          <a:p>
            <a:endParaRPr lang="cs-CZ"/>
          </a:p>
        </p:txBody>
      </p:sp>
      <p:sp>
        <p:nvSpPr>
          <p:cNvPr id="4" name="Zástupný symbol pro číslo snímku 3"/>
          <p:cNvSpPr txBox="1"/>
          <p:nvPr/>
        </p:nvSpPr>
        <p:spPr>
          <a:xfrm>
            <a:off x="3886200" y="8686800"/>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591654E-4F38-4AC2-BB6E-63991A93C8E1}" type="slidenum">
              <a:t>27</a:t>
            </a:fld>
            <a:endParaRPr lang="cs-CZ" sz="1200" b="0" i="0" u="none" strike="noStrike" kern="1200" cap="none" spc="0" baseline="0">
              <a:solidFill>
                <a:srgbClr val="000000"/>
              </a:solidFill>
              <a:uFillTx/>
              <a:latin typeface="Times New Roman" pitchFamily="18"/>
            </a:endParaRPr>
          </a:p>
        </p:txBody>
      </p:sp>
    </p:spTree>
    <p:extLst>
      <p:ext uri="{BB962C8B-B14F-4D97-AF65-F5344CB8AC3E}">
        <p14:creationId xmlns:p14="http://schemas.microsoft.com/office/powerpoint/2010/main" val="33841669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txBox="1">
            <a:spLocks noGrp="1"/>
          </p:cNvSpPr>
          <p:nvPr>
            <p:ph type="body" sz="quarter" idx="1"/>
          </p:nvPr>
        </p:nvSpPr>
        <p:spPr/>
        <p:txBody>
          <a:bodyPr/>
          <a:lstStyle/>
          <a:p>
            <a:endParaRPr lang="cs-CZ"/>
          </a:p>
        </p:txBody>
      </p:sp>
      <p:sp>
        <p:nvSpPr>
          <p:cNvPr id="4" name="Zástupný symbol pro číslo snímku 3"/>
          <p:cNvSpPr txBox="1"/>
          <p:nvPr/>
        </p:nvSpPr>
        <p:spPr>
          <a:xfrm>
            <a:off x="3886200" y="8686800"/>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E293EDB-435C-4004-A60C-831C45139253}" type="slidenum">
              <a:t>28</a:t>
            </a:fld>
            <a:endParaRPr lang="cs-CZ" sz="1200" b="0" i="0" u="none" strike="noStrike" kern="1200" cap="none" spc="0" baseline="0">
              <a:solidFill>
                <a:srgbClr val="000000"/>
              </a:solidFill>
              <a:uFillTx/>
              <a:latin typeface="Times New Roman" pitchFamily="18"/>
            </a:endParaRPr>
          </a:p>
        </p:txBody>
      </p:sp>
    </p:spTree>
    <p:extLst>
      <p:ext uri="{BB962C8B-B14F-4D97-AF65-F5344CB8AC3E}">
        <p14:creationId xmlns:p14="http://schemas.microsoft.com/office/powerpoint/2010/main" val="27800437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txBox="1">
            <a:spLocks noGrp="1"/>
          </p:cNvSpPr>
          <p:nvPr>
            <p:ph type="body" sz="quarter" idx="1"/>
          </p:nvPr>
        </p:nvSpPr>
        <p:spPr/>
        <p:txBody>
          <a:bodyPr/>
          <a:lstStyle/>
          <a:p>
            <a:endParaRPr lang="cs-CZ"/>
          </a:p>
        </p:txBody>
      </p:sp>
      <p:sp>
        <p:nvSpPr>
          <p:cNvPr id="4" name="Zástupný symbol pro číslo snímku 3"/>
          <p:cNvSpPr txBox="1"/>
          <p:nvPr/>
        </p:nvSpPr>
        <p:spPr>
          <a:xfrm>
            <a:off x="3886200" y="8686800"/>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8DF4352-7A09-4352-8BC5-3AC8A34AF6E9}" type="slidenum">
              <a:t>29</a:t>
            </a:fld>
            <a:endParaRPr lang="cs-CZ" sz="1200" b="0" i="0" u="none" strike="noStrike" kern="1200" cap="none" spc="0" baseline="0">
              <a:solidFill>
                <a:srgbClr val="000000"/>
              </a:solidFill>
              <a:uFillTx/>
              <a:latin typeface="Times New Roman" pitchFamily="18"/>
            </a:endParaRPr>
          </a:p>
        </p:txBody>
      </p:sp>
    </p:spTree>
    <p:extLst>
      <p:ext uri="{BB962C8B-B14F-4D97-AF65-F5344CB8AC3E}">
        <p14:creationId xmlns:p14="http://schemas.microsoft.com/office/powerpoint/2010/main" val="2899747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p:nvPr/>
        </p:nvSpPr>
        <p:spPr>
          <a:xfrm>
            <a:off x="3886200" y="8686800"/>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B90BFBB-57ED-45AA-A68C-C1C0CD7B8642}" type="slidenum">
              <a:t>3</a:t>
            </a:fld>
            <a:endParaRPr lang="cs-CZ" sz="1200" b="0" i="0" u="none" strike="noStrike" kern="1200" cap="none" spc="0" baseline="0">
              <a:solidFill>
                <a:srgbClr val="000000"/>
              </a:solidFill>
              <a:uFillTx/>
              <a:latin typeface="Times New Roman" pitchFamily="18"/>
            </a:endParaRPr>
          </a:p>
        </p:txBody>
      </p:sp>
      <p:sp>
        <p:nvSpPr>
          <p:cNvPr id="3" name="Rectangle 2"/>
          <p:cNvSpPr>
            <a:spLocks noGrp="1" noRot="1" noChangeAspect="1"/>
          </p:cNvSpPr>
          <p:nvPr>
            <p:ph type="sldImg"/>
          </p:nvPr>
        </p:nvSpPr>
        <p:spPr/>
      </p:sp>
      <p:sp>
        <p:nvSpPr>
          <p:cNvPr id="4" name="Rectangle 3"/>
          <p:cNvSpPr txBox="1">
            <a:spLocks noGrp="1"/>
          </p:cNvSpPr>
          <p:nvPr>
            <p:ph type="body" sz="quarter" idx="1"/>
          </p:nvPr>
        </p:nvSpPr>
        <p:spPr/>
        <p:txBody>
          <a:bodyPr/>
          <a:lstStyle/>
          <a:p>
            <a:pPr lvl="0" hangingPunct="1"/>
            <a:endParaRPr lang="cs-CZ"/>
          </a:p>
          <a:p>
            <a:pPr lvl="0" hangingPunct="1"/>
            <a:endParaRPr lang="cs-CZ"/>
          </a:p>
          <a:p>
            <a:pPr lvl="0" hangingPunct="1"/>
            <a:endParaRPr lang="cs-CZ"/>
          </a:p>
        </p:txBody>
      </p:sp>
    </p:spTree>
    <p:extLst>
      <p:ext uri="{BB962C8B-B14F-4D97-AF65-F5344CB8AC3E}">
        <p14:creationId xmlns:p14="http://schemas.microsoft.com/office/powerpoint/2010/main" val="25065374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txBox="1">
            <a:spLocks noGrp="1"/>
          </p:cNvSpPr>
          <p:nvPr>
            <p:ph type="body" sz="quarter" idx="1"/>
          </p:nvPr>
        </p:nvSpPr>
        <p:spPr/>
        <p:txBody>
          <a:bodyPr/>
          <a:lstStyle/>
          <a:p>
            <a:endParaRPr lang="cs-CZ"/>
          </a:p>
        </p:txBody>
      </p:sp>
      <p:sp>
        <p:nvSpPr>
          <p:cNvPr id="4" name="Zástupný symbol pro číslo snímku 3"/>
          <p:cNvSpPr txBox="1"/>
          <p:nvPr/>
        </p:nvSpPr>
        <p:spPr>
          <a:xfrm>
            <a:off x="3886200" y="8686800"/>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B55F789-919F-434C-AFB6-A242662743FD}" type="slidenum">
              <a:t>30</a:t>
            </a:fld>
            <a:endParaRPr lang="cs-CZ" sz="1200" b="0" i="0" u="none" strike="noStrike" kern="1200" cap="none" spc="0" baseline="0">
              <a:solidFill>
                <a:srgbClr val="000000"/>
              </a:solidFill>
              <a:uFillTx/>
              <a:latin typeface="Times New Roman" pitchFamily="18"/>
            </a:endParaRPr>
          </a:p>
        </p:txBody>
      </p:sp>
    </p:spTree>
    <p:extLst>
      <p:ext uri="{BB962C8B-B14F-4D97-AF65-F5344CB8AC3E}">
        <p14:creationId xmlns:p14="http://schemas.microsoft.com/office/powerpoint/2010/main" val="1671556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txBox="1">
            <a:spLocks noGrp="1"/>
          </p:cNvSpPr>
          <p:nvPr>
            <p:ph type="body" sz="quarter" idx="1"/>
          </p:nvPr>
        </p:nvSpPr>
        <p:spPr/>
        <p:txBody>
          <a:bodyPr/>
          <a:lstStyle/>
          <a:p>
            <a:endParaRPr lang="cs-CZ"/>
          </a:p>
        </p:txBody>
      </p:sp>
      <p:sp>
        <p:nvSpPr>
          <p:cNvPr id="4" name="Zástupný symbol pro číslo snímku 3"/>
          <p:cNvSpPr txBox="1"/>
          <p:nvPr/>
        </p:nvSpPr>
        <p:spPr>
          <a:xfrm>
            <a:off x="3886200" y="8686800"/>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F09B112-4F9F-4BFD-96B0-78946A3149B0}" type="slidenum">
              <a:t>31</a:t>
            </a:fld>
            <a:endParaRPr lang="cs-CZ" sz="1200" b="0" i="0" u="none" strike="noStrike" kern="1200" cap="none" spc="0" baseline="0">
              <a:solidFill>
                <a:srgbClr val="000000"/>
              </a:solidFill>
              <a:uFillTx/>
              <a:latin typeface="Times New Roman" pitchFamily="18"/>
            </a:endParaRPr>
          </a:p>
        </p:txBody>
      </p:sp>
    </p:spTree>
    <p:extLst>
      <p:ext uri="{BB962C8B-B14F-4D97-AF65-F5344CB8AC3E}">
        <p14:creationId xmlns:p14="http://schemas.microsoft.com/office/powerpoint/2010/main" val="3575031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txBox="1">
            <a:spLocks noGrp="1"/>
          </p:cNvSpPr>
          <p:nvPr>
            <p:ph type="body" sz="quarter" idx="1"/>
          </p:nvPr>
        </p:nvSpPr>
        <p:spPr/>
        <p:txBody>
          <a:bodyPr/>
          <a:lstStyle/>
          <a:p>
            <a:endParaRPr lang="cs-CZ"/>
          </a:p>
        </p:txBody>
      </p:sp>
      <p:sp>
        <p:nvSpPr>
          <p:cNvPr id="4" name="Zástupný symbol pro číslo snímku 3"/>
          <p:cNvSpPr txBox="1"/>
          <p:nvPr/>
        </p:nvSpPr>
        <p:spPr>
          <a:xfrm>
            <a:off x="3886200" y="8686800"/>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2393CD2-0487-4D04-A4C2-A88BD8D3C519}" type="slidenum">
              <a:t>4</a:t>
            </a:fld>
            <a:endParaRPr lang="cs-CZ" sz="1200" b="0" i="0" u="none" strike="noStrike" kern="1200" cap="none" spc="0" baseline="0">
              <a:solidFill>
                <a:srgbClr val="000000"/>
              </a:solidFill>
              <a:uFillTx/>
              <a:latin typeface="Times New Roman" pitchFamily="18"/>
            </a:endParaRPr>
          </a:p>
        </p:txBody>
      </p:sp>
    </p:spTree>
    <p:extLst>
      <p:ext uri="{BB962C8B-B14F-4D97-AF65-F5344CB8AC3E}">
        <p14:creationId xmlns:p14="http://schemas.microsoft.com/office/powerpoint/2010/main" val="3636423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txBox="1">
            <a:spLocks noGrp="1"/>
          </p:cNvSpPr>
          <p:nvPr>
            <p:ph type="body" sz="quarter" idx="1"/>
          </p:nvPr>
        </p:nvSpPr>
        <p:spPr/>
        <p:txBody>
          <a:bodyPr/>
          <a:lstStyle/>
          <a:p>
            <a:endParaRPr lang="cs-CZ"/>
          </a:p>
        </p:txBody>
      </p:sp>
      <p:sp>
        <p:nvSpPr>
          <p:cNvPr id="4" name="Zástupný symbol pro číslo snímku 3"/>
          <p:cNvSpPr txBox="1"/>
          <p:nvPr/>
        </p:nvSpPr>
        <p:spPr>
          <a:xfrm>
            <a:off x="3886200" y="8686800"/>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41A7030-227F-41B7-BEA1-2D63BDAC4107}" type="slidenum">
              <a:t>5</a:t>
            </a:fld>
            <a:endParaRPr lang="cs-CZ" sz="1200" b="0" i="0" u="none" strike="noStrike" kern="1200" cap="none" spc="0" baseline="0">
              <a:solidFill>
                <a:srgbClr val="000000"/>
              </a:solidFill>
              <a:uFillTx/>
              <a:latin typeface="Times New Roman" pitchFamily="18"/>
            </a:endParaRPr>
          </a:p>
        </p:txBody>
      </p:sp>
    </p:spTree>
    <p:extLst>
      <p:ext uri="{BB962C8B-B14F-4D97-AF65-F5344CB8AC3E}">
        <p14:creationId xmlns:p14="http://schemas.microsoft.com/office/powerpoint/2010/main" val="2578731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txBox="1">
            <a:spLocks noGrp="1"/>
          </p:cNvSpPr>
          <p:nvPr>
            <p:ph type="body" sz="quarter" idx="1"/>
          </p:nvPr>
        </p:nvSpPr>
        <p:spPr/>
        <p:txBody>
          <a:bodyPr/>
          <a:lstStyle/>
          <a:p>
            <a:endParaRPr lang="cs-CZ"/>
          </a:p>
        </p:txBody>
      </p:sp>
      <p:sp>
        <p:nvSpPr>
          <p:cNvPr id="4" name="Zástupný symbol pro číslo snímku 3"/>
          <p:cNvSpPr txBox="1"/>
          <p:nvPr/>
        </p:nvSpPr>
        <p:spPr>
          <a:xfrm>
            <a:off x="3886200" y="8686800"/>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F168FAE-E369-4E25-9340-2319B8DBB28B}" type="slidenum">
              <a:t>6</a:t>
            </a:fld>
            <a:endParaRPr lang="cs-CZ" sz="1200" b="0" i="0" u="none" strike="noStrike" kern="1200" cap="none" spc="0" baseline="0">
              <a:solidFill>
                <a:srgbClr val="000000"/>
              </a:solidFill>
              <a:uFillTx/>
              <a:latin typeface="Times New Roman" pitchFamily="18"/>
            </a:endParaRPr>
          </a:p>
        </p:txBody>
      </p:sp>
    </p:spTree>
    <p:extLst>
      <p:ext uri="{BB962C8B-B14F-4D97-AF65-F5344CB8AC3E}">
        <p14:creationId xmlns:p14="http://schemas.microsoft.com/office/powerpoint/2010/main" val="983808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txBox="1">
            <a:spLocks noGrp="1"/>
          </p:cNvSpPr>
          <p:nvPr>
            <p:ph type="body" sz="quarter" idx="1"/>
          </p:nvPr>
        </p:nvSpPr>
        <p:spPr/>
        <p:txBody>
          <a:bodyPr/>
          <a:lstStyle/>
          <a:p>
            <a:endParaRPr lang="cs-CZ"/>
          </a:p>
        </p:txBody>
      </p:sp>
      <p:sp>
        <p:nvSpPr>
          <p:cNvPr id="4" name="Zástupný symbol pro číslo snímku 3"/>
          <p:cNvSpPr txBox="1"/>
          <p:nvPr/>
        </p:nvSpPr>
        <p:spPr>
          <a:xfrm>
            <a:off x="3886200" y="8686800"/>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0251DB9-AE0B-4333-82B0-A2CFE7296D46}" type="slidenum">
              <a:t>7</a:t>
            </a:fld>
            <a:endParaRPr lang="cs-CZ" sz="1200" b="0" i="0" u="none" strike="noStrike" kern="1200" cap="none" spc="0" baseline="0">
              <a:solidFill>
                <a:srgbClr val="000000"/>
              </a:solidFill>
              <a:uFillTx/>
              <a:latin typeface="Times New Roman" pitchFamily="18"/>
            </a:endParaRPr>
          </a:p>
        </p:txBody>
      </p:sp>
    </p:spTree>
    <p:extLst>
      <p:ext uri="{BB962C8B-B14F-4D97-AF65-F5344CB8AC3E}">
        <p14:creationId xmlns:p14="http://schemas.microsoft.com/office/powerpoint/2010/main" val="3605872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txBox="1">
            <a:spLocks noGrp="1"/>
          </p:cNvSpPr>
          <p:nvPr>
            <p:ph type="body" sz="quarter" idx="1"/>
          </p:nvPr>
        </p:nvSpPr>
        <p:spPr/>
        <p:txBody>
          <a:bodyPr/>
          <a:lstStyle/>
          <a:p>
            <a:endParaRPr lang="cs-CZ"/>
          </a:p>
        </p:txBody>
      </p:sp>
      <p:sp>
        <p:nvSpPr>
          <p:cNvPr id="4" name="Zástupný symbol pro číslo snímku 3"/>
          <p:cNvSpPr txBox="1"/>
          <p:nvPr/>
        </p:nvSpPr>
        <p:spPr>
          <a:xfrm>
            <a:off x="3886200" y="8686800"/>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4D8CAB4-EA26-4C1C-889B-004C7C118D88}" type="slidenum">
              <a:t>8</a:t>
            </a:fld>
            <a:endParaRPr lang="cs-CZ" sz="1200" b="0" i="0" u="none" strike="noStrike" kern="1200" cap="none" spc="0" baseline="0">
              <a:solidFill>
                <a:srgbClr val="000000"/>
              </a:solidFill>
              <a:uFillTx/>
              <a:latin typeface="Times New Roman" pitchFamily="18"/>
            </a:endParaRPr>
          </a:p>
        </p:txBody>
      </p:sp>
    </p:spTree>
    <p:extLst>
      <p:ext uri="{BB962C8B-B14F-4D97-AF65-F5344CB8AC3E}">
        <p14:creationId xmlns:p14="http://schemas.microsoft.com/office/powerpoint/2010/main" val="3771427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txBox="1">
            <a:spLocks noGrp="1"/>
          </p:cNvSpPr>
          <p:nvPr>
            <p:ph type="body" sz="quarter" idx="1"/>
          </p:nvPr>
        </p:nvSpPr>
        <p:spPr/>
        <p:txBody>
          <a:bodyPr/>
          <a:lstStyle/>
          <a:p>
            <a:endParaRPr lang="cs-CZ"/>
          </a:p>
        </p:txBody>
      </p:sp>
      <p:sp>
        <p:nvSpPr>
          <p:cNvPr id="4" name="Zástupný symbol pro číslo snímku 3"/>
          <p:cNvSpPr txBox="1"/>
          <p:nvPr/>
        </p:nvSpPr>
        <p:spPr>
          <a:xfrm>
            <a:off x="3886200" y="8686800"/>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E1FA81B-589E-43A2-8D4E-13224B18B134}" type="slidenum">
              <a:t>9</a:t>
            </a:fld>
            <a:endParaRPr lang="cs-CZ" sz="1200" b="0" i="0" u="none" strike="noStrike" kern="1200" cap="none" spc="0" baseline="0">
              <a:solidFill>
                <a:srgbClr val="000000"/>
              </a:solidFill>
              <a:uFillTx/>
              <a:latin typeface="Times New Roman" pitchFamily="18"/>
            </a:endParaRPr>
          </a:p>
        </p:txBody>
      </p:sp>
    </p:spTree>
    <p:extLst>
      <p:ext uri="{BB962C8B-B14F-4D97-AF65-F5344CB8AC3E}">
        <p14:creationId xmlns:p14="http://schemas.microsoft.com/office/powerpoint/2010/main" val="861697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txBox="1">
            <a:spLocks noGrp="1"/>
          </p:cNvSpPr>
          <p:nvPr>
            <p:ph type="ctrTitle"/>
          </p:nvPr>
        </p:nvSpPr>
        <p:spPr>
          <a:xfrm>
            <a:off x="685800" y="2130423"/>
            <a:ext cx="7772400" cy="1470026"/>
          </a:xfrm>
        </p:spPr>
        <p:txBody>
          <a:bodyPr/>
          <a:lstStyle>
            <a:lvl1pPr>
              <a:defRPr/>
            </a:lvl1pPr>
          </a:lstStyle>
          <a:p>
            <a:pPr lvl="0"/>
            <a:r>
              <a:rPr lang="cs-CZ"/>
              <a:t>Klepnutím lze upravit styl předlohy nadpisů.</a:t>
            </a:r>
          </a:p>
        </p:txBody>
      </p:sp>
      <p:sp>
        <p:nvSpPr>
          <p:cNvPr id="3" name="Podnadpis 2"/>
          <p:cNvSpPr txBox="1">
            <a:spLocks noGrp="1"/>
          </p:cNvSpPr>
          <p:nvPr>
            <p:ph type="subTitle" idx="1"/>
          </p:nvPr>
        </p:nvSpPr>
        <p:spPr>
          <a:xfrm>
            <a:off x="1371600" y="3886200"/>
            <a:ext cx="6400800" cy="1752603"/>
          </a:xfrm>
        </p:spPr>
        <p:txBody>
          <a:bodyPr anchorCtr="1"/>
          <a:lstStyle>
            <a:lvl1pPr marL="0" indent="0" algn="ctr">
              <a:buNone/>
              <a:defRPr/>
            </a:lvl1pPr>
          </a:lstStyle>
          <a:p>
            <a:pPr lvl="0"/>
            <a:r>
              <a:rPr lang="cs-CZ"/>
              <a:t>Klepnutím lze upravit styl předlohy podnadpisů.</a:t>
            </a:r>
          </a:p>
        </p:txBody>
      </p:sp>
      <p:sp>
        <p:nvSpPr>
          <p:cNvPr id="4" name="Rectangle 4"/>
          <p:cNvSpPr txBox="1">
            <a:spLocks noGrp="1"/>
          </p:cNvSpPr>
          <p:nvPr>
            <p:ph type="dt" sz="half" idx="7"/>
          </p:nvPr>
        </p:nvSpPr>
        <p:spPr/>
        <p:txBody>
          <a:bodyPr/>
          <a:lstStyle>
            <a:lvl1pPr>
              <a:defRPr/>
            </a:lvl1pPr>
          </a:lstStyle>
          <a:p>
            <a:pPr lvl="0"/>
            <a:endParaRPr lang="cs-CZ"/>
          </a:p>
        </p:txBody>
      </p:sp>
      <p:sp>
        <p:nvSpPr>
          <p:cNvPr id="5" name="Rectangle 5"/>
          <p:cNvSpPr txBox="1">
            <a:spLocks noGrp="1"/>
          </p:cNvSpPr>
          <p:nvPr>
            <p:ph type="ftr" sz="quarter" idx="9"/>
          </p:nvPr>
        </p:nvSpPr>
        <p:spPr/>
        <p:txBody>
          <a:bodyPr/>
          <a:lstStyle>
            <a:lvl1pPr>
              <a:defRPr/>
            </a:lvl1pPr>
          </a:lstStyle>
          <a:p>
            <a:pPr lvl="0"/>
            <a:endParaRPr lang="cs-CZ"/>
          </a:p>
        </p:txBody>
      </p:sp>
      <p:sp>
        <p:nvSpPr>
          <p:cNvPr id="6" name="Rectangle 6"/>
          <p:cNvSpPr txBox="1">
            <a:spLocks noGrp="1"/>
          </p:cNvSpPr>
          <p:nvPr>
            <p:ph type="sldNum" sz="quarter" idx="8"/>
          </p:nvPr>
        </p:nvSpPr>
        <p:spPr/>
        <p:txBody>
          <a:bodyPr/>
          <a:lstStyle>
            <a:lvl1pPr>
              <a:defRPr/>
            </a:lvl1pPr>
          </a:lstStyle>
          <a:p>
            <a:pPr lvl="0"/>
            <a:fld id="{D710E057-6802-4710-A567-70620AA150CC}" type="slidenum">
              <a:t>‹#›</a:t>
            </a:fld>
            <a:endParaRPr lang="cs-CZ"/>
          </a:p>
        </p:txBody>
      </p:sp>
    </p:spTree>
    <p:extLst>
      <p:ext uri="{BB962C8B-B14F-4D97-AF65-F5344CB8AC3E}">
        <p14:creationId xmlns:p14="http://schemas.microsoft.com/office/powerpoint/2010/main" val="19953373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txBox="1">
            <a:spLocks noGrp="1"/>
          </p:cNvSpPr>
          <p:nvPr>
            <p:ph type="title"/>
          </p:nvPr>
        </p:nvSpPr>
        <p:spPr/>
        <p:txBody>
          <a:bodyPr/>
          <a:lstStyle>
            <a:lvl1pPr>
              <a:defRPr/>
            </a:lvl1pPr>
          </a:lstStyle>
          <a:p>
            <a:pPr lvl="0"/>
            <a:r>
              <a:rPr lang="cs-CZ"/>
              <a:t>Klepnutím lze upravit styl předlohy nadpisů.</a:t>
            </a:r>
          </a:p>
        </p:txBody>
      </p:sp>
      <p:sp>
        <p:nvSpPr>
          <p:cNvPr id="3" name="Zástupný symbol pro svislý text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txBox="1">
            <a:spLocks noGrp="1"/>
          </p:cNvSpPr>
          <p:nvPr>
            <p:ph type="dt" sz="half" idx="7"/>
          </p:nvPr>
        </p:nvSpPr>
        <p:spPr/>
        <p:txBody>
          <a:bodyPr/>
          <a:lstStyle>
            <a:lvl1pPr>
              <a:defRPr/>
            </a:lvl1pPr>
          </a:lstStyle>
          <a:p>
            <a:pPr lvl="0"/>
            <a:endParaRPr lang="cs-CZ"/>
          </a:p>
        </p:txBody>
      </p:sp>
      <p:sp>
        <p:nvSpPr>
          <p:cNvPr id="5" name="Rectangle 5"/>
          <p:cNvSpPr txBox="1">
            <a:spLocks noGrp="1"/>
          </p:cNvSpPr>
          <p:nvPr>
            <p:ph type="ftr" sz="quarter" idx="9"/>
          </p:nvPr>
        </p:nvSpPr>
        <p:spPr/>
        <p:txBody>
          <a:bodyPr/>
          <a:lstStyle>
            <a:lvl1pPr>
              <a:defRPr/>
            </a:lvl1pPr>
          </a:lstStyle>
          <a:p>
            <a:pPr lvl="0"/>
            <a:endParaRPr lang="cs-CZ"/>
          </a:p>
        </p:txBody>
      </p:sp>
      <p:sp>
        <p:nvSpPr>
          <p:cNvPr id="6" name="Rectangle 6"/>
          <p:cNvSpPr txBox="1">
            <a:spLocks noGrp="1"/>
          </p:cNvSpPr>
          <p:nvPr>
            <p:ph type="sldNum" sz="quarter" idx="8"/>
          </p:nvPr>
        </p:nvSpPr>
        <p:spPr/>
        <p:txBody>
          <a:bodyPr/>
          <a:lstStyle>
            <a:lvl1pPr>
              <a:defRPr/>
            </a:lvl1pPr>
          </a:lstStyle>
          <a:p>
            <a:pPr lvl="0"/>
            <a:fld id="{35FB9CA8-BA8E-4B5A-9D39-E75EC173BBF4}" type="slidenum">
              <a:t>‹#›</a:t>
            </a:fld>
            <a:endParaRPr lang="cs-CZ"/>
          </a:p>
        </p:txBody>
      </p:sp>
    </p:spTree>
    <p:extLst>
      <p:ext uri="{BB962C8B-B14F-4D97-AF65-F5344CB8AC3E}">
        <p14:creationId xmlns:p14="http://schemas.microsoft.com/office/powerpoint/2010/main" val="36446101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txBox="1">
            <a:spLocks noGrp="1"/>
          </p:cNvSpPr>
          <p:nvPr>
            <p:ph type="title" orient="vert"/>
          </p:nvPr>
        </p:nvSpPr>
        <p:spPr>
          <a:xfrm>
            <a:off x="6515099" y="609603"/>
            <a:ext cx="1943100" cy="5486400"/>
          </a:xfrm>
        </p:spPr>
        <p:txBody>
          <a:bodyPr vert="eaVert"/>
          <a:lstStyle>
            <a:lvl1pPr>
              <a:defRPr/>
            </a:lvl1pPr>
          </a:lstStyle>
          <a:p>
            <a:pPr lvl="0"/>
            <a:r>
              <a:rPr lang="cs-CZ"/>
              <a:t>Klepnutím lze upravit styl předlohy nadpisů.</a:t>
            </a:r>
          </a:p>
        </p:txBody>
      </p:sp>
      <p:sp>
        <p:nvSpPr>
          <p:cNvPr id="3" name="Zástupný symbol pro svislý text 2"/>
          <p:cNvSpPr txBox="1">
            <a:spLocks noGrp="1"/>
          </p:cNvSpPr>
          <p:nvPr>
            <p:ph type="body" orient="vert" idx="1"/>
          </p:nvPr>
        </p:nvSpPr>
        <p:spPr>
          <a:xfrm>
            <a:off x="685800" y="609603"/>
            <a:ext cx="5676896" cy="5486400"/>
          </a:xfrm>
        </p:spPr>
        <p:txBody>
          <a:bodyPr vert="eaVert"/>
          <a:lstStyle>
            <a:lvl1pPr>
              <a:defRPr/>
            </a:lvl1pPr>
            <a:lvl2pPr>
              <a:defRPr/>
            </a:lvl2pPr>
            <a:lvl3pPr>
              <a:defRPr/>
            </a:lvl3pPr>
            <a:lvl4pPr>
              <a:defRPr/>
            </a:lvl4pPr>
            <a:lvl5pPr>
              <a:defRPr/>
            </a:lvl5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txBox="1">
            <a:spLocks noGrp="1"/>
          </p:cNvSpPr>
          <p:nvPr>
            <p:ph type="dt" sz="half" idx="7"/>
          </p:nvPr>
        </p:nvSpPr>
        <p:spPr/>
        <p:txBody>
          <a:bodyPr/>
          <a:lstStyle>
            <a:lvl1pPr>
              <a:defRPr/>
            </a:lvl1pPr>
          </a:lstStyle>
          <a:p>
            <a:pPr lvl="0"/>
            <a:endParaRPr lang="cs-CZ"/>
          </a:p>
        </p:txBody>
      </p:sp>
      <p:sp>
        <p:nvSpPr>
          <p:cNvPr id="5" name="Rectangle 5"/>
          <p:cNvSpPr txBox="1">
            <a:spLocks noGrp="1"/>
          </p:cNvSpPr>
          <p:nvPr>
            <p:ph type="ftr" sz="quarter" idx="9"/>
          </p:nvPr>
        </p:nvSpPr>
        <p:spPr/>
        <p:txBody>
          <a:bodyPr/>
          <a:lstStyle>
            <a:lvl1pPr>
              <a:defRPr/>
            </a:lvl1pPr>
          </a:lstStyle>
          <a:p>
            <a:pPr lvl="0"/>
            <a:endParaRPr lang="cs-CZ"/>
          </a:p>
        </p:txBody>
      </p:sp>
      <p:sp>
        <p:nvSpPr>
          <p:cNvPr id="6" name="Rectangle 6"/>
          <p:cNvSpPr txBox="1">
            <a:spLocks noGrp="1"/>
          </p:cNvSpPr>
          <p:nvPr>
            <p:ph type="sldNum" sz="quarter" idx="8"/>
          </p:nvPr>
        </p:nvSpPr>
        <p:spPr/>
        <p:txBody>
          <a:bodyPr/>
          <a:lstStyle>
            <a:lvl1pPr>
              <a:defRPr/>
            </a:lvl1pPr>
          </a:lstStyle>
          <a:p>
            <a:pPr lvl="0"/>
            <a:fld id="{A2AE78F4-9C35-47F2-B241-B9F4DDD49AE8}" type="slidenum">
              <a:t>‹#›</a:t>
            </a:fld>
            <a:endParaRPr lang="cs-CZ"/>
          </a:p>
        </p:txBody>
      </p:sp>
    </p:spTree>
    <p:extLst>
      <p:ext uri="{BB962C8B-B14F-4D97-AF65-F5344CB8AC3E}">
        <p14:creationId xmlns:p14="http://schemas.microsoft.com/office/powerpoint/2010/main" val="3564428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txBox="1">
            <a:spLocks noGrp="1"/>
          </p:cNvSpPr>
          <p:nvPr>
            <p:ph type="title"/>
          </p:nvPr>
        </p:nvSpPr>
        <p:spPr/>
        <p:txBody>
          <a:bodyPr/>
          <a:lstStyle>
            <a:lvl1pPr>
              <a:defRPr/>
            </a:lvl1pPr>
          </a:lstStyle>
          <a:p>
            <a:pPr lvl="0"/>
            <a:r>
              <a:rPr lang="cs-CZ"/>
              <a:t>Klepnutím lze upravit styl předlohy nadpisů.</a:t>
            </a:r>
          </a:p>
        </p:txBody>
      </p:sp>
      <p:sp>
        <p:nvSpPr>
          <p:cNvPr id="3" name="Zástupný symbol pro obsah 2"/>
          <p:cNvSpPr txBox="1">
            <a:spLocks noGrp="1"/>
          </p:cNvSpPr>
          <p:nvPr>
            <p:ph idx="1"/>
          </p:nvPr>
        </p:nvSpPr>
        <p:spPr/>
        <p:txBody>
          <a:bodyPr/>
          <a:lstStyle>
            <a:lvl1pPr>
              <a:defRPr/>
            </a:lvl1pPr>
            <a:lvl2pPr>
              <a:defRPr/>
            </a:lvl2pPr>
            <a:lvl3pPr>
              <a:defRPr/>
            </a:lvl3pPr>
            <a:lvl4pPr>
              <a:defRPr/>
            </a:lvl4pPr>
            <a:lvl5pPr>
              <a:defRPr/>
            </a:lvl5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txBox="1">
            <a:spLocks noGrp="1"/>
          </p:cNvSpPr>
          <p:nvPr>
            <p:ph type="dt" sz="half" idx="7"/>
          </p:nvPr>
        </p:nvSpPr>
        <p:spPr/>
        <p:txBody>
          <a:bodyPr/>
          <a:lstStyle>
            <a:lvl1pPr>
              <a:defRPr/>
            </a:lvl1pPr>
          </a:lstStyle>
          <a:p>
            <a:pPr lvl="0"/>
            <a:endParaRPr lang="cs-CZ"/>
          </a:p>
        </p:txBody>
      </p:sp>
      <p:sp>
        <p:nvSpPr>
          <p:cNvPr id="5" name="Rectangle 5"/>
          <p:cNvSpPr txBox="1">
            <a:spLocks noGrp="1"/>
          </p:cNvSpPr>
          <p:nvPr>
            <p:ph type="ftr" sz="quarter" idx="9"/>
          </p:nvPr>
        </p:nvSpPr>
        <p:spPr/>
        <p:txBody>
          <a:bodyPr/>
          <a:lstStyle>
            <a:lvl1pPr>
              <a:defRPr/>
            </a:lvl1pPr>
          </a:lstStyle>
          <a:p>
            <a:pPr lvl="0"/>
            <a:endParaRPr lang="cs-CZ"/>
          </a:p>
        </p:txBody>
      </p:sp>
      <p:sp>
        <p:nvSpPr>
          <p:cNvPr id="6" name="Rectangle 6"/>
          <p:cNvSpPr txBox="1">
            <a:spLocks noGrp="1"/>
          </p:cNvSpPr>
          <p:nvPr>
            <p:ph type="sldNum" sz="quarter" idx="8"/>
          </p:nvPr>
        </p:nvSpPr>
        <p:spPr/>
        <p:txBody>
          <a:bodyPr/>
          <a:lstStyle>
            <a:lvl1pPr>
              <a:defRPr/>
            </a:lvl1pPr>
          </a:lstStyle>
          <a:p>
            <a:pPr lvl="0"/>
            <a:fld id="{D7596075-2CCA-49AD-BB44-98475502D3B8}" type="slidenum">
              <a:t>‹#›</a:t>
            </a:fld>
            <a:endParaRPr lang="cs-CZ"/>
          </a:p>
        </p:txBody>
      </p:sp>
    </p:spTree>
    <p:extLst>
      <p:ext uri="{BB962C8B-B14F-4D97-AF65-F5344CB8AC3E}">
        <p14:creationId xmlns:p14="http://schemas.microsoft.com/office/powerpoint/2010/main" val="42722625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txBox="1">
            <a:spLocks noGrp="1"/>
          </p:cNvSpPr>
          <p:nvPr>
            <p:ph type="title"/>
          </p:nvPr>
        </p:nvSpPr>
        <p:spPr>
          <a:xfrm>
            <a:off x="722311" y="4406895"/>
            <a:ext cx="7772400" cy="1362071"/>
          </a:xfrm>
        </p:spPr>
        <p:txBody>
          <a:bodyPr anchor="t" anchorCtr="0"/>
          <a:lstStyle>
            <a:lvl1pPr algn="l">
              <a:defRPr sz="4000" b="1" cap="all"/>
            </a:lvl1pPr>
          </a:lstStyle>
          <a:p>
            <a:pPr lvl="0"/>
            <a:r>
              <a:rPr lang="cs-CZ"/>
              <a:t>Klepnutím lze upravit styl předlohy nadpisů.</a:t>
            </a:r>
          </a:p>
        </p:txBody>
      </p:sp>
      <p:sp>
        <p:nvSpPr>
          <p:cNvPr id="3" name="Zástupný symbol pro text 2"/>
          <p:cNvSpPr txBox="1">
            <a:spLocks noGrp="1"/>
          </p:cNvSpPr>
          <p:nvPr>
            <p:ph type="body" idx="1"/>
          </p:nvPr>
        </p:nvSpPr>
        <p:spPr>
          <a:xfrm>
            <a:off x="722311" y="2906713"/>
            <a:ext cx="7772400" cy="1500182"/>
          </a:xfrm>
        </p:spPr>
        <p:txBody>
          <a:bodyPr anchor="b"/>
          <a:lstStyle>
            <a:lvl1pPr marL="0" indent="0">
              <a:spcBef>
                <a:spcPts val="500"/>
              </a:spcBef>
              <a:buNone/>
              <a:defRPr sz="2000"/>
            </a:lvl1pPr>
          </a:lstStyle>
          <a:p>
            <a:pPr lvl="0"/>
            <a:r>
              <a:rPr lang="cs-CZ"/>
              <a:t>Klepnutím lze upravit styly předlohy textu.</a:t>
            </a:r>
          </a:p>
        </p:txBody>
      </p:sp>
      <p:sp>
        <p:nvSpPr>
          <p:cNvPr id="4" name="Rectangle 4"/>
          <p:cNvSpPr txBox="1">
            <a:spLocks noGrp="1"/>
          </p:cNvSpPr>
          <p:nvPr>
            <p:ph type="dt" sz="half" idx="7"/>
          </p:nvPr>
        </p:nvSpPr>
        <p:spPr/>
        <p:txBody>
          <a:bodyPr/>
          <a:lstStyle>
            <a:lvl1pPr>
              <a:defRPr/>
            </a:lvl1pPr>
          </a:lstStyle>
          <a:p>
            <a:pPr lvl="0"/>
            <a:endParaRPr lang="cs-CZ"/>
          </a:p>
        </p:txBody>
      </p:sp>
      <p:sp>
        <p:nvSpPr>
          <p:cNvPr id="5" name="Rectangle 5"/>
          <p:cNvSpPr txBox="1">
            <a:spLocks noGrp="1"/>
          </p:cNvSpPr>
          <p:nvPr>
            <p:ph type="ftr" sz="quarter" idx="9"/>
          </p:nvPr>
        </p:nvSpPr>
        <p:spPr/>
        <p:txBody>
          <a:bodyPr/>
          <a:lstStyle>
            <a:lvl1pPr>
              <a:defRPr/>
            </a:lvl1pPr>
          </a:lstStyle>
          <a:p>
            <a:pPr lvl="0"/>
            <a:endParaRPr lang="cs-CZ"/>
          </a:p>
        </p:txBody>
      </p:sp>
      <p:sp>
        <p:nvSpPr>
          <p:cNvPr id="6" name="Rectangle 6"/>
          <p:cNvSpPr txBox="1">
            <a:spLocks noGrp="1"/>
          </p:cNvSpPr>
          <p:nvPr>
            <p:ph type="sldNum" sz="quarter" idx="8"/>
          </p:nvPr>
        </p:nvSpPr>
        <p:spPr/>
        <p:txBody>
          <a:bodyPr/>
          <a:lstStyle>
            <a:lvl1pPr>
              <a:defRPr/>
            </a:lvl1pPr>
          </a:lstStyle>
          <a:p>
            <a:pPr lvl="0"/>
            <a:fld id="{4FF5DD49-BAB4-4CFD-9C9C-14D85CBFAB92}" type="slidenum">
              <a:t>‹#›</a:t>
            </a:fld>
            <a:endParaRPr lang="cs-CZ"/>
          </a:p>
        </p:txBody>
      </p:sp>
    </p:spTree>
    <p:extLst>
      <p:ext uri="{BB962C8B-B14F-4D97-AF65-F5344CB8AC3E}">
        <p14:creationId xmlns:p14="http://schemas.microsoft.com/office/powerpoint/2010/main" val="17095514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txBox="1">
            <a:spLocks noGrp="1"/>
          </p:cNvSpPr>
          <p:nvPr>
            <p:ph type="title"/>
          </p:nvPr>
        </p:nvSpPr>
        <p:spPr/>
        <p:txBody>
          <a:bodyPr/>
          <a:lstStyle>
            <a:lvl1pPr>
              <a:defRPr/>
            </a:lvl1pPr>
          </a:lstStyle>
          <a:p>
            <a:pPr lvl="0"/>
            <a:r>
              <a:rPr lang="cs-CZ"/>
              <a:t>Klepnutím lze upravit styl předlohy nadpisů.</a:t>
            </a:r>
          </a:p>
        </p:txBody>
      </p:sp>
      <p:sp>
        <p:nvSpPr>
          <p:cNvPr id="3" name="Zástupný symbol pro obsah 2"/>
          <p:cNvSpPr txBox="1">
            <a:spLocks noGrp="1"/>
          </p:cNvSpPr>
          <p:nvPr>
            <p:ph idx="1"/>
          </p:nvPr>
        </p:nvSpPr>
        <p:spPr>
          <a:xfrm>
            <a:off x="685800" y="1981203"/>
            <a:ext cx="3810003" cy="4114800"/>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txBox="1">
            <a:spLocks noGrp="1"/>
          </p:cNvSpPr>
          <p:nvPr>
            <p:ph idx="2"/>
          </p:nvPr>
        </p:nvSpPr>
        <p:spPr>
          <a:xfrm>
            <a:off x="4648196" y="1981203"/>
            <a:ext cx="3810003" cy="4114800"/>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txBox="1">
            <a:spLocks noGrp="1"/>
          </p:cNvSpPr>
          <p:nvPr>
            <p:ph type="dt" sz="half" idx="7"/>
          </p:nvPr>
        </p:nvSpPr>
        <p:spPr/>
        <p:txBody>
          <a:bodyPr/>
          <a:lstStyle>
            <a:lvl1pPr>
              <a:defRPr/>
            </a:lvl1pPr>
          </a:lstStyle>
          <a:p>
            <a:pPr lvl="0"/>
            <a:endParaRPr lang="cs-CZ"/>
          </a:p>
        </p:txBody>
      </p:sp>
      <p:sp>
        <p:nvSpPr>
          <p:cNvPr id="6" name="Rectangle 5"/>
          <p:cNvSpPr txBox="1">
            <a:spLocks noGrp="1"/>
          </p:cNvSpPr>
          <p:nvPr>
            <p:ph type="ftr" sz="quarter" idx="9"/>
          </p:nvPr>
        </p:nvSpPr>
        <p:spPr/>
        <p:txBody>
          <a:bodyPr/>
          <a:lstStyle>
            <a:lvl1pPr>
              <a:defRPr/>
            </a:lvl1pPr>
          </a:lstStyle>
          <a:p>
            <a:pPr lvl="0"/>
            <a:endParaRPr lang="cs-CZ"/>
          </a:p>
        </p:txBody>
      </p:sp>
      <p:sp>
        <p:nvSpPr>
          <p:cNvPr id="7" name="Rectangle 6"/>
          <p:cNvSpPr txBox="1">
            <a:spLocks noGrp="1"/>
          </p:cNvSpPr>
          <p:nvPr>
            <p:ph type="sldNum" sz="quarter" idx="8"/>
          </p:nvPr>
        </p:nvSpPr>
        <p:spPr/>
        <p:txBody>
          <a:bodyPr/>
          <a:lstStyle>
            <a:lvl1pPr>
              <a:defRPr/>
            </a:lvl1pPr>
          </a:lstStyle>
          <a:p>
            <a:pPr lvl="0"/>
            <a:fld id="{752F210F-E508-44D5-A5B4-0B5CC224AAE5}" type="slidenum">
              <a:t>‹#›</a:t>
            </a:fld>
            <a:endParaRPr lang="cs-CZ"/>
          </a:p>
        </p:txBody>
      </p:sp>
    </p:spTree>
    <p:extLst>
      <p:ext uri="{BB962C8B-B14F-4D97-AF65-F5344CB8AC3E}">
        <p14:creationId xmlns:p14="http://schemas.microsoft.com/office/powerpoint/2010/main" val="33093722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txBox="1">
            <a:spLocks noGrp="1"/>
          </p:cNvSpPr>
          <p:nvPr>
            <p:ph type="title"/>
          </p:nvPr>
        </p:nvSpPr>
        <p:spPr>
          <a:xfrm>
            <a:off x="457200" y="274640"/>
            <a:ext cx="8229600" cy="1143000"/>
          </a:xfrm>
        </p:spPr>
        <p:txBody>
          <a:bodyPr/>
          <a:lstStyle>
            <a:lvl1pPr>
              <a:defRPr/>
            </a:lvl1pPr>
          </a:lstStyle>
          <a:p>
            <a:pPr lvl="0"/>
            <a:r>
              <a:rPr lang="cs-CZ"/>
              <a:t>Klepnutím lze upravit styl předlohy nadpisů.</a:t>
            </a:r>
          </a:p>
        </p:txBody>
      </p:sp>
      <p:sp>
        <p:nvSpPr>
          <p:cNvPr id="3" name="Zástupný symbol pro text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cs-CZ"/>
              <a:t>Klepnutím lze upravit styly předlohy textu.</a:t>
            </a:r>
          </a:p>
        </p:txBody>
      </p:sp>
      <p:sp>
        <p:nvSpPr>
          <p:cNvPr id="4" name="Zástupný symbol pro obsah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cs-CZ"/>
              <a:t>Klepnutím lze upravit styly předlohy textu.</a:t>
            </a:r>
          </a:p>
        </p:txBody>
      </p:sp>
      <p:sp>
        <p:nvSpPr>
          <p:cNvPr id="6" name="Zástupný symbol pro obsah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txBox="1">
            <a:spLocks noGrp="1"/>
          </p:cNvSpPr>
          <p:nvPr>
            <p:ph type="dt" sz="half" idx="7"/>
          </p:nvPr>
        </p:nvSpPr>
        <p:spPr/>
        <p:txBody>
          <a:bodyPr/>
          <a:lstStyle>
            <a:lvl1pPr>
              <a:defRPr/>
            </a:lvl1pPr>
          </a:lstStyle>
          <a:p>
            <a:pPr lvl="0"/>
            <a:endParaRPr lang="cs-CZ"/>
          </a:p>
        </p:txBody>
      </p:sp>
      <p:sp>
        <p:nvSpPr>
          <p:cNvPr id="8" name="Rectangle 5"/>
          <p:cNvSpPr txBox="1">
            <a:spLocks noGrp="1"/>
          </p:cNvSpPr>
          <p:nvPr>
            <p:ph type="ftr" sz="quarter" idx="9"/>
          </p:nvPr>
        </p:nvSpPr>
        <p:spPr/>
        <p:txBody>
          <a:bodyPr/>
          <a:lstStyle>
            <a:lvl1pPr>
              <a:defRPr/>
            </a:lvl1pPr>
          </a:lstStyle>
          <a:p>
            <a:pPr lvl="0"/>
            <a:endParaRPr lang="cs-CZ"/>
          </a:p>
        </p:txBody>
      </p:sp>
      <p:sp>
        <p:nvSpPr>
          <p:cNvPr id="9" name="Rectangle 6"/>
          <p:cNvSpPr txBox="1">
            <a:spLocks noGrp="1"/>
          </p:cNvSpPr>
          <p:nvPr>
            <p:ph type="sldNum" sz="quarter" idx="8"/>
          </p:nvPr>
        </p:nvSpPr>
        <p:spPr/>
        <p:txBody>
          <a:bodyPr/>
          <a:lstStyle>
            <a:lvl1pPr>
              <a:defRPr/>
            </a:lvl1pPr>
          </a:lstStyle>
          <a:p>
            <a:pPr lvl="0"/>
            <a:fld id="{62C83B27-4634-41F9-97EC-2A08DC5941FF}" type="slidenum">
              <a:t>‹#›</a:t>
            </a:fld>
            <a:endParaRPr lang="cs-CZ"/>
          </a:p>
        </p:txBody>
      </p:sp>
    </p:spTree>
    <p:extLst>
      <p:ext uri="{BB962C8B-B14F-4D97-AF65-F5344CB8AC3E}">
        <p14:creationId xmlns:p14="http://schemas.microsoft.com/office/powerpoint/2010/main" val="14314064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txBox="1">
            <a:spLocks noGrp="1"/>
          </p:cNvSpPr>
          <p:nvPr>
            <p:ph type="title"/>
          </p:nvPr>
        </p:nvSpPr>
        <p:spPr/>
        <p:txBody>
          <a:bodyPr/>
          <a:lstStyle>
            <a:lvl1pPr>
              <a:defRPr/>
            </a:lvl1pPr>
          </a:lstStyle>
          <a:p>
            <a:pPr lvl="0"/>
            <a:r>
              <a:rPr lang="cs-CZ"/>
              <a:t>Klepnutím lze upravit styl předlohy nadpisů.</a:t>
            </a:r>
          </a:p>
        </p:txBody>
      </p:sp>
      <p:sp>
        <p:nvSpPr>
          <p:cNvPr id="3" name="Rectangle 4"/>
          <p:cNvSpPr txBox="1">
            <a:spLocks noGrp="1"/>
          </p:cNvSpPr>
          <p:nvPr>
            <p:ph type="dt" sz="half" idx="7"/>
          </p:nvPr>
        </p:nvSpPr>
        <p:spPr/>
        <p:txBody>
          <a:bodyPr/>
          <a:lstStyle>
            <a:lvl1pPr>
              <a:defRPr/>
            </a:lvl1pPr>
          </a:lstStyle>
          <a:p>
            <a:pPr lvl="0"/>
            <a:endParaRPr lang="cs-CZ"/>
          </a:p>
        </p:txBody>
      </p:sp>
      <p:sp>
        <p:nvSpPr>
          <p:cNvPr id="4" name="Rectangle 5"/>
          <p:cNvSpPr txBox="1">
            <a:spLocks noGrp="1"/>
          </p:cNvSpPr>
          <p:nvPr>
            <p:ph type="ftr" sz="quarter" idx="9"/>
          </p:nvPr>
        </p:nvSpPr>
        <p:spPr/>
        <p:txBody>
          <a:bodyPr/>
          <a:lstStyle>
            <a:lvl1pPr>
              <a:defRPr/>
            </a:lvl1pPr>
          </a:lstStyle>
          <a:p>
            <a:pPr lvl="0"/>
            <a:endParaRPr lang="cs-CZ"/>
          </a:p>
        </p:txBody>
      </p:sp>
      <p:sp>
        <p:nvSpPr>
          <p:cNvPr id="5" name="Rectangle 6"/>
          <p:cNvSpPr txBox="1">
            <a:spLocks noGrp="1"/>
          </p:cNvSpPr>
          <p:nvPr>
            <p:ph type="sldNum" sz="quarter" idx="8"/>
          </p:nvPr>
        </p:nvSpPr>
        <p:spPr/>
        <p:txBody>
          <a:bodyPr/>
          <a:lstStyle>
            <a:lvl1pPr>
              <a:defRPr/>
            </a:lvl1pPr>
          </a:lstStyle>
          <a:p>
            <a:pPr lvl="0"/>
            <a:fld id="{BF82ABBB-8AA4-48FE-83F7-1C44A59F81E1}" type="slidenum">
              <a:t>‹#›</a:t>
            </a:fld>
            <a:endParaRPr lang="cs-CZ"/>
          </a:p>
        </p:txBody>
      </p:sp>
    </p:spTree>
    <p:extLst>
      <p:ext uri="{BB962C8B-B14F-4D97-AF65-F5344CB8AC3E}">
        <p14:creationId xmlns:p14="http://schemas.microsoft.com/office/powerpoint/2010/main" val="17463372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txBox="1">
            <a:spLocks noGrp="1"/>
          </p:cNvSpPr>
          <p:nvPr>
            <p:ph type="dt" sz="half" idx="7"/>
          </p:nvPr>
        </p:nvSpPr>
        <p:spPr/>
        <p:txBody>
          <a:bodyPr/>
          <a:lstStyle>
            <a:lvl1pPr>
              <a:defRPr/>
            </a:lvl1pPr>
          </a:lstStyle>
          <a:p>
            <a:pPr lvl="0"/>
            <a:endParaRPr lang="cs-CZ"/>
          </a:p>
        </p:txBody>
      </p:sp>
      <p:sp>
        <p:nvSpPr>
          <p:cNvPr id="3" name="Rectangle 5"/>
          <p:cNvSpPr txBox="1">
            <a:spLocks noGrp="1"/>
          </p:cNvSpPr>
          <p:nvPr>
            <p:ph type="ftr" sz="quarter" idx="9"/>
          </p:nvPr>
        </p:nvSpPr>
        <p:spPr/>
        <p:txBody>
          <a:bodyPr/>
          <a:lstStyle>
            <a:lvl1pPr>
              <a:defRPr/>
            </a:lvl1pPr>
          </a:lstStyle>
          <a:p>
            <a:pPr lvl="0"/>
            <a:endParaRPr lang="cs-CZ"/>
          </a:p>
        </p:txBody>
      </p:sp>
      <p:sp>
        <p:nvSpPr>
          <p:cNvPr id="4" name="Rectangle 6"/>
          <p:cNvSpPr txBox="1">
            <a:spLocks noGrp="1"/>
          </p:cNvSpPr>
          <p:nvPr>
            <p:ph type="sldNum" sz="quarter" idx="8"/>
          </p:nvPr>
        </p:nvSpPr>
        <p:spPr/>
        <p:txBody>
          <a:bodyPr/>
          <a:lstStyle>
            <a:lvl1pPr>
              <a:defRPr/>
            </a:lvl1pPr>
          </a:lstStyle>
          <a:p>
            <a:pPr lvl="0"/>
            <a:fld id="{9BAACFEA-6E1B-414A-A1EE-104F33334CD5}" type="slidenum">
              <a:t>‹#›</a:t>
            </a:fld>
            <a:endParaRPr lang="cs-CZ"/>
          </a:p>
        </p:txBody>
      </p:sp>
    </p:spTree>
    <p:extLst>
      <p:ext uri="{BB962C8B-B14F-4D97-AF65-F5344CB8AC3E}">
        <p14:creationId xmlns:p14="http://schemas.microsoft.com/office/powerpoint/2010/main" val="3415003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txBox="1">
            <a:spLocks noGrp="1"/>
          </p:cNvSpPr>
          <p:nvPr>
            <p:ph type="title"/>
          </p:nvPr>
        </p:nvSpPr>
        <p:spPr>
          <a:xfrm>
            <a:off x="457200" y="273048"/>
            <a:ext cx="3008311" cy="1162046"/>
          </a:xfrm>
        </p:spPr>
        <p:txBody>
          <a:bodyPr anchor="b" anchorCtr="0"/>
          <a:lstStyle>
            <a:lvl1pPr algn="l">
              <a:defRPr sz="2000" b="1"/>
            </a:lvl1pPr>
          </a:lstStyle>
          <a:p>
            <a:pPr lvl="0"/>
            <a:r>
              <a:rPr lang="cs-CZ"/>
              <a:t>Klepnutím lze upravit styl předlohy nadpisů.</a:t>
            </a:r>
          </a:p>
        </p:txBody>
      </p:sp>
      <p:sp>
        <p:nvSpPr>
          <p:cNvPr id="3" name="Zástupný symbol pro obsah 2"/>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cs-CZ"/>
              <a:t>Klepnutím lze upravit styly předlohy textu.</a:t>
            </a:r>
          </a:p>
        </p:txBody>
      </p:sp>
      <p:sp>
        <p:nvSpPr>
          <p:cNvPr id="5" name="Rectangle 4"/>
          <p:cNvSpPr txBox="1">
            <a:spLocks noGrp="1"/>
          </p:cNvSpPr>
          <p:nvPr>
            <p:ph type="dt" sz="half" idx="7"/>
          </p:nvPr>
        </p:nvSpPr>
        <p:spPr/>
        <p:txBody>
          <a:bodyPr/>
          <a:lstStyle>
            <a:lvl1pPr>
              <a:defRPr/>
            </a:lvl1pPr>
          </a:lstStyle>
          <a:p>
            <a:pPr lvl="0"/>
            <a:endParaRPr lang="cs-CZ"/>
          </a:p>
        </p:txBody>
      </p:sp>
      <p:sp>
        <p:nvSpPr>
          <p:cNvPr id="6" name="Rectangle 5"/>
          <p:cNvSpPr txBox="1">
            <a:spLocks noGrp="1"/>
          </p:cNvSpPr>
          <p:nvPr>
            <p:ph type="ftr" sz="quarter" idx="9"/>
          </p:nvPr>
        </p:nvSpPr>
        <p:spPr/>
        <p:txBody>
          <a:bodyPr/>
          <a:lstStyle>
            <a:lvl1pPr>
              <a:defRPr/>
            </a:lvl1pPr>
          </a:lstStyle>
          <a:p>
            <a:pPr lvl="0"/>
            <a:endParaRPr lang="cs-CZ"/>
          </a:p>
        </p:txBody>
      </p:sp>
      <p:sp>
        <p:nvSpPr>
          <p:cNvPr id="7" name="Rectangle 6"/>
          <p:cNvSpPr txBox="1">
            <a:spLocks noGrp="1"/>
          </p:cNvSpPr>
          <p:nvPr>
            <p:ph type="sldNum" sz="quarter" idx="8"/>
          </p:nvPr>
        </p:nvSpPr>
        <p:spPr/>
        <p:txBody>
          <a:bodyPr/>
          <a:lstStyle>
            <a:lvl1pPr>
              <a:defRPr/>
            </a:lvl1pPr>
          </a:lstStyle>
          <a:p>
            <a:pPr lvl="0"/>
            <a:fld id="{2685DEAE-0D0D-45F7-A494-17A4B7217384}" type="slidenum">
              <a:t>‹#›</a:t>
            </a:fld>
            <a:endParaRPr lang="cs-CZ"/>
          </a:p>
        </p:txBody>
      </p:sp>
    </p:spTree>
    <p:extLst>
      <p:ext uri="{BB962C8B-B14F-4D97-AF65-F5344CB8AC3E}">
        <p14:creationId xmlns:p14="http://schemas.microsoft.com/office/powerpoint/2010/main" val="18245224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txBox="1">
            <a:spLocks noGrp="1"/>
          </p:cNvSpPr>
          <p:nvPr>
            <p:ph type="title"/>
          </p:nvPr>
        </p:nvSpPr>
        <p:spPr>
          <a:xfrm>
            <a:off x="1792288" y="4800600"/>
            <a:ext cx="5486400" cy="566735"/>
          </a:xfrm>
        </p:spPr>
        <p:txBody>
          <a:bodyPr anchor="b" anchorCtr="0"/>
          <a:lstStyle>
            <a:lvl1pPr algn="l">
              <a:defRPr sz="2000" b="1"/>
            </a:lvl1pPr>
          </a:lstStyle>
          <a:p>
            <a:pPr lvl="0"/>
            <a:r>
              <a:rPr lang="cs-CZ"/>
              <a:t>Klepnutím lze upravit styl předlohy nadpisů.</a:t>
            </a:r>
          </a:p>
        </p:txBody>
      </p:sp>
      <p:sp>
        <p:nvSpPr>
          <p:cNvPr id="3" name="Zástupný symbol pro obrázek 2"/>
          <p:cNvSpPr txBox="1">
            <a:spLocks noGrp="1"/>
          </p:cNvSpPr>
          <p:nvPr>
            <p:ph type="pic" idx="1"/>
          </p:nvPr>
        </p:nvSpPr>
        <p:spPr>
          <a:xfrm>
            <a:off x="1792288" y="612776"/>
            <a:ext cx="5486400" cy="4114800"/>
          </a:xfrm>
        </p:spPr>
        <p:txBody>
          <a:bodyPr/>
          <a:lstStyle>
            <a:lvl1pPr marL="0" indent="0">
              <a:buNone/>
              <a:defRPr/>
            </a:lvl1pPr>
          </a:lstStyle>
          <a:p>
            <a:pPr lvl="0"/>
            <a:endParaRPr lang="cs-CZ"/>
          </a:p>
        </p:txBody>
      </p:sp>
      <p:sp>
        <p:nvSpPr>
          <p:cNvPr id="4" name="Zástupný symbol pro text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cs-CZ"/>
              <a:t>Klepnutím lze upravit styly předlohy textu.</a:t>
            </a:r>
          </a:p>
        </p:txBody>
      </p:sp>
      <p:sp>
        <p:nvSpPr>
          <p:cNvPr id="5" name="Rectangle 4"/>
          <p:cNvSpPr txBox="1">
            <a:spLocks noGrp="1"/>
          </p:cNvSpPr>
          <p:nvPr>
            <p:ph type="dt" sz="half" idx="7"/>
          </p:nvPr>
        </p:nvSpPr>
        <p:spPr/>
        <p:txBody>
          <a:bodyPr/>
          <a:lstStyle>
            <a:lvl1pPr>
              <a:defRPr/>
            </a:lvl1pPr>
          </a:lstStyle>
          <a:p>
            <a:pPr lvl="0"/>
            <a:endParaRPr lang="cs-CZ"/>
          </a:p>
        </p:txBody>
      </p:sp>
      <p:sp>
        <p:nvSpPr>
          <p:cNvPr id="6" name="Rectangle 5"/>
          <p:cNvSpPr txBox="1">
            <a:spLocks noGrp="1"/>
          </p:cNvSpPr>
          <p:nvPr>
            <p:ph type="ftr" sz="quarter" idx="9"/>
          </p:nvPr>
        </p:nvSpPr>
        <p:spPr/>
        <p:txBody>
          <a:bodyPr/>
          <a:lstStyle>
            <a:lvl1pPr>
              <a:defRPr/>
            </a:lvl1pPr>
          </a:lstStyle>
          <a:p>
            <a:pPr lvl="0"/>
            <a:endParaRPr lang="cs-CZ"/>
          </a:p>
        </p:txBody>
      </p:sp>
      <p:sp>
        <p:nvSpPr>
          <p:cNvPr id="7" name="Rectangle 6"/>
          <p:cNvSpPr txBox="1">
            <a:spLocks noGrp="1"/>
          </p:cNvSpPr>
          <p:nvPr>
            <p:ph type="sldNum" sz="quarter" idx="8"/>
          </p:nvPr>
        </p:nvSpPr>
        <p:spPr/>
        <p:txBody>
          <a:bodyPr/>
          <a:lstStyle>
            <a:lvl1pPr>
              <a:defRPr/>
            </a:lvl1pPr>
          </a:lstStyle>
          <a:p>
            <a:pPr lvl="0"/>
            <a:fld id="{CDD22D9A-D94A-4545-B093-6E39AA608D8C}" type="slidenum">
              <a:t>‹#›</a:t>
            </a:fld>
            <a:endParaRPr lang="cs-CZ"/>
          </a:p>
        </p:txBody>
      </p:sp>
    </p:spTree>
    <p:extLst>
      <p:ext uri="{BB962C8B-B14F-4D97-AF65-F5344CB8AC3E}">
        <p14:creationId xmlns:p14="http://schemas.microsoft.com/office/powerpoint/2010/main" val="27968173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DDEEFF"/>
            </a:gs>
            <a:gs pos="50000">
              <a:srgbClr val="99CCFF"/>
            </a:gs>
            <a:gs pos="100000">
              <a:srgbClr val="DDEEFF"/>
            </a:gs>
          </a:gsLst>
          <a:lin ang="5400000"/>
        </a:gradFill>
        <a:effectLst/>
      </p:bgPr>
    </p:bg>
    <p:spTree>
      <p:nvGrpSpPr>
        <p:cNvPr id="1" name=""/>
        <p:cNvGrpSpPr/>
        <p:nvPr/>
      </p:nvGrpSpPr>
      <p:grpSpPr>
        <a:xfrm>
          <a:off x="0" y="0"/>
          <a:ext cx="0" cy="0"/>
          <a:chOff x="0" y="0"/>
          <a:chExt cx="0" cy="0"/>
        </a:xfrm>
      </p:grpSpPr>
      <p:sp>
        <p:nvSpPr>
          <p:cNvPr id="2" name="Rectangle 2"/>
          <p:cNvSpPr txBox="1">
            <a:spLocks noGrp="1"/>
          </p:cNvSpPr>
          <p:nvPr>
            <p:ph type="title"/>
          </p:nvPr>
        </p:nvSpPr>
        <p:spPr>
          <a:xfrm>
            <a:off x="685800" y="609603"/>
            <a:ext cx="7772400" cy="1143000"/>
          </a:xfrm>
          <a:prstGeom prst="rect">
            <a:avLst/>
          </a:prstGeom>
          <a:noFill/>
          <a:ln>
            <a:noFill/>
          </a:ln>
        </p:spPr>
        <p:txBody>
          <a:bodyPr vert="horz" wrap="square" lIns="91440" tIns="45720" rIns="91440" bIns="45720" anchor="ctr" anchorCtr="1" compatLnSpc="1">
            <a:noAutofit/>
          </a:bodyPr>
          <a:lstStyle/>
          <a:p>
            <a:pPr lvl="0"/>
            <a:r>
              <a:rPr lang="cs-CZ"/>
              <a:t>Klepnutím lze upravit styl předlohy nadpisů.</a:t>
            </a:r>
          </a:p>
        </p:txBody>
      </p:sp>
      <p:sp>
        <p:nvSpPr>
          <p:cNvPr id="3" name="Rectangle 3"/>
          <p:cNvSpPr txBox="1">
            <a:spLocks noGrp="1"/>
          </p:cNvSpPr>
          <p:nvPr>
            <p:ph type="body" idx="1"/>
          </p:nvPr>
        </p:nvSpPr>
        <p:spPr>
          <a:xfrm>
            <a:off x="685800" y="1981203"/>
            <a:ext cx="7772400" cy="4114800"/>
          </a:xfrm>
          <a:prstGeom prst="rect">
            <a:avLst/>
          </a:prstGeom>
          <a:noFill/>
          <a:ln>
            <a:noFill/>
          </a:ln>
        </p:spPr>
        <p:txBody>
          <a:bodyPr vert="horz" wrap="square" lIns="91440" tIns="45720" rIns="91440" bIns="45720" anchor="t" anchorCtr="0" compatLnSpc="1">
            <a:no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txBox="1">
            <a:spLocks noGrp="1"/>
          </p:cNvSpPr>
          <p:nvPr>
            <p:ph type="dt" sz="half" idx="2"/>
          </p:nvPr>
        </p:nvSpPr>
        <p:spPr>
          <a:xfrm>
            <a:off x="685800" y="6248396"/>
            <a:ext cx="1904996" cy="457200"/>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cs-CZ" sz="1400" b="0" i="0" u="none" strike="noStrike" kern="1200" cap="none" spc="0" baseline="0">
                <a:solidFill>
                  <a:srgbClr val="000000"/>
                </a:solidFill>
                <a:uFillTx/>
                <a:latin typeface="Times New Roman" pitchFamily="18"/>
              </a:defRPr>
            </a:lvl1pPr>
          </a:lstStyle>
          <a:p>
            <a:pPr lvl="0"/>
            <a:endParaRPr lang="cs-CZ"/>
          </a:p>
        </p:txBody>
      </p:sp>
      <p:sp>
        <p:nvSpPr>
          <p:cNvPr id="5" name="Rectangle 5"/>
          <p:cNvSpPr txBox="1">
            <a:spLocks noGrp="1"/>
          </p:cNvSpPr>
          <p:nvPr>
            <p:ph type="ftr" sz="quarter" idx="3"/>
          </p:nvPr>
        </p:nvSpPr>
        <p:spPr>
          <a:xfrm>
            <a:off x="3124203" y="6248396"/>
            <a:ext cx="2895603" cy="457200"/>
          </a:xfrm>
          <a:prstGeom prst="rect">
            <a:avLst/>
          </a:prstGeom>
          <a:noFill/>
          <a:ln>
            <a:noFill/>
          </a:ln>
        </p:spPr>
        <p:txBody>
          <a:bodyPr vert="horz" wrap="square" lIns="91440" tIns="45720" rIns="91440" bIns="45720" anchor="t" anchorCtr="1" compatLnSpc="1">
            <a:noAutofit/>
          </a:bodyPr>
          <a:lstStyle>
            <a:lvl1pPr marL="0" marR="0" lvl="0" indent="0" algn="ctr" defTabSz="914400" rtl="0" fontAlgn="auto" hangingPunct="1">
              <a:lnSpc>
                <a:spcPct val="100000"/>
              </a:lnSpc>
              <a:spcBef>
                <a:spcPts val="0"/>
              </a:spcBef>
              <a:spcAft>
                <a:spcPts val="0"/>
              </a:spcAft>
              <a:buNone/>
              <a:tabLst/>
              <a:defRPr lang="cs-CZ" sz="1400" b="0" i="0" u="none" strike="noStrike" kern="1200" cap="none" spc="0" baseline="0">
                <a:solidFill>
                  <a:srgbClr val="000000"/>
                </a:solidFill>
                <a:uFillTx/>
                <a:latin typeface="Times New Roman" pitchFamily="18"/>
              </a:defRPr>
            </a:lvl1pPr>
          </a:lstStyle>
          <a:p>
            <a:pPr lvl="0"/>
            <a:endParaRPr lang="cs-CZ"/>
          </a:p>
        </p:txBody>
      </p:sp>
      <p:sp>
        <p:nvSpPr>
          <p:cNvPr id="6" name="Rectangle 6"/>
          <p:cNvSpPr txBox="1">
            <a:spLocks noGrp="1"/>
          </p:cNvSpPr>
          <p:nvPr>
            <p:ph type="sldNum" sz="quarter" idx="4"/>
          </p:nvPr>
        </p:nvSpPr>
        <p:spPr>
          <a:xfrm>
            <a:off x="6553203" y="6248396"/>
            <a:ext cx="1904996" cy="457200"/>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cs-CZ" sz="1400" b="0" i="0" u="none" strike="noStrike" kern="1200" cap="none" spc="0" baseline="0">
                <a:solidFill>
                  <a:srgbClr val="000000"/>
                </a:solidFill>
                <a:uFillTx/>
                <a:latin typeface="Times New Roman" pitchFamily="18"/>
              </a:defRPr>
            </a:lvl1pPr>
          </a:lstStyle>
          <a:p>
            <a:pPr lvl="0"/>
            <a:fld id="{DAC9F1B5-276F-47E4-ADFC-CDE47DD51EB9}" type="slidenum">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marL="0" marR="0" lvl="0" indent="0" algn="ctr" defTabSz="914400" rtl="0" fontAlgn="auto" hangingPunct="0">
        <a:lnSpc>
          <a:spcPct val="100000"/>
        </a:lnSpc>
        <a:spcBef>
          <a:spcPts val="0"/>
        </a:spcBef>
        <a:spcAft>
          <a:spcPts val="0"/>
        </a:spcAft>
        <a:buNone/>
        <a:tabLst/>
        <a:defRPr lang="cs-CZ" sz="4400" b="0" i="0" u="none" strike="noStrike" kern="0" cap="none" spc="0" baseline="0">
          <a:solidFill>
            <a:srgbClr val="000000"/>
          </a:solidFill>
          <a:uFillTx/>
          <a:latin typeface="Times New Roman"/>
        </a:defRPr>
      </a:lvl1pPr>
    </p:titleStyle>
    <p:bodyStyle>
      <a:lvl1pPr marL="342900" marR="0" lvl="0" indent="-342900" algn="l" defTabSz="914400" rtl="0" fontAlgn="auto" hangingPunct="0">
        <a:lnSpc>
          <a:spcPct val="100000"/>
        </a:lnSpc>
        <a:spcBef>
          <a:spcPts val="800"/>
        </a:spcBef>
        <a:spcAft>
          <a:spcPts val="0"/>
        </a:spcAft>
        <a:buSzPct val="100000"/>
        <a:buChar char="•"/>
        <a:tabLst/>
        <a:defRPr lang="cs-CZ" sz="3200" b="0" i="0" u="none" strike="noStrike" kern="0" cap="none" spc="0" baseline="0">
          <a:solidFill>
            <a:srgbClr val="000000"/>
          </a:solidFill>
          <a:uFillTx/>
          <a:latin typeface="Times New Roman"/>
        </a:defRPr>
      </a:lvl1pPr>
      <a:lvl2pPr marL="742950" marR="0" lvl="1" indent="-285750" algn="l" defTabSz="914400" rtl="0" fontAlgn="auto" hangingPunct="0">
        <a:lnSpc>
          <a:spcPct val="100000"/>
        </a:lnSpc>
        <a:spcBef>
          <a:spcPts val="700"/>
        </a:spcBef>
        <a:spcAft>
          <a:spcPts val="0"/>
        </a:spcAft>
        <a:buSzPct val="100000"/>
        <a:buChar char="–"/>
        <a:tabLst/>
        <a:defRPr lang="cs-CZ" sz="2800" b="0" i="0" u="none" strike="noStrike" kern="0" cap="none" spc="0" baseline="0">
          <a:solidFill>
            <a:srgbClr val="000000"/>
          </a:solidFill>
          <a:uFillTx/>
          <a:latin typeface="Times New Roman"/>
        </a:defRPr>
      </a:lvl2pPr>
      <a:lvl3pPr marL="1143000" marR="0" lvl="2" indent="-228600" algn="l" defTabSz="914400" rtl="0" fontAlgn="auto" hangingPunct="0">
        <a:lnSpc>
          <a:spcPct val="100000"/>
        </a:lnSpc>
        <a:spcBef>
          <a:spcPts val="600"/>
        </a:spcBef>
        <a:spcAft>
          <a:spcPts val="0"/>
        </a:spcAft>
        <a:buSzPct val="100000"/>
        <a:buChar char="•"/>
        <a:tabLst/>
        <a:defRPr lang="cs-CZ" sz="2400" b="0" i="0" u="none" strike="noStrike" kern="0" cap="none" spc="0" baseline="0">
          <a:solidFill>
            <a:srgbClr val="000000"/>
          </a:solidFill>
          <a:uFillTx/>
          <a:latin typeface="Times New Roman"/>
        </a:defRPr>
      </a:lvl3pPr>
      <a:lvl4pPr marL="1600200" marR="0" lvl="3" indent="-228600" algn="l" defTabSz="914400" rtl="0" fontAlgn="auto" hangingPunct="0">
        <a:lnSpc>
          <a:spcPct val="100000"/>
        </a:lnSpc>
        <a:spcBef>
          <a:spcPts val="500"/>
        </a:spcBef>
        <a:spcAft>
          <a:spcPts val="0"/>
        </a:spcAft>
        <a:buSzPct val="100000"/>
        <a:buChar char="–"/>
        <a:tabLst/>
        <a:defRPr lang="cs-CZ" sz="2000" b="0" i="0" u="none" strike="noStrike" kern="0" cap="none" spc="0" baseline="0">
          <a:solidFill>
            <a:srgbClr val="000000"/>
          </a:solidFill>
          <a:uFillTx/>
          <a:latin typeface="Times New Roman"/>
        </a:defRPr>
      </a:lvl4pPr>
      <a:lvl5pPr marL="2057400" marR="0" lvl="4" indent="-228600" algn="l" defTabSz="914400" rtl="0" fontAlgn="auto" hangingPunct="0">
        <a:lnSpc>
          <a:spcPct val="100000"/>
        </a:lnSpc>
        <a:spcBef>
          <a:spcPts val="500"/>
        </a:spcBef>
        <a:spcAft>
          <a:spcPts val="0"/>
        </a:spcAft>
        <a:buSzPct val="100000"/>
        <a:buChar char="»"/>
        <a:tabLst/>
        <a:defRPr lang="cs-CZ" sz="2000" b="0" i="0" u="none" strike="noStrike" kern="0" cap="none" spc="0" baseline="0">
          <a:solidFill>
            <a:srgbClr val="000000"/>
          </a:solidFill>
          <a:uFillTx/>
          <a:latin typeface="Times New Roman"/>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slide" Target="sl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slide" Target="slide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slide" Target="slide5.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slide" Target="slide5.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slide" Target="slide5.xml"/><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slide" Target="slide5.xml"/></Relationships>
</file>

<file path=ppt/slides/_rels/slide2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slide" Target="slide5.xml"/><Relationship Id="rId4" Type="http://schemas.openxmlformats.org/officeDocument/2006/relationships/slide" Target="slide29.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slide" Target="slide27.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slide" Target="slide2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slide" Target="slide5.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slide" Target="slide6.xml"/><Relationship Id="rId7" Type="http://schemas.openxmlformats.org/officeDocument/2006/relationships/slide" Target="slide2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slide" Target="slide21.xml"/><Relationship Id="rId5" Type="http://schemas.openxmlformats.org/officeDocument/2006/relationships/slide" Target="slide20.xml"/><Relationship Id="rId10" Type="http://schemas.openxmlformats.org/officeDocument/2006/relationships/slide" Target="slide30.xml"/><Relationship Id="rId4" Type="http://schemas.openxmlformats.org/officeDocument/2006/relationships/slide" Target="slide11.xml"/><Relationship Id="rId9" Type="http://schemas.openxmlformats.org/officeDocument/2006/relationships/slide" Target="slide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p:nvPr/>
        </p:nvSpPr>
        <p:spPr>
          <a:xfrm>
            <a:off x="456483" y="1604523"/>
            <a:ext cx="8228161" cy="4525922"/>
          </a:xfrm>
          <a:prstGeom prst="rect">
            <a:avLst/>
          </a:prstGeom>
          <a:noFill/>
          <a:ln cap="flat">
            <a:noFill/>
          </a:ln>
        </p:spPr>
        <p:txBody>
          <a:bodyPr vert="horz" wrap="square" lIns="0" tIns="25472" rIns="0" bIns="0" anchor="t" anchorCtr="0" compatLnSpc="1">
            <a:noAutofit/>
          </a:bodyPr>
          <a:lstStyle/>
          <a:p>
            <a:pPr algn="ctr" defTabSz="829452" hangingPunct="0">
              <a:defRPr sz="1800" b="0" i="0" u="none" strike="noStrike" kern="0" cap="none" spc="0" baseline="0">
                <a:solidFill>
                  <a:srgbClr val="000000"/>
                </a:solidFill>
                <a:uFillTx/>
              </a:defRPr>
            </a:pPr>
            <a:r>
              <a:rPr lang="cs-CZ" sz="2903" dirty="0">
                <a:solidFill>
                  <a:srgbClr val="000000"/>
                </a:solidFill>
                <a:latin typeface="Arial" pitchFamily="34"/>
                <a:ea typeface="Times New Roman" pitchFamily="18"/>
                <a:cs typeface=""/>
              </a:rPr>
              <a:t>Autorem materiálu a všech jeho částí, není-li uvedeno jinak, je </a:t>
            </a:r>
            <a:r>
              <a:rPr lang="cs-CZ" sz="2903" smtClean="0">
                <a:solidFill>
                  <a:srgbClr val="000000"/>
                </a:solidFill>
                <a:latin typeface="Arial" pitchFamily="34"/>
                <a:ea typeface="Times New Roman" pitchFamily="18"/>
                <a:cs typeface=""/>
              </a:rPr>
              <a:t>Baumann Petr.</a:t>
            </a:r>
            <a:endParaRPr lang="cs-CZ" sz="2903" dirty="0">
              <a:solidFill>
                <a:srgbClr val="000000"/>
              </a:solidFill>
              <a:latin typeface="Arial" pitchFamily="34"/>
              <a:ea typeface="Times New Roman" pitchFamily="18"/>
              <a:cs typeface=""/>
            </a:endParaRPr>
          </a:p>
          <a:p>
            <a:pPr defTabSz="829452" hangingPunct="0">
              <a:defRPr sz="1800" b="0" i="0" u="none" strike="noStrike" kern="0" cap="none" spc="0" baseline="0">
                <a:solidFill>
                  <a:srgbClr val="000000"/>
                </a:solidFill>
                <a:uFillTx/>
              </a:defRPr>
            </a:pPr>
            <a:endParaRPr lang="cs-CZ" sz="2903" dirty="0">
              <a:solidFill>
                <a:srgbClr val="000000"/>
              </a:solidFill>
              <a:latin typeface="Arial" pitchFamily="34"/>
              <a:ea typeface="宋体" pitchFamily="2"/>
              <a:cs typeface=""/>
            </a:endParaRPr>
          </a:p>
          <a:p>
            <a:pPr algn="ctr" defTabSz="829452" hangingPunct="0">
              <a:defRPr sz="1800" b="0" i="0" u="none" strike="noStrike" kern="0" cap="none" spc="0" baseline="0">
                <a:solidFill>
                  <a:srgbClr val="000000"/>
                </a:solidFill>
                <a:uFillTx/>
              </a:defRPr>
            </a:pPr>
            <a:r>
              <a:rPr lang="cs-CZ" sz="2903" dirty="0">
                <a:solidFill>
                  <a:srgbClr val="000000"/>
                </a:solidFill>
                <a:latin typeface="Arial" pitchFamily="34"/>
                <a:ea typeface="Times New Roman" pitchFamily="18"/>
                <a:cs typeface=""/>
              </a:rPr>
              <a:t>Dostupné ze Školského portálu Karlovarského kraje www.kvkskoly.cz, materiál vznikl v rámci projektu Gymnázia Cheb s názvem Rozvoj školského portálu Karlovarského kraj</a:t>
            </a:r>
            <a:endParaRPr lang="cs-CZ" sz="2903" dirty="0">
              <a:solidFill>
                <a:srgbClr val="000000"/>
              </a:solidFill>
              <a:latin typeface="Arial"/>
              <a:ea typeface="Microsoft YaHei" pitchFamily="34"/>
              <a:cs typeface=""/>
            </a:endParaRPr>
          </a:p>
        </p:txBody>
      </p:sp>
      <p:sp>
        <p:nvSpPr>
          <p:cNvPr id="3" name="Rectangle 2"/>
          <p:cNvSpPr/>
          <p:nvPr/>
        </p:nvSpPr>
        <p:spPr>
          <a:xfrm>
            <a:off x="1" y="40200"/>
            <a:ext cx="167573" cy="335041"/>
          </a:xfrm>
          <a:prstGeom prst="rect">
            <a:avLst/>
          </a:prstGeom>
          <a:noFill/>
          <a:ln cap="flat">
            <a:noFill/>
            <a:prstDash val="solid"/>
          </a:ln>
        </p:spPr>
        <p:txBody>
          <a:bodyPr vert="horz" wrap="none" lIns="82944" tIns="41472" rIns="82944" bIns="41472" anchor="ctr" anchorCtr="0" compatLnSpc="1">
            <a:spAutoFit/>
          </a:bodyPr>
          <a:lstStyle/>
          <a:p>
            <a:pPr defTabSz="829452">
              <a:defRPr sz="1800" b="0" i="0" u="none" strike="noStrike" kern="0" cap="none" spc="0" baseline="0">
                <a:solidFill>
                  <a:srgbClr val="000000"/>
                </a:solidFill>
                <a:uFillTx/>
              </a:defRPr>
            </a:pPr>
            <a:endParaRPr lang="cs-CZ" sz="1633">
              <a:solidFill>
                <a:srgbClr val="000000"/>
              </a:solidFill>
              <a:latin typeface="Calibri"/>
              <a:ea typeface=""/>
              <a:cs typeface=""/>
            </a:endParaRPr>
          </a:p>
        </p:txBody>
      </p:sp>
      <p:pic>
        <p:nvPicPr>
          <p:cNvPr id="4" name="obrázky1"/>
          <p:cNvPicPr>
            <a:picLocks noChangeAspect="1"/>
          </p:cNvPicPr>
          <p:nvPr/>
        </p:nvPicPr>
        <p:blipFill>
          <a:blip r:embed="rId3">
            <a:lum bright="-50000"/>
          </a:blip>
          <a:srcRect/>
          <a:stretch>
            <a:fillRect/>
          </a:stretch>
        </p:blipFill>
        <p:spPr>
          <a:xfrm>
            <a:off x="3350092" y="622440"/>
            <a:ext cx="2707201" cy="681119"/>
          </a:xfrm>
          <a:prstGeom prst="rect">
            <a:avLst/>
          </a:prstGeom>
          <a:solidFill>
            <a:srgbClr val="FFFFFF"/>
          </a:solidFill>
          <a:ln cap="flat">
            <a:noFill/>
          </a:ln>
        </p:spPr>
      </p:pic>
    </p:spTree>
    <p:extLst>
      <p:ext uri="{BB962C8B-B14F-4D97-AF65-F5344CB8AC3E}">
        <p14:creationId xmlns:p14="http://schemas.microsoft.com/office/powerpoint/2010/main" val="9944182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39">
    <p:spTree>
      <p:nvGrpSpPr>
        <p:cNvPr id="1" name=""/>
        <p:cNvGrpSpPr/>
        <p:nvPr/>
      </p:nvGrpSpPr>
      <p:grpSpPr>
        <a:xfrm>
          <a:off x="0" y="0"/>
          <a:ext cx="0" cy="0"/>
          <a:chOff x="0" y="0"/>
          <a:chExt cx="0" cy="0"/>
        </a:xfrm>
      </p:grpSpPr>
      <p:sp>
        <p:nvSpPr>
          <p:cNvPr id="2" name="Text Box 2"/>
          <p:cNvSpPr txBox="1"/>
          <p:nvPr/>
        </p:nvSpPr>
        <p:spPr>
          <a:xfrm>
            <a:off x="-468309" y="-315916"/>
            <a:ext cx="11277596" cy="1447796"/>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400" b="1" i="0" u="none" strike="noStrike" kern="1200" cap="none" spc="0" baseline="0">
                <a:solidFill>
                  <a:srgbClr val="000000"/>
                </a:solidFill>
                <a:uFillTx/>
                <a:latin typeface="Times New Roman" pitchFamily="18"/>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400" b="1" i="0" u="none" strike="noStrike" kern="1200" cap="none" spc="0" baseline="0">
                <a:solidFill>
                  <a:srgbClr val="000000"/>
                </a:solidFill>
                <a:uFillTx/>
                <a:latin typeface="Times New Roman" pitchFamily="18"/>
              </a:rPr>
              <a:t>            - u</a:t>
            </a:r>
            <a:r>
              <a:rPr lang="cs-CZ" sz="2400" b="1" i="0" u="none" strike="noStrike" kern="1200" cap="none" spc="0" baseline="0">
                <a:solidFill>
                  <a:srgbClr val="000000"/>
                </a:solidFill>
                <a:uFillTx/>
                <a:latin typeface="Times New Roman" pitchFamily="18"/>
                <a:cs typeface="Times New Roman" pitchFamily="18"/>
              </a:rPr>
              <a:t>ložení </a:t>
            </a:r>
            <a:r>
              <a:rPr lang="cs-CZ" sz="2400" b="1" i="0" u="none" strike="noStrike" kern="1200" cap="none" spc="0" baseline="0">
                <a:solidFill>
                  <a:srgbClr val="000000"/>
                </a:solidFill>
                <a:uFillTx/>
                <a:latin typeface="Times New Roman" pitchFamily="18"/>
              </a:rPr>
              <a:t>-</a:t>
            </a:r>
            <a:r>
              <a:rPr lang="cs-CZ" sz="2400" b="1" i="0" u="none" strike="noStrike" kern="1200" cap="none" spc="0" baseline="0">
                <a:solidFill>
                  <a:srgbClr val="000000"/>
                </a:solidFill>
                <a:uFillTx/>
                <a:latin typeface="Times New Roman" pitchFamily="18"/>
                <a:cs typeface="Times New Roman" pitchFamily="18"/>
              </a:rPr>
              <a:t> </a:t>
            </a:r>
            <a:r>
              <a:rPr lang="cs-CZ" sz="2000" b="0" i="0" u="none" strike="noStrike" kern="1200" cap="none" spc="0" baseline="0">
                <a:solidFill>
                  <a:srgbClr val="000000"/>
                </a:solidFill>
                <a:uFillTx/>
                <a:latin typeface="Times New Roman" pitchFamily="18"/>
                <a:cs typeface="Times New Roman" pitchFamily="18"/>
              </a:rPr>
              <a:t>vzájemný vztah dvou spolu uložených součástí, </a:t>
            </a:r>
            <a:r>
              <a:rPr lang="cs-CZ" sz="2000" b="1" i="0" u="none" strike="noStrike" kern="1200" cap="none" spc="0" baseline="0">
                <a:solidFill>
                  <a:srgbClr val="000000"/>
                </a:solidFill>
                <a:uFillTx/>
                <a:latin typeface="Times New Roman" pitchFamily="18"/>
                <a:cs typeface="Times New Roman" pitchFamily="18"/>
              </a:rPr>
              <a:t>které se</a:t>
            </a:r>
            <a:r>
              <a:rPr lang="cs-CZ" sz="2000" b="1" i="0" u="none" strike="noStrike" kern="1200" cap="none" spc="0" baseline="0">
                <a:solidFill>
                  <a:srgbClr val="000000"/>
                </a:solidFill>
                <a:uFillTx/>
                <a:latin typeface="Times New Roman" pitchFamily="18"/>
              </a:rPr>
              <a:t> mohou</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000" b="0" i="0" u="none" strike="noStrike" kern="1200" cap="none" spc="0" baseline="0">
                <a:solidFill>
                  <a:srgbClr val="000000"/>
                </a:solidFill>
                <a:uFillTx/>
                <a:latin typeface="Times New Roman" pitchFamily="18"/>
              </a:rPr>
              <a:t>                     </a:t>
            </a:r>
            <a:r>
              <a:rPr lang="cs-CZ" sz="2000" b="1" i="0" u="none" strike="noStrike" kern="1200" cap="none" spc="0" baseline="0">
                <a:solidFill>
                  <a:srgbClr val="000000"/>
                </a:solidFill>
                <a:uFillTx/>
                <a:latin typeface="Times New Roman" pitchFamily="18"/>
              </a:rPr>
              <a:t>vůči sobě pohybovat</a:t>
            </a:r>
            <a:r>
              <a:rPr lang="cs-CZ" sz="2000" b="0" i="0" u="none" strike="noStrike" kern="1200" cap="none" spc="0" baseline="0">
                <a:solidFill>
                  <a:srgbClr val="000000"/>
                </a:solidFill>
                <a:uFillTx/>
                <a:latin typeface="Times New Roman" pitchFamily="18"/>
              </a:rPr>
              <a:t> s menší či větší volností pohybu, nebo jsou spojeny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000" b="0" i="0" u="none" strike="noStrike" kern="1200" cap="none" spc="0" baseline="0">
                <a:solidFill>
                  <a:srgbClr val="000000"/>
                </a:solidFill>
                <a:uFillTx/>
                <a:latin typeface="Times New Roman" pitchFamily="18"/>
              </a:rPr>
              <a:t>                     pevně-nehybně</a:t>
            </a:r>
            <a:endParaRPr lang="cs-CZ" sz="2400" b="1" i="0" u="none" strike="noStrike" kern="1200" cap="none" spc="0" baseline="0">
              <a:solidFill>
                <a:srgbClr val="000000"/>
              </a:solidFill>
              <a:uFillTx/>
              <a:latin typeface="Times New Roman" pitchFamily="18"/>
            </a:endParaRPr>
          </a:p>
        </p:txBody>
      </p:sp>
      <p:pic>
        <p:nvPicPr>
          <p:cNvPr id="3" name="Picture 3"/>
          <p:cNvPicPr>
            <a:picLocks noChangeAspect="1"/>
          </p:cNvPicPr>
          <p:nvPr/>
        </p:nvPicPr>
        <p:blipFill>
          <a:blip r:embed="rId3"/>
          <a:srcRect/>
          <a:stretch>
            <a:fillRect/>
          </a:stretch>
        </p:blipFill>
        <p:spPr>
          <a:xfrm>
            <a:off x="3047996" y="981078"/>
            <a:ext cx="3408361" cy="5619746"/>
          </a:xfrm>
          <a:prstGeom prst="rect">
            <a:avLst/>
          </a:prstGeom>
          <a:noFill/>
          <a:ln>
            <a:noFill/>
          </a:ln>
        </p:spPr>
      </p:pic>
      <p:sp>
        <p:nvSpPr>
          <p:cNvPr id="4" name="AutoShape 5"/>
          <p:cNvSpPr/>
          <p:nvPr/>
        </p:nvSpPr>
        <p:spPr>
          <a:xfrm>
            <a:off x="6172200" y="1600200"/>
            <a:ext cx="2667003" cy="1295403"/>
          </a:xfrm>
          <a:custGeom>
            <a:avLst>
              <a:gd name="f0" fmla="val 5709"/>
              <a:gd name="f1" fmla="val 2753"/>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21600 f12 1"/>
              <a:gd name="f24" fmla="*/ 0 f13 1"/>
              <a:gd name="f25" fmla="*/ f16 1 f4"/>
              <a:gd name="f26" fmla="*/ 21600 f13 1"/>
              <a:gd name="f27" fmla="*/ f17 1 f4"/>
              <a:gd name="f28" fmla="*/ f19 f18 1"/>
              <a:gd name="f29" fmla="*/ f20 f13 1"/>
              <a:gd name="f30" fmla="*/ f18 f13 1"/>
              <a:gd name="f31" fmla="*/ f19 f12 1"/>
              <a:gd name="f32" fmla="+- f25 0 f3"/>
              <a:gd name="f33" fmla="+- f27 0 f3"/>
              <a:gd name="f34" fmla="*/ f28 1 10800"/>
              <a:gd name="f35" fmla="+- f19 0 f34"/>
              <a:gd name="f36" fmla="*/ f35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36" t="f30" r="f23" b="f29"/>
            <a:pathLst>
              <a:path w="21600" h="21600">
                <a:moveTo>
                  <a:pt x="f8" y="f18"/>
                </a:moveTo>
                <a:lnTo>
                  <a:pt x="f19" y="f18"/>
                </a:lnTo>
                <a:lnTo>
                  <a:pt x="f19" y="f7"/>
                </a:lnTo>
                <a:lnTo>
                  <a:pt x="f7" y="f9"/>
                </a:lnTo>
                <a:lnTo>
                  <a:pt x="f19" y="f8"/>
                </a:lnTo>
                <a:lnTo>
                  <a:pt x="f19" y="f20"/>
                </a:lnTo>
                <a:lnTo>
                  <a:pt x="f8" y="f20"/>
                </a:lnTo>
                <a:close/>
              </a:path>
            </a:pathLst>
          </a:custGeom>
          <a:noFill/>
          <a:ln>
            <a:noFill/>
            <a:prstDash val="solid"/>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sp>
        <p:nvSpPr>
          <p:cNvPr id="5" name="AutoShape 6"/>
          <p:cNvSpPr/>
          <p:nvPr/>
        </p:nvSpPr>
        <p:spPr>
          <a:xfrm>
            <a:off x="5791196" y="1676396"/>
            <a:ext cx="3124203" cy="1219196"/>
          </a:xfrm>
          <a:custGeom>
            <a:avLst>
              <a:gd name="f0" fmla="val 540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21600 f12 1"/>
              <a:gd name="f24" fmla="*/ 0 f13 1"/>
              <a:gd name="f25" fmla="*/ f16 1 f4"/>
              <a:gd name="f26" fmla="*/ 21600 f13 1"/>
              <a:gd name="f27" fmla="*/ f17 1 f4"/>
              <a:gd name="f28" fmla="*/ f19 f18 1"/>
              <a:gd name="f29" fmla="*/ f20 f13 1"/>
              <a:gd name="f30" fmla="*/ f18 f13 1"/>
              <a:gd name="f31" fmla="*/ f19 f12 1"/>
              <a:gd name="f32" fmla="+- f25 0 f3"/>
              <a:gd name="f33" fmla="+- f27 0 f3"/>
              <a:gd name="f34" fmla="*/ f28 1 10800"/>
              <a:gd name="f35" fmla="+- f19 0 f34"/>
              <a:gd name="f36" fmla="*/ f35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36" t="f30" r="f23" b="f29"/>
            <a:pathLst>
              <a:path w="21600" h="21600">
                <a:moveTo>
                  <a:pt x="f8" y="f18"/>
                </a:moveTo>
                <a:lnTo>
                  <a:pt x="f19" y="f18"/>
                </a:lnTo>
                <a:lnTo>
                  <a:pt x="f19" y="f7"/>
                </a:lnTo>
                <a:lnTo>
                  <a:pt x="f7" y="f9"/>
                </a:lnTo>
                <a:lnTo>
                  <a:pt x="f19" y="f8"/>
                </a:lnTo>
                <a:lnTo>
                  <a:pt x="f19" y="f20"/>
                </a:lnTo>
                <a:lnTo>
                  <a:pt x="f8" y="f20"/>
                </a:lnTo>
                <a:close/>
              </a:path>
            </a:pathLst>
          </a:custGeom>
          <a:noFill/>
          <a:ln w="9528">
            <a:solidFill>
              <a:srgbClr val="FF3300"/>
            </a:solidFill>
            <a:prstDash val="solid"/>
            <a:miter/>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sp>
        <p:nvSpPr>
          <p:cNvPr id="6" name="AutoShape 7"/>
          <p:cNvSpPr/>
          <p:nvPr/>
        </p:nvSpPr>
        <p:spPr>
          <a:xfrm>
            <a:off x="5992813" y="3087691"/>
            <a:ext cx="2971800" cy="917572"/>
          </a:xfrm>
          <a:custGeom>
            <a:avLst>
              <a:gd name="f0" fmla="val 5953"/>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21600 f12 1"/>
              <a:gd name="f24" fmla="*/ 0 f13 1"/>
              <a:gd name="f25" fmla="*/ f16 1 f4"/>
              <a:gd name="f26" fmla="*/ 21600 f13 1"/>
              <a:gd name="f27" fmla="*/ f17 1 f4"/>
              <a:gd name="f28" fmla="*/ f19 f18 1"/>
              <a:gd name="f29" fmla="*/ f20 f13 1"/>
              <a:gd name="f30" fmla="*/ f18 f13 1"/>
              <a:gd name="f31" fmla="*/ f19 f12 1"/>
              <a:gd name="f32" fmla="+- f25 0 f3"/>
              <a:gd name="f33" fmla="+- f27 0 f3"/>
              <a:gd name="f34" fmla="*/ f28 1 10800"/>
              <a:gd name="f35" fmla="+- f19 0 f34"/>
              <a:gd name="f36" fmla="*/ f35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36" t="f30" r="f23" b="f29"/>
            <a:pathLst>
              <a:path w="21600" h="21600">
                <a:moveTo>
                  <a:pt x="f8" y="f18"/>
                </a:moveTo>
                <a:lnTo>
                  <a:pt x="f19" y="f18"/>
                </a:lnTo>
                <a:lnTo>
                  <a:pt x="f19" y="f7"/>
                </a:lnTo>
                <a:lnTo>
                  <a:pt x="f7" y="f9"/>
                </a:lnTo>
                <a:lnTo>
                  <a:pt x="f19" y="f8"/>
                </a:lnTo>
                <a:lnTo>
                  <a:pt x="f19" y="f20"/>
                </a:lnTo>
                <a:lnTo>
                  <a:pt x="f8" y="f20"/>
                </a:lnTo>
                <a:close/>
              </a:path>
            </a:pathLst>
          </a:custGeom>
          <a:noFill/>
          <a:ln w="9528">
            <a:solidFill>
              <a:srgbClr val="3333CC"/>
            </a:solidFill>
            <a:prstDash val="solid"/>
            <a:miter/>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400" b="1" i="0" u="none" strike="noStrike" kern="1200" cap="none" spc="0" baseline="0">
                <a:solidFill>
                  <a:srgbClr val="3333CC"/>
                </a:solidFill>
                <a:uFillTx/>
                <a:latin typeface="Times New Roman" pitchFamily="18"/>
              </a:rPr>
              <a:t>uložení s VŮLÍ</a:t>
            </a:r>
          </a:p>
        </p:txBody>
      </p:sp>
      <p:sp>
        <p:nvSpPr>
          <p:cNvPr id="7" name="Text Box 8"/>
          <p:cNvSpPr txBox="1"/>
          <p:nvPr/>
        </p:nvSpPr>
        <p:spPr>
          <a:xfrm>
            <a:off x="5903915" y="2057400"/>
            <a:ext cx="3138485" cy="457200"/>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400" b="1" i="0" u="none" strike="noStrike" kern="1200" cap="none" spc="0" baseline="0">
                <a:solidFill>
                  <a:srgbClr val="FF3300"/>
                </a:solidFill>
                <a:uFillTx/>
                <a:latin typeface="Times New Roman" pitchFamily="18"/>
              </a:rPr>
              <a:t>uložení PŘECHODNÉ</a:t>
            </a:r>
          </a:p>
        </p:txBody>
      </p:sp>
      <p:sp>
        <p:nvSpPr>
          <p:cNvPr id="8" name="AutoShape 12"/>
          <p:cNvSpPr/>
          <p:nvPr/>
        </p:nvSpPr>
        <p:spPr>
          <a:xfrm>
            <a:off x="5724528" y="4581528"/>
            <a:ext cx="3200400" cy="942975"/>
          </a:xfrm>
          <a:custGeom>
            <a:avLst>
              <a:gd name="f0" fmla="val 540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21600 f12 1"/>
              <a:gd name="f24" fmla="*/ 0 f13 1"/>
              <a:gd name="f25" fmla="*/ f16 1 f4"/>
              <a:gd name="f26" fmla="*/ 21600 f13 1"/>
              <a:gd name="f27" fmla="*/ f17 1 f4"/>
              <a:gd name="f28" fmla="*/ f19 f18 1"/>
              <a:gd name="f29" fmla="*/ f20 f13 1"/>
              <a:gd name="f30" fmla="*/ f18 f13 1"/>
              <a:gd name="f31" fmla="*/ f19 f12 1"/>
              <a:gd name="f32" fmla="+- f25 0 f3"/>
              <a:gd name="f33" fmla="+- f27 0 f3"/>
              <a:gd name="f34" fmla="*/ f28 1 10800"/>
              <a:gd name="f35" fmla="+- f19 0 f34"/>
              <a:gd name="f36" fmla="*/ f35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36" t="f30" r="f23" b="f29"/>
            <a:pathLst>
              <a:path w="21600" h="21600">
                <a:moveTo>
                  <a:pt x="f8" y="f18"/>
                </a:moveTo>
                <a:lnTo>
                  <a:pt x="f19" y="f18"/>
                </a:lnTo>
                <a:lnTo>
                  <a:pt x="f19" y="f7"/>
                </a:lnTo>
                <a:lnTo>
                  <a:pt x="f7" y="f9"/>
                </a:lnTo>
                <a:lnTo>
                  <a:pt x="f19" y="f8"/>
                </a:lnTo>
                <a:lnTo>
                  <a:pt x="f19" y="f20"/>
                </a:lnTo>
                <a:lnTo>
                  <a:pt x="f8" y="f20"/>
                </a:lnTo>
                <a:close/>
              </a:path>
            </a:pathLst>
          </a:custGeom>
          <a:noFill/>
          <a:ln w="9528">
            <a:solidFill>
              <a:srgbClr val="000000"/>
            </a:solidFill>
            <a:prstDash val="solid"/>
            <a:miter/>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sp>
        <p:nvSpPr>
          <p:cNvPr id="9" name="Text Box 13"/>
          <p:cNvSpPr txBox="1"/>
          <p:nvPr/>
        </p:nvSpPr>
        <p:spPr>
          <a:xfrm>
            <a:off x="5818190" y="4797427"/>
            <a:ext cx="3325809" cy="457200"/>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400" b="1" i="0" u="none" strike="noStrike" kern="1200" cap="none" spc="0" baseline="0">
                <a:solidFill>
                  <a:srgbClr val="000000"/>
                </a:solidFill>
                <a:uFillTx/>
                <a:latin typeface="Times New Roman" pitchFamily="18"/>
              </a:rPr>
              <a:t>uložení s PŘESAHEM</a:t>
            </a:r>
          </a:p>
        </p:txBody>
      </p:sp>
      <p:sp>
        <p:nvSpPr>
          <p:cNvPr id="10" name="Tlačítko akce: Zpět nebo Předchozí 12">
            <a:hlinkClick r:id="rId4" action="ppaction://hlinksldjump"/>
          </p:cNvPr>
          <p:cNvSpPr/>
          <p:nvPr/>
        </p:nvSpPr>
        <p:spPr>
          <a:xfrm>
            <a:off x="8423279" y="6210303"/>
            <a:ext cx="720720" cy="647696"/>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5 f15 1"/>
              <a:gd name="f38" fmla="*/ f36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39"/>
                </a:lnTo>
                <a:lnTo>
                  <a:pt x="f38" y="f40"/>
                </a:lnTo>
                <a:close/>
              </a:path>
              <a:path fill="none">
                <a:moveTo>
                  <a:pt x="f20" y="f20"/>
                </a:moveTo>
                <a:lnTo>
                  <a:pt x="f23" y="f20"/>
                </a:lnTo>
                <a:lnTo>
                  <a:pt x="f23" y="f24"/>
                </a:lnTo>
                <a:lnTo>
                  <a:pt x="f20" y="f24"/>
                </a:lnTo>
                <a:close/>
              </a:path>
            </a:pathLst>
          </a:custGeom>
          <a:solidFill>
            <a:srgbClr val="E6E6E6"/>
          </a:solidFill>
          <a:ln w="9528">
            <a:solidFill>
              <a:srgbClr val="000000"/>
            </a:solidFill>
            <a:prstDash val="solid"/>
            <a:round/>
          </a:ln>
        </p:spPr>
        <p:txBody>
          <a:bodyPr vert="horz" wrap="non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Rectangle 3"/>
          <p:cNvSpPr/>
          <p:nvPr/>
        </p:nvSpPr>
        <p:spPr>
          <a:xfrm>
            <a:off x="1700217" y="2376489"/>
            <a:ext cx="9144000" cy="0"/>
          </a:xfrm>
          <a:prstGeom prst="rect">
            <a:avLst/>
          </a:prstGeom>
          <a:noFill/>
          <a:ln>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pic>
        <p:nvPicPr>
          <p:cNvPr id="3" name="Picture 2"/>
          <p:cNvPicPr>
            <a:picLocks noChangeAspect="1"/>
          </p:cNvPicPr>
          <p:nvPr/>
        </p:nvPicPr>
        <p:blipFill>
          <a:blip r:embed="rId3"/>
          <a:srcRect/>
          <a:stretch>
            <a:fillRect/>
          </a:stretch>
        </p:blipFill>
        <p:spPr>
          <a:xfrm>
            <a:off x="323853" y="692145"/>
            <a:ext cx="8534396" cy="3047996"/>
          </a:xfrm>
          <a:prstGeom prst="rect">
            <a:avLst/>
          </a:prstGeom>
          <a:noFill/>
          <a:ln>
            <a:noFill/>
          </a:ln>
        </p:spPr>
      </p:pic>
      <p:sp>
        <p:nvSpPr>
          <p:cNvPr id="4" name="Text Box 4"/>
          <p:cNvSpPr txBox="1"/>
          <p:nvPr/>
        </p:nvSpPr>
        <p:spPr>
          <a:xfrm>
            <a:off x="107954" y="193679"/>
            <a:ext cx="6218240" cy="461964"/>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400" b="1" i="0" u="none" strike="noStrike" kern="1200" cap="none" spc="0" baseline="0">
                <a:solidFill>
                  <a:srgbClr val="000000"/>
                </a:solidFill>
                <a:uFillTx/>
                <a:latin typeface="Times New Roman" pitchFamily="18"/>
              </a:rPr>
              <a:t>1.2 Přehled názvů, základních veličin a pojmů</a:t>
            </a:r>
          </a:p>
        </p:txBody>
      </p:sp>
      <p:sp>
        <p:nvSpPr>
          <p:cNvPr id="5" name="Text Box 5"/>
          <p:cNvSpPr txBox="1"/>
          <p:nvPr/>
        </p:nvSpPr>
        <p:spPr>
          <a:xfrm>
            <a:off x="0" y="3733796"/>
            <a:ext cx="8929692" cy="2124078"/>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400" b="1" i="0" u="none" strike="noStrike" kern="1200" cap="none" spc="0" baseline="0">
                <a:solidFill>
                  <a:srgbClr val="000000"/>
                </a:solidFill>
                <a:uFillTx/>
                <a:latin typeface="Times New Roman" pitchFamily="18"/>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400" b="1" i="0" u="none" strike="noStrike" kern="1200" cap="none" spc="0" baseline="0">
                <a:solidFill>
                  <a:srgbClr val="000000"/>
                </a:solidFill>
                <a:uFillTx/>
                <a:latin typeface="Times New Roman" pitchFamily="18"/>
              </a:rPr>
              <a:t>  - díra</a:t>
            </a:r>
            <a:r>
              <a:rPr lang="cs-CZ" sz="2400" b="0" i="0" u="none" strike="noStrike" kern="1200" cap="none" spc="0" baseline="0">
                <a:solidFill>
                  <a:srgbClr val="000000"/>
                </a:solidFill>
                <a:uFillTx/>
                <a:latin typeface="Times New Roman" pitchFamily="18"/>
              </a:rPr>
              <a:t> – </a:t>
            </a:r>
            <a:r>
              <a:rPr lang="cs-CZ" sz="2000" b="0" i="0" u="none" strike="noStrike" kern="1200" cap="none" spc="0" baseline="0">
                <a:solidFill>
                  <a:srgbClr val="000000"/>
                </a:solidFill>
                <a:uFillTx/>
                <a:latin typeface="Times New Roman" pitchFamily="18"/>
              </a:rPr>
              <a:t>každá dutina v součásti s vnitřním rozměrem i jiného než válcového tvaru</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000" b="0" i="0" u="none" strike="noStrike" kern="1200" cap="none" spc="0" baseline="0">
              <a:solidFill>
                <a:srgbClr val="000000"/>
              </a:solidFill>
              <a:uFillTx/>
              <a:latin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000" b="0" i="0" u="none" strike="noStrike" kern="1200" cap="none" spc="0" baseline="0">
                <a:solidFill>
                  <a:srgbClr val="000000"/>
                </a:solidFill>
                <a:uFillTx/>
                <a:latin typeface="Times New Roman" pitchFamily="18"/>
              </a:rPr>
              <a:t>   - </a:t>
            </a:r>
            <a:r>
              <a:rPr lang="cs-CZ" sz="2400" b="1" i="0" u="none" strike="noStrike" kern="1200" cap="none" spc="0" baseline="0">
                <a:solidFill>
                  <a:srgbClr val="000000"/>
                </a:solidFill>
                <a:uFillTx/>
                <a:latin typeface="Times New Roman" pitchFamily="18"/>
              </a:rPr>
              <a:t>hřídel</a:t>
            </a:r>
            <a:r>
              <a:rPr lang="cs-CZ" sz="2000" b="0" i="0" u="none" strike="noStrike" kern="1200" cap="none" spc="0" baseline="0">
                <a:solidFill>
                  <a:srgbClr val="000000"/>
                </a:solidFill>
                <a:uFillTx/>
                <a:latin typeface="Times New Roman" pitchFamily="18"/>
              </a:rPr>
              <a:t> – každá součást s vnějším rozměrem</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000" b="0" i="0" u="none" strike="noStrike" kern="1200" cap="none" spc="0" baseline="0">
                <a:solidFill>
                  <a:srgbClr val="000000"/>
                </a:solidFill>
                <a:uFillTx/>
                <a:latin typeface="Times New Roman" pitchFamily="18"/>
              </a:rPr>
              <a:t>                     i jiného než válcového tvaru</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000" b="1" i="0" u="none" strike="noStrike" kern="1200" cap="none" spc="0" baseline="0">
              <a:solidFill>
                <a:srgbClr val="000000"/>
              </a:solidFill>
              <a:uFillTx/>
              <a:latin typeface="Times New Roman" pitchFamily="18"/>
            </a:endParaRPr>
          </a:p>
        </p:txBody>
      </p:sp>
      <p:pic>
        <p:nvPicPr>
          <p:cNvPr id="6" name="Picture 6"/>
          <p:cNvPicPr>
            <a:picLocks noChangeAspect="1"/>
          </p:cNvPicPr>
          <p:nvPr/>
        </p:nvPicPr>
        <p:blipFill>
          <a:blip r:embed="rId4"/>
          <a:srcRect/>
          <a:stretch>
            <a:fillRect/>
          </a:stretch>
        </p:blipFill>
        <p:spPr>
          <a:xfrm>
            <a:off x="5076821" y="5013326"/>
            <a:ext cx="3614742" cy="1511302"/>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pic>
        <p:nvPicPr>
          <p:cNvPr id="2" name="Picture 10"/>
          <p:cNvPicPr>
            <a:picLocks noChangeAspect="1"/>
          </p:cNvPicPr>
          <p:nvPr/>
        </p:nvPicPr>
        <p:blipFill>
          <a:blip r:embed="rId3"/>
          <a:srcRect/>
          <a:stretch>
            <a:fillRect/>
          </a:stretch>
        </p:blipFill>
        <p:spPr>
          <a:xfrm>
            <a:off x="1331915" y="765179"/>
            <a:ext cx="6840534" cy="2549520"/>
          </a:xfrm>
          <a:prstGeom prst="rect">
            <a:avLst/>
          </a:prstGeom>
          <a:noFill/>
          <a:ln>
            <a:noFill/>
          </a:ln>
        </p:spPr>
      </p:pic>
      <p:sp>
        <p:nvSpPr>
          <p:cNvPr id="3" name="Text Box 2"/>
          <p:cNvSpPr txBox="1"/>
          <p:nvPr/>
        </p:nvSpPr>
        <p:spPr>
          <a:xfrm>
            <a:off x="0" y="41276"/>
            <a:ext cx="9144000" cy="11382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cs-CZ" sz="2400" b="1" i="0" u="none" strike="noStrike" kern="1200" cap="none" spc="0" baseline="0">
                <a:solidFill>
                  <a:srgbClr val="000000"/>
                </a:solidFill>
                <a:uFillTx/>
                <a:latin typeface="Times New Roman" pitchFamily="18"/>
              </a:rPr>
              <a:t>jmenovitý rozměr – </a:t>
            </a:r>
            <a:r>
              <a:rPr lang="cs-CZ" sz="2000" b="0" i="0" u="none" strike="noStrike" kern="1200" cap="none" spc="0" baseline="0">
                <a:solidFill>
                  <a:srgbClr val="000000"/>
                </a:solidFill>
                <a:uFillTx/>
                <a:latin typeface="Times New Roman" pitchFamily="18"/>
              </a:rPr>
              <a:t>uvedený na výkrese, vztahují se k němu oba mezní rozměry:</a:t>
            </a:r>
            <a:endParaRPr lang="cs-CZ" sz="2000" b="1" i="0" u="none" strike="noStrike" kern="1200" cap="none" spc="0" baseline="0">
              <a:solidFill>
                <a:srgbClr val="000000"/>
              </a:solidFill>
              <a:uFillTx/>
              <a:latin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400" b="1" i="0" u="none" strike="noStrike" kern="1200" cap="none" spc="0" baseline="0">
                <a:solidFill>
                  <a:srgbClr val="000000"/>
                </a:solidFill>
                <a:uFillTx/>
                <a:latin typeface="Times New Roman" pitchFamily="18"/>
              </a:rPr>
              <a:t>   </a:t>
            </a:r>
            <a:r>
              <a:rPr lang="cs-CZ" sz="2400" b="0" i="0" u="none" strike="noStrike" kern="1200" cap="none" spc="0" baseline="0">
                <a:solidFill>
                  <a:srgbClr val="000000"/>
                </a:solidFill>
                <a:uFillTx/>
                <a:latin typeface="Times New Roman" pitchFamily="18"/>
              </a:rPr>
              <a:t> </a:t>
            </a:r>
            <a:r>
              <a:rPr lang="cs-CZ" sz="2000" b="0" i="0" u="none" strike="noStrike" kern="1200" cap="none" spc="0" baseline="0">
                <a:solidFill>
                  <a:srgbClr val="000000"/>
                </a:solidFill>
                <a:uFillTx/>
                <a:latin typeface="Times New Roman" pitchFamily="18"/>
              </a:rPr>
              <a:t>příklad</a:t>
            </a:r>
            <a:r>
              <a:rPr lang="cs-CZ" sz="2000" b="1" i="0" u="none" strike="noStrike" kern="1200" cap="none" spc="0" baseline="0">
                <a:solidFill>
                  <a:srgbClr val="000000"/>
                </a:solidFill>
                <a:uFillTx/>
                <a:latin typeface="Times New Roman" pitchFamily="18"/>
              </a:rPr>
              <a:t> – </a:t>
            </a:r>
            <a:r>
              <a:rPr lang="cs-CZ" sz="2000" b="0" i="0" u="none" strike="noStrike" kern="1200" cap="none" spc="0" baseline="0">
                <a:solidFill>
                  <a:srgbClr val="000000"/>
                </a:solidFill>
                <a:uFillTx/>
                <a:latin typeface="Times New Roman" pitchFamily="18"/>
              </a:rPr>
              <a:t>zápis tolerovaného rozměru</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000" b="1" i="0" u="none" strike="noStrike" kern="1200" cap="none" spc="0" baseline="0">
              <a:solidFill>
                <a:srgbClr val="000000"/>
              </a:solidFill>
              <a:uFillTx/>
              <a:latin typeface="Times New Roman" pitchFamily="18"/>
            </a:endParaRPr>
          </a:p>
        </p:txBody>
      </p:sp>
      <p:sp>
        <p:nvSpPr>
          <p:cNvPr id="4" name="Rectangle 4"/>
          <p:cNvSpPr/>
          <p:nvPr/>
        </p:nvSpPr>
        <p:spPr>
          <a:xfrm>
            <a:off x="1657350" y="2714625"/>
            <a:ext cx="9144000" cy="0"/>
          </a:xfrm>
          <a:prstGeom prst="rect">
            <a:avLst/>
          </a:prstGeom>
          <a:noFill/>
          <a:ln>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sp>
        <p:nvSpPr>
          <p:cNvPr id="5" name="Text Box 5"/>
          <p:cNvSpPr txBox="1"/>
          <p:nvPr/>
        </p:nvSpPr>
        <p:spPr>
          <a:xfrm>
            <a:off x="0" y="3622679"/>
            <a:ext cx="9144000" cy="457200"/>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sp>
        <p:nvSpPr>
          <p:cNvPr id="6" name="Text Box 6"/>
          <p:cNvSpPr txBox="1"/>
          <p:nvPr/>
        </p:nvSpPr>
        <p:spPr>
          <a:xfrm>
            <a:off x="-92070" y="3622679"/>
            <a:ext cx="5907088" cy="457200"/>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400" b="1" i="0" u="none" strike="noStrike" kern="1200" cap="none" spc="0" baseline="0">
                <a:solidFill>
                  <a:srgbClr val="000000"/>
                </a:solidFill>
                <a:uFillTx/>
                <a:latin typeface="Times New Roman" pitchFamily="18"/>
              </a:rPr>
              <a:t>  - skutečný rozměr</a:t>
            </a:r>
            <a:r>
              <a:rPr lang="cs-CZ" sz="2000" b="0" i="0" u="none" strike="noStrike" kern="1200" cap="none" spc="0" baseline="0">
                <a:solidFill>
                  <a:srgbClr val="000000"/>
                </a:solidFill>
                <a:uFillTx/>
                <a:latin typeface="Times New Roman" pitchFamily="18"/>
              </a:rPr>
              <a:t> – rozměr naměřený na součásti</a:t>
            </a:r>
            <a:endParaRPr lang="cs-CZ" sz="2400" b="1" i="0" u="none" strike="noStrike" kern="1200" cap="none" spc="0" baseline="0">
              <a:solidFill>
                <a:srgbClr val="000000"/>
              </a:solidFill>
              <a:uFillTx/>
              <a:latin typeface="Times New Roman" pitchFamily="18"/>
            </a:endParaRPr>
          </a:p>
        </p:txBody>
      </p:sp>
      <p:cxnSp>
        <p:nvCxnSpPr>
          <p:cNvPr id="7" name="Přímá spojovací šipka 10"/>
          <p:cNvCxnSpPr/>
          <p:nvPr/>
        </p:nvCxnSpPr>
        <p:spPr>
          <a:xfrm flipV="1">
            <a:off x="3924303" y="1341433"/>
            <a:ext cx="71432" cy="358784"/>
          </a:xfrm>
          <a:prstGeom prst="straightConnector1">
            <a:avLst/>
          </a:prstGeom>
          <a:noFill/>
          <a:ln>
            <a:noFill/>
            <a:prstDash val="solid"/>
          </a:ln>
        </p:spPr>
      </p:cxnSp>
      <p:cxnSp>
        <p:nvCxnSpPr>
          <p:cNvPr id="8" name="Přímá spojovací šipka 12"/>
          <p:cNvCxnSpPr/>
          <p:nvPr/>
        </p:nvCxnSpPr>
        <p:spPr>
          <a:xfrm flipV="1">
            <a:off x="4500567" y="1341433"/>
            <a:ext cx="0" cy="1079505"/>
          </a:xfrm>
          <a:prstGeom prst="straightConnector1">
            <a:avLst/>
          </a:prstGeom>
          <a:noFill/>
          <a:ln>
            <a:noFill/>
            <a:prstDash val="solid"/>
          </a:ln>
        </p:spPr>
      </p:cxnSp>
      <p:sp>
        <p:nvSpPr>
          <p:cNvPr id="9" name="Šipka nahoru 19"/>
          <p:cNvSpPr/>
          <p:nvPr/>
        </p:nvSpPr>
        <p:spPr>
          <a:xfrm>
            <a:off x="3924303" y="1268409"/>
            <a:ext cx="71442" cy="396877"/>
          </a:xfrm>
          <a:custGeom>
            <a:avLst>
              <a:gd name="f0" fmla="val 1964"/>
              <a:gd name="f1" fmla="val 5400"/>
            </a:avLst>
            <a:gdLst>
              <a:gd name="f2" fmla="val 10800000"/>
              <a:gd name="f3" fmla="val 5400000"/>
              <a:gd name="f4" fmla="val 180"/>
              <a:gd name="f5" fmla="val w"/>
              <a:gd name="f6" fmla="val h"/>
              <a:gd name="f7" fmla="val 0"/>
              <a:gd name="f8" fmla="val 21600"/>
              <a:gd name="f9" fmla="val 10800"/>
              <a:gd name="f10" fmla="+- 0 0 -270"/>
              <a:gd name="f11" fmla="+- 0 0 -90"/>
              <a:gd name="f12" fmla="*/ f5 1 21600"/>
              <a:gd name="f13" fmla="*/ f6 1 21600"/>
              <a:gd name="f14" fmla="pin 0 f1 10800"/>
              <a:gd name="f15" fmla="pin 0 f0 21600"/>
              <a:gd name="f16" fmla="*/ f10 f2 1"/>
              <a:gd name="f17" fmla="*/ f11 f2 1"/>
              <a:gd name="f18" fmla="val f14"/>
              <a:gd name="f19" fmla="val f15"/>
              <a:gd name="f20" fmla="+- 21600 0 f14"/>
              <a:gd name="f21" fmla="*/ f14 f12 1"/>
              <a:gd name="f22" fmla="*/ f15 f13 1"/>
              <a:gd name="f23" fmla="*/ 21600 f13 1"/>
              <a:gd name="f24" fmla="*/ 0 f12 1"/>
              <a:gd name="f25" fmla="*/ f16 1 f4"/>
              <a:gd name="f26" fmla="*/ 21600 f12 1"/>
              <a:gd name="f27" fmla="*/ f17 1 f4"/>
              <a:gd name="f28" fmla="*/ f19 f18 1"/>
              <a:gd name="f29" fmla="*/ f18 f12 1"/>
              <a:gd name="f30" fmla="*/ f20 f12 1"/>
              <a:gd name="f31" fmla="*/ f19 f13 1"/>
              <a:gd name="f32" fmla="+- f25 0 f3"/>
              <a:gd name="f33" fmla="+- f27 0 f3"/>
              <a:gd name="f34" fmla="*/ f28 1 10800"/>
              <a:gd name="f35" fmla="+- f19 0 f34"/>
              <a:gd name="f36" fmla="*/ f35 f13 1"/>
            </a:gdLst>
            <a:ahLst>
              <a:ahXY gdRefX="f1" minX="f7" maxX="f9" gdRefY="f0" minY="f7" maxY="f8">
                <a:pos x="f21" y="f22"/>
              </a:ahXY>
            </a:ahLst>
            <a:cxnLst>
              <a:cxn ang="3cd4">
                <a:pos x="hc" y="t"/>
              </a:cxn>
              <a:cxn ang="0">
                <a:pos x="r" y="vc"/>
              </a:cxn>
              <a:cxn ang="cd4">
                <a:pos x="hc" y="b"/>
              </a:cxn>
              <a:cxn ang="cd2">
                <a:pos x="l" y="vc"/>
              </a:cxn>
              <a:cxn ang="f32">
                <a:pos x="f24" y="f31"/>
              </a:cxn>
              <a:cxn ang="f33">
                <a:pos x="f26" y="f31"/>
              </a:cxn>
            </a:cxnLst>
            <a:rect l="f29" t="f36" r="f30" b="f23"/>
            <a:pathLst>
              <a:path w="21600" h="21600">
                <a:moveTo>
                  <a:pt x="f18" y="f8"/>
                </a:moveTo>
                <a:lnTo>
                  <a:pt x="f18" y="f19"/>
                </a:lnTo>
                <a:lnTo>
                  <a:pt x="f7" y="f19"/>
                </a:lnTo>
                <a:lnTo>
                  <a:pt x="f9" y="f7"/>
                </a:lnTo>
                <a:lnTo>
                  <a:pt x="f8" y="f19"/>
                </a:lnTo>
                <a:lnTo>
                  <a:pt x="f20" y="f19"/>
                </a:lnTo>
                <a:lnTo>
                  <a:pt x="f20" y="f8"/>
                </a:lnTo>
                <a:close/>
              </a:path>
            </a:pathLst>
          </a:custGeom>
          <a:solidFill>
            <a:srgbClr val="FF3300"/>
          </a:solidFill>
          <a:ln w="9528">
            <a:solidFill>
              <a:srgbClr val="FF0000"/>
            </a:solidFill>
            <a:prstDash val="solid"/>
            <a:round/>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sp>
        <p:nvSpPr>
          <p:cNvPr id="10" name="Šipka nahoru 20"/>
          <p:cNvSpPr/>
          <p:nvPr/>
        </p:nvSpPr>
        <p:spPr>
          <a:xfrm>
            <a:off x="4500567" y="1268409"/>
            <a:ext cx="71432" cy="1081085"/>
          </a:xfrm>
          <a:custGeom>
            <a:avLst>
              <a:gd name="f0" fmla="val 720"/>
              <a:gd name="f1" fmla="val 5400"/>
            </a:avLst>
            <a:gdLst>
              <a:gd name="f2" fmla="val 10800000"/>
              <a:gd name="f3" fmla="val 5400000"/>
              <a:gd name="f4" fmla="val 180"/>
              <a:gd name="f5" fmla="val w"/>
              <a:gd name="f6" fmla="val h"/>
              <a:gd name="f7" fmla="val 0"/>
              <a:gd name="f8" fmla="val 21600"/>
              <a:gd name="f9" fmla="val 10800"/>
              <a:gd name="f10" fmla="+- 0 0 -270"/>
              <a:gd name="f11" fmla="+- 0 0 -90"/>
              <a:gd name="f12" fmla="*/ f5 1 21600"/>
              <a:gd name="f13" fmla="*/ f6 1 21600"/>
              <a:gd name="f14" fmla="pin 0 f1 10800"/>
              <a:gd name="f15" fmla="pin 0 f0 21600"/>
              <a:gd name="f16" fmla="*/ f10 f2 1"/>
              <a:gd name="f17" fmla="*/ f11 f2 1"/>
              <a:gd name="f18" fmla="val f14"/>
              <a:gd name="f19" fmla="val f15"/>
              <a:gd name="f20" fmla="+- 21600 0 f14"/>
              <a:gd name="f21" fmla="*/ f14 f12 1"/>
              <a:gd name="f22" fmla="*/ f15 f13 1"/>
              <a:gd name="f23" fmla="*/ 21600 f13 1"/>
              <a:gd name="f24" fmla="*/ 0 f12 1"/>
              <a:gd name="f25" fmla="*/ f16 1 f4"/>
              <a:gd name="f26" fmla="*/ 21600 f12 1"/>
              <a:gd name="f27" fmla="*/ f17 1 f4"/>
              <a:gd name="f28" fmla="*/ f19 f18 1"/>
              <a:gd name="f29" fmla="*/ f18 f12 1"/>
              <a:gd name="f30" fmla="*/ f20 f12 1"/>
              <a:gd name="f31" fmla="*/ f19 f13 1"/>
              <a:gd name="f32" fmla="+- f25 0 f3"/>
              <a:gd name="f33" fmla="+- f27 0 f3"/>
              <a:gd name="f34" fmla="*/ f28 1 10800"/>
              <a:gd name="f35" fmla="+- f19 0 f34"/>
              <a:gd name="f36" fmla="*/ f35 f13 1"/>
            </a:gdLst>
            <a:ahLst>
              <a:ahXY gdRefX="f1" minX="f7" maxX="f9" gdRefY="f0" minY="f7" maxY="f8">
                <a:pos x="f21" y="f22"/>
              </a:ahXY>
            </a:ahLst>
            <a:cxnLst>
              <a:cxn ang="3cd4">
                <a:pos x="hc" y="t"/>
              </a:cxn>
              <a:cxn ang="0">
                <a:pos x="r" y="vc"/>
              </a:cxn>
              <a:cxn ang="cd4">
                <a:pos x="hc" y="b"/>
              </a:cxn>
              <a:cxn ang="cd2">
                <a:pos x="l" y="vc"/>
              </a:cxn>
              <a:cxn ang="f32">
                <a:pos x="f24" y="f31"/>
              </a:cxn>
              <a:cxn ang="f33">
                <a:pos x="f26" y="f31"/>
              </a:cxn>
            </a:cxnLst>
            <a:rect l="f29" t="f36" r="f30" b="f23"/>
            <a:pathLst>
              <a:path w="21600" h="21600">
                <a:moveTo>
                  <a:pt x="f18" y="f8"/>
                </a:moveTo>
                <a:lnTo>
                  <a:pt x="f18" y="f19"/>
                </a:lnTo>
                <a:lnTo>
                  <a:pt x="f7" y="f19"/>
                </a:lnTo>
                <a:lnTo>
                  <a:pt x="f9" y="f7"/>
                </a:lnTo>
                <a:lnTo>
                  <a:pt x="f8" y="f19"/>
                </a:lnTo>
                <a:lnTo>
                  <a:pt x="f20" y="f19"/>
                </a:lnTo>
                <a:lnTo>
                  <a:pt x="f20" y="f8"/>
                </a:lnTo>
                <a:close/>
              </a:path>
            </a:pathLst>
          </a:custGeom>
          <a:solidFill>
            <a:srgbClr val="FF3300"/>
          </a:solidFill>
          <a:ln w="9528">
            <a:solidFill>
              <a:srgbClr val="FF0000"/>
            </a:solidFill>
            <a:prstDash val="solid"/>
            <a:round/>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sp>
        <p:nvSpPr>
          <p:cNvPr id="11" name="Šipka nahoru 21"/>
          <p:cNvSpPr/>
          <p:nvPr/>
        </p:nvSpPr>
        <p:spPr>
          <a:xfrm>
            <a:off x="4787898" y="1268409"/>
            <a:ext cx="71442" cy="1800225"/>
          </a:xfrm>
          <a:custGeom>
            <a:avLst>
              <a:gd name="f0" fmla="val 432"/>
              <a:gd name="f1" fmla="val 5400"/>
            </a:avLst>
            <a:gdLst>
              <a:gd name="f2" fmla="val 10800000"/>
              <a:gd name="f3" fmla="val 5400000"/>
              <a:gd name="f4" fmla="val 180"/>
              <a:gd name="f5" fmla="val w"/>
              <a:gd name="f6" fmla="val h"/>
              <a:gd name="f7" fmla="val 0"/>
              <a:gd name="f8" fmla="val 21600"/>
              <a:gd name="f9" fmla="val 10800"/>
              <a:gd name="f10" fmla="+- 0 0 -270"/>
              <a:gd name="f11" fmla="+- 0 0 -90"/>
              <a:gd name="f12" fmla="*/ f5 1 21600"/>
              <a:gd name="f13" fmla="*/ f6 1 21600"/>
              <a:gd name="f14" fmla="pin 0 f1 10800"/>
              <a:gd name="f15" fmla="pin 0 f0 21600"/>
              <a:gd name="f16" fmla="*/ f10 f2 1"/>
              <a:gd name="f17" fmla="*/ f11 f2 1"/>
              <a:gd name="f18" fmla="val f14"/>
              <a:gd name="f19" fmla="val f15"/>
              <a:gd name="f20" fmla="+- 21600 0 f14"/>
              <a:gd name="f21" fmla="*/ f14 f12 1"/>
              <a:gd name="f22" fmla="*/ f15 f13 1"/>
              <a:gd name="f23" fmla="*/ 21600 f13 1"/>
              <a:gd name="f24" fmla="*/ 0 f12 1"/>
              <a:gd name="f25" fmla="*/ f16 1 f4"/>
              <a:gd name="f26" fmla="*/ 21600 f12 1"/>
              <a:gd name="f27" fmla="*/ f17 1 f4"/>
              <a:gd name="f28" fmla="*/ f19 f18 1"/>
              <a:gd name="f29" fmla="*/ f18 f12 1"/>
              <a:gd name="f30" fmla="*/ f20 f12 1"/>
              <a:gd name="f31" fmla="*/ f19 f13 1"/>
              <a:gd name="f32" fmla="+- f25 0 f3"/>
              <a:gd name="f33" fmla="+- f27 0 f3"/>
              <a:gd name="f34" fmla="*/ f28 1 10800"/>
              <a:gd name="f35" fmla="+- f19 0 f34"/>
              <a:gd name="f36" fmla="*/ f35 f13 1"/>
            </a:gdLst>
            <a:ahLst>
              <a:ahXY gdRefX="f1" minX="f7" maxX="f9" gdRefY="f0" minY="f7" maxY="f8">
                <a:pos x="f21" y="f22"/>
              </a:ahXY>
            </a:ahLst>
            <a:cxnLst>
              <a:cxn ang="3cd4">
                <a:pos x="hc" y="t"/>
              </a:cxn>
              <a:cxn ang="0">
                <a:pos x="r" y="vc"/>
              </a:cxn>
              <a:cxn ang="cd4">
                <a:pos x="hc" y="b"/>
              </a:cxn>
              <a:cxn ang="cd2">
                <a:pos x="l" y="vc"/>
              </a:cxn>
              <a:cxn ang="f32">
                <a:pos x="f24" y="f31"/>
              </a:cxn>
              <a:cxn ang="f33">
                <a:pos x="f26" y="f31"/>
              </a:cxn>
            </a:cxnLst>
            <a:rect l="f29" t="f36" r="f30" b="f23"/>
            <a:pathLst>
              <a:path w="21600" h="21600">
                <a:moveTo>
                  <a:pt x="f18" y="f8"/>
                </a:moveTo>
                <a:lnTo>
                  <a:pt x="f18" y="f19"/>
                </a:lnTo>
                <a:lnTo>
                  <a:pt x="f7" y="f19"/>
                </a:lnTo>
                <a:lnTo>
                  <a:pt x="f9" y="f7"/>
                </a:lnTo>
                <a:lnTo>
                  <a:pt x="f8" y="f19"/>
                </a:lnTo>
                <a:lnTo>
                  <a:pt x="f20" y="f19"/>
                </a:lnTo>
                <a:lnTo>
                  <a:pt x="f20" y="f8"/>
                </a:lnTo>
                <a:close/>
              </a:path>
            </a:pathLst>
          </a:custGeom>
          <a:solidFill>
            <a:srgbClr val="FF3300"/>
          </a:solidFill>
          <a:ln w="9528">
            <a:solidFill>
              <a:srgbClr val="FF0000"/>
            </a:solidFill>
            <a:prstDash val="solid"/>
            <a:round/>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sp>
        <p:nvSpPr>
          <p:cNvPr id="12" name="Šipka nahoru 22"/>
          <p:cNvSpPr/>
          <p:nvPr/>
        </p:nvSpPr>
        <p:spPr>
          <a:xfrm>
            <a:off x="5148264" y="1196977"/>
            <a:ext cx="71432" cy="1008061"/>
          </a:xfrm>
          <a:custGeom>
            <a:avLst>
              <a:gd name="f0" fmla="val 771"/>
              <a:gd name="f1" fmla="val 5400"/>
            </a:avLst>
            <a:gdLst>
              <a:gd name="f2" fmla="val 10800000"/>
              <a:gd name="f3" fmla="val 5400000"/>
              <a:gd name="f4" fmla="val 180"/>
              <a:gd name="f5" fmla="val w"/>
              <a:gd name="f6" fmla="val h"/>
              <a:gd name="f7" fmla="val 0"/>
              <a:gd name="f8" fmla="val 21600"/>
              <a:gd name="f9" fmla="val 10800"/>
              <a:gd name="f10" fmla="+- 0 0 -270"/>
              <a:gd name="f11" fmla="+- 0 0 -90"/>
              <a:gd name="f12" fmla="*/ f5 1 21600"/>
              <a:gd name="f13" fmla="*/ f6 1 21600"/>
              <a:gd name="f14" fmla="pin 0 f1 10800"/>
              <a:gd name="f15" fmla="pin 0 f0 21600"/>
              <a:gd name="f16" fmla="*/ f10 f2 1"/>
              <a:gd name="f17" fmla="*/ f11 f2 1"/>
              <a:gd name="f18" fmla="val f14"/>
              <a:gd name="f19" fmla="val f15"/>
              <a:gd name="f20" fmla="+- 21600 0 f14"/>
              <a:gd name="f21" fmla="*/ f14 f12 1"/>
              <a:gd name="f22" fmla="*/ f15 f13 1"/>
              <a:gd name="f23" fmla="*/ 21600 f13 1"/>
              <a:gd name="f24" fmla="*/ 0 f12 1"/>
              <a:gd name="f25" fmla="*/ f16 1 f4"/>
              <a:gd name="f26" fmla="*/ 21600 f12 1"/>
              <a:gd name="f27" fmla="*/ f17 1 f4"/>
              <a:gd name="f28" fmla="*/ f19 f18 1"/>
              <a:gd name="f29" fmla="*/ f18 f12 1"/>
              <a:gd name="f30" fmla="*/ f20 f12 1"/>
              <a:gd name="f31" fmla="*/ f19 f13 1"/>
              <a:gd name="f32" fmla="+- f25 0 f3"/>
              <a:gd name="f33" fmla="+- f27 0 f3"/>
              <a:gd name="f34" fmla="*/ f28 1 10800"/>
              <a:gd name="f35" fmla="+- f19 0 f34"/>
              <a:gd name="f36" fmla="*/ f35 f13 1"/>
            </a:gdLst>
            <a:ahLst>
              <a:ahXY gdRefX="f1" minX="f7" maxX="f9" gdRefY="f0" minY="f7" maxY="f8">
                <a:pos x="f21" y="f22"/>
              </a:ahXY>
            </a:ahLst>
            <a:cxnLst>
              <a:cxn ang="3cd4">
                <a:pos x="hc" y="t"/>
              </a:cxn>
              <a:cxn ang="0">
                <a:pos x="r" y="vc"/>
              </a:cxn>
              <a:cxn ang="cd4">
                <a:pos x="hc" y="b"/>
              </a:cxn>
              <a:cxn ang="cd2">
                <a:pos x="l" y="vc"/>
              </a:cxn>
              <a:cxn ang="f32">
                <a:pos x="f24" y="f31"/>
              </a:cxn>
              <a:cxn ang="f33">
                <a:pos x="f26" y="f31"/>
              </a:cxn>
            </a:cxnLst>
            <a:rect l="f29" t="f36" r="f30" b="f23"/>
            <a:pathLst>
              <a:path w="21600" h="21600">
                <a:moveTo>
                  <a:pt x="f18" y="f8"/>
                </a:moveTo>
                <a:lnTo>
                  <a:pt x="f18" y="f19"/>
                </a:lnTo>
                <a:lnTo>
                  <a:pt x="f7" y="f19"/>
                </a:lnTo>
                <a:lnTo>
                  <a:pt x="f9" y="f7"/>
                </a:lnTo>
                <a:lnTo>
                  <a:pt x="f8" y="f19"/>
                </a:lnTo>
                <a:lnTo>
                  <a:pt x="f20" y="f19"/>
                </a:lnTo>
                <a:lnTo>
                  <a:pt x="f20" y="f8"/>
                </a:lnTo>
                <a:close/>
              </a:path>
            </a:pathLst>
          </a:custGeom>
          <a:solidFill>
            <a:srgbClr val="FF3300"/>
          </a:solidFill>
          <a:ln w="9528">
            <a:solidFill>
              <a:srgbClr val="FF0000"/>
            </a:solidFill>
            <a:prstDash val="solid"/>
            <a:round/>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sp>
        <p:nvSpPr>
          <p:cNvPr id="13" name="Šipka nahoru 23"/>
          <p:cNvSpPr/>
          <p:nvPr/>
        </p:nvSpPr>
        <p:spPr>
          <a:xfrm>
            <a:off x="5364163" y="1203322"/>
            <a:ext cx="71432" cy="496884"/>
          </a:xfrm>
          <a:custGeom>
            <a:avLst>
              <a:gd name="f0" fmla="val 1563"/>
              <a:gd name="f1" fmla="val 5400"/>
            </a:avLst>
            <a:gdLst>
              <a:gd name="f2" fmla="val 10800000"/>
              <a:gd name="f3" fmla="val 5400000"/>
              <a:gd name="f4" fmla="val 180"/>
              <a:gd name="f5" fmla="val w"/>
              <a:gd name="f6" fmla="val h"/>
              <a:gd name="f7" fmla="val 0"/>
              <a:gd name="f8" fmla="val 21600"/>
              <a:gd name="f9" fmla="val 10800"/>
              <a:gd name="f10" fmla="+- 0 0 -270"/>
              <a:gd name="f11" fmla="+- 0 0 -90"/>
              <a:gd name="f12" fmla="*/ f5 1 21600"/>
              <a:gd name="f13" fmla="*/ f6 1 21600"/>
              <a:gd name="f14" fmla="pin 0 f1 10800"/>
              <a:gd name="f15" fmla="pin 0 f0 21600"/>
              <a:gd name="f16" fmla="*/ f10 f2 1"/>
              <a:gd name="f17" fmla="*/ f11 f2 1"/>
              <a:gd name="f18" fmla="val f14"/>
              <a:gd name="f19" fmla="val f15"/>
              <a:gd name="f20" fmla="+- 21600 0 f14"/>
              <a:gd name="f21" fmla="*/ f14 f12 1"/>
              <a:gd name="f22" fmla="*/ f15 f13 1"/>
              <a:gd name="f23" fmla="*/ 21600 f13 1"/>
              <a:gd name="f24" fmla="*/ 0 f12 1"/>
              <a:gd name="f25" fmla="*/ f16 1 f4"/>
              <a:gd name="f26" fmla="*/ 21600 f12 1"/>
              <a:gd name="f27" fmla="*/ f17 1 f4"/>
              <a:gd name="f28" fmla="*/ f19 f18 1"/>
              <a:gd name="f29" fmla="*/ f18 f12 1"/>
              <a:gd name="f30" fmla="*/ f20 f12 1"/>
              <a:gd name="f31" fmla="*/ f19 f13 1"/>
              <a:gd name="f32" fmla="+- f25 0 f3"/>
              <a:gd name="f33" fmla="+- f27 0 f3"/>
              <a:gd name="f34" fmla="*/ f28 1 10800"/>
              <a:gd name="f35" fmla="+- f19 0 f34"/>
              <a:gd name="f36" fmla="*/ f35 f13 1"/>
            </a:gdLst>
            <a:ahLst>
              <a:ahXY gdRefX="f1" minX="f7" maxX="f9" gdRefY="f0" minY="f7" maxY="f8">
                <a:pos x="f21" y="f22"/>
              </a:ahXY>
            </a:ahLst>
            <a:cxnLst>
              <a:cxn ang="3cd4">
                <a:pos x="hc" y="t"/>
              </a:cxn>
              <a:cxn ang="0">
                <a:pos x="r" y="vc"/>
              </a:cxn>
              <a:cxn ang="cd4">
                <a:pos x="hc" y="b"/>
              </a:cxn>
              <a:cxn ang="cd2">
                <a:pos x="l" y="vc"/>
              </a:cxn>
              <a:cxn ang="f32">
                <a:pos x="f24" y="f31"/>
              </a:cxn>
              <a:cxn ang="f33">
                <a:pos x="f26" y="f31"/>
              </a:cxn>
            </a:cxnLst>
            <a:rect l="f29" t="f36" r="f30" b="f23"/>
            <a:pathLst>
              <a:path w="21600" h="21600">
                <a:moveTo>
                  <a:pt x="f18" y="f8"/>
                </a:moveTo>
                <a:lnTo>
                  <a:pt x="f18" y="f19"/>
                </a:lnTo>
                <a:lnTo>
                  <a:pt x="f7" y="f19"/>
                </a:lnTo>
                <a:lnTo>
                  <a:pt x="f9" y="f7"/>
                </a:lnTo>
                <a:lnTo>
                  <a:pt x="f8" y="f19"/>
                </a:lnTo>
                <a:lnTo>
                  <a:pt x="f20" y="f19"/>
                </a:lnTo>
                <a:lnTo>
                  <a:pt x="f20" y="f8"/>
                </a:lnTo>
                <a:close/>
              </a:path>
            </a:pathLst>
          </a:custGeom>
          <a:solidFill>
            <a:srgbClr val="FF3300"/>
          </a:solidFill>
          <a:ln w="9528">
            <a:solidFill>
              <a:srgbClr val="FF0000"/>
            </a:solidFill>
            <a:prstDash val="solid"/>
            <a:round/>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pic>
        <p:nvPicPr>
          <p:cNvPr id="14" name="Picture 11"/>
          <p:cNvPicPr>
            <a:picLocks noChangeAspect="1"/>
          </p:cNvPicPr>
          <p:nvPr/>
        </p:nvPicPr>
        <p:blipFill>
          <a:blip r:embed="rId4"/>
          <a:srcRect/>
          <a:stretch>
            <a:fillRect/>
          </a:stretch>
        </p:blipFill>
        <p:spPr>
          <a:xfrm>
            <a:off x="1331915" y="4149720"/>
            <a:ext cx="4010028" cy="233362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Text Box 2"/>
          <p:cNvSpPr txBox="1"/>
          <p:nvPr/>
        </p:nvSpPr>
        <p:spPr>
          <a:xfrm>
            <a:off x="-92070" y="-34920"/>
            <a:ext cx="8597902" cy="457200"/>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400" b="1" i="0" u="none" strike="noStrike" kern="1200" cap="none" spc="0" baseline="0">
                <a:solidFill>
                  <a:srgbClr val="000000"/>
                </a:solidFill>
                <a:uFillTx/>
                <a:latin typeface="Times New Roman" pitchFamily="18"/>
              </a:rPr>
              <a:t>  - nulová čára </a:t>
            </a:r>
            <a:r>
              <a:rPr lang="cs-CZ" sz="2000" b="0" i="0" u="none" strike="noStrike" kern="1200" cap="none" spc="0" baseline="0">
                <a:solidFill>
                  <a:srgbClr val="000000"/>
                </a:solidFill>
                <a:uFillTx/>
                <a:latin typeface="Times New Roman" pitchFamily="18"/>
              </a:rPr>
              <a:t>– přísluší jmenovitému rozměru, vztahují se k ní mezní úchylky</a:t>
            </a:r>
            <a:endParaRPr lang="cs-CZ" sz="2400" b="1" i="0" u="none" strike="noStrike" kern="1200" cap="none" spc="0" baseline="0">
              <a:solidFill>
                <a:srgbClr val="000000"/>
              </a:solidFill>
              <a:uFillTx/>
              <a:latin typeface="Times New Roman" pitchFamily="18"/>
            </a:endParaRPr>
          </a:p>
        </p:txBody>
      </p:sp>
      <p:sp>
        <p:nvSpPr>
          <p:cNvPr id="3" name="Rectangle 4"/>
          <p:cNvSpPr/>
          <p:nvPr/>
        </p:nvSpPr>
        <p:spPr>
          <a:xfrm>
            <a:off x="2286000" y="2005014"/>
            <a:ext cx="9144000" cy="0"/>
          </a:xfrm>
          <a:prstGeom prst="rect">
            <a:avLst/>
          </a:prstGeom>
          <a:noFill/>
          <a:ln>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pic>
        <p:nvPicPr>
          <p:cNvPr id="4" name="Picture 3" descr="nulová čára"/>
          <p:cNvPicPr>
            <a:picLocks noChangeAspect="1"/>
          </p:cNvPicPr>
          <p:nvPr/>
        </p:nvPicPr>
        <p:blipFill>
          <a:blip r:embed="rId3"/>
          <a:srcRect/>
          <a:stretch>
            <a:fillRect/>
          </a:stretch>
        </p:blipFill>
        <p:spPr>
          <a:xfrm>
            <a:off x="609603" y="476246"/>
            <a:ext cx="4267203" cy="2657474"/>
          </a:xfrm>
          <a:prstGeom prst="rect">
            <a:avLst/>
          </a:prstGeom>
          <a:noFill/>
          <a:ln>
            <a:noFill/>
          </a:ln>
        </p:spPr>
      </p:pic>
      <p:sp>
        <p:nvSpPr>
          <p:cNvPr id="5" name="Text Box 5"/>
          <p:cNvSpPr txBox="1"/>
          <p:nvPr/>
        </p:nvSpPr>
        <p:spPr>
          <a:xfrm>
            <a:off x="-92070" y="3124203"/>
            <a:ext cx="8796335" cy="761996"/>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400" b="1" i="0" u="none" strike="noStrike" kern="1200" cap="none" spc="0" baseline="0">
                <a:solidFill>
                  <a:srgbClr val="000000"/>
                </a:solidFill>
                <a:uFillTx/>
                <a:latin typeface="Times New Roman" pitchFamily="18"/>
              </a:rPr>
              <a:t>  - mezní úchylky </a:t>
            </a:r>
            <a:r>
              <a:rPr lang="cs-CZ" sz="2000" b="1" i="0" u="none" strike="noStrike" kern="1200" cap="none" spc="0" baseline="0">
                <a:solidFill>
                  <a:srgbClr val="000000"/>
                </a:solidFill>
                <a:uFillTx/>
                <a:latin typeface="Times New Roman" pitchFamily="18"/>
              </a:rPr>
              <a:t>– </a:t>
            </a:r>
            <a:r>
              <a:rPr lang="cs-CZ" sz="2000" b="0" i="0" u="none" strike="noStrike" kern="1200" cap="none" spc="0" baseline="0">
                <a:solidFill>
                  <a:srgbClr val="000000"/>
                </a:solidFill>
                <a:uFillTx/>
                <a:latin typeface="Times New Roman" pitchFamily="18"/>
              </a:rPr>
              <a:t>rozdíl mezi mezními rozměry a příslušným jmenovitým</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000" b="0" i="0" u="none" strike="noStrike" kern="1200" cap="none" spc="0" baseline="0">
                <a:solidFill>
                  <a:srgbClr val="000000"/>
                </a:solidFill>
                <a:uFillTx/>
                <a:latin typeface="Times New Roman" pitchFamily="18"/>
              </a:rPr>
              <a:t>                                       rozměrem</a:t>
            </a:r>
            <a:endParaRPr lang="cs-CZ" sz="2000" b="1" i="0" u="none" strike="noStrike" kern="1200" cap="none" spc="0" baseline="0">
              <a:solidFill>
                <a:srgbClr val="000000"/>
              </a:solidFill>
              <a:uFillTx/>
              <a:latin typeface="Times New Roman" pitchFamily="18"/>
            </a:endParaRPr>
          </a:p>
        </p:txBody>
      </p:sp>
      <p:sp>
        <p:nvSpPr>
          <p:cNvPr id="6" name="Rectangle 7"/>
          <p:cNvSpPr/>
          <p:nvPr/>
        </p:nvSpPr>
        <p:spPr>
          <a:xfrm>
            <a:off x="2209803" y="1828800"/>
            <a:ext cx="9144000" cy="0"/>
          </a:xfrm>
          <a:prstGeom prst="rect">
            <a:avLst/>
          </a:prstGeom>
          <a:noFill/>
          <a:ln>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pic>
        <p:nvPicPr>
          <p:cNvPr id="7" name="Picture 6" descr="mezní úchylky"/>
          <p:cNvPicPr>
            <a:picLocks noChangeAspect="1"/>
          </p:cNvPicPr>
          <p:nvPr/>
        </p:nvPicPr>
        <p:blipFill>
          <a:blip r:embed="rId4"/>
          <a:srcRect/>
          <a:stretch>
            <a:fillRect/>
          </a:stretch>
        </p:blipFill>
        <p:spPr>
          <a:xfrm>
            <a:off x="609603" y="3857625"/>
            <a:ext cx="4114800" cy="2894011"/>
          </a:xfrm>
          <a:prstGeom prst="rect">
            <a:avLst/>
          </a:prstGeom>
          <a:noFill/>
          <a:ln>
            <a:noFill/>
          </a:ln>
        </p:spPr>
      </p:pic>
      <p:sp>
        <p:nvSpPr>
          <p:cNvPr id="8" name="Text Box 8"/>
          <p:cNvSpPr txBox="1"/>
          <p:nvPr/>
        </p:nvSpPr>
        <p:spPr>
          <a:xfrm>
            <a:off x="4876796" y="4267203"/>
            <a:ext cx="4267203" cy="2678113"/>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400" b="0" i="0" u="none" strike="noStrike" kern="1200" cap="none" spc="0" baseline="0">
                <a:solidFill>
                  <a:srgbClr val="000000"/>
                </a:solidFill>
                <a:uFillTx/>
                <a:latin typeface="Times New Roman" pitchFamily="18"/>
                <a:cs typeface="Times New Roman" pitchFamily="18"/>
              </a:rPr>
              <a:t>EI – dolní úchylka díry</a:t>
            </a:r>
            <a:endParaRPr lang="cs-CZ" sz="2400" b="0" i="0" u="none" strike="noStrike" kern="1200" cap="none" spc="0" baseline="0">
              <a:solidFill>
                <a:srgbClr val="000000"/>
              </a:solidFill>
              <a:uFillTx/>
              <a:latin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400" b="0" i="0" u="none" strike="noStrike" kern="1200" cap="none" spc="0" baseline="0">
                <a:solidFill>
                  <a:srgbClr val="000000"/>
                </a:solidFill>
                <a:uFillTx/>
                <a:latin typeface="Times New Roman" pitchFamily="18"/>
                <a:cs typeface="Times New Roman" pitchFamily="18"/>
              </a:rPr>
              <a:t>ES – horní úchylka díry </a:t>
            </a:r>
            <a:endParaRPr lang="cs-CZ" sz="2400" b="0" i="0" u="none" strike="noStrike" kern="1200" cap="none" spc="0" baseline="0">
              <a:solidFill>
                <a:srgbClr val="000000"/>
              </a:solidFill>
              <a:uFillTx/>
              <a:latin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0" i="0" u="none" strike="noStrike" kern="1200" cap="none" spc="0" baseline="0">
              <a:solidFill>
                <a:srgbClr val="000000"/>
              </a:solidFill>
              <a:uFillTx/>
              <a:latin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400" b="0" i="0" u="none" strike="noStrike" kern="1200" cap="none" spc="0" baseline="0">
                <a:solidFill>
                  <a:srgbClr val="000000"/>
                </a:solidFill>
                <a:uFillTx/>
                <a:latin typeface="Times New Roman" pitchFamily="18"/>
                <a:cs typeface="Times New Roman" pitchFamily="18"/>
              </a:rPr>
              <a:t>ei – horní úchylka hřídele </a:t>
            </a:r>
            <a:endParaRPr lang="cs-CZ" sz="2400" b="0" i="0" u="none" strike="noStrike" kern="1200" cap="none" spc="0" baseline="0">
              <a:solidFill>
                <a:srgbClr val="000000"/>
              </a:solidFill>
              <a:uFillTx/>
              <a:latin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400" b="0" i="0" u="none" strike="noStrike" kern="1200" cap="none" spc="0" baseline="0">
                <a:solidFill>
                  <a:srgbClr val="000000"/>
                </a:solidFill>
                <a:uFillTx/>
                <a:latin typeface="Times New Roman" pitchFamily="18"/>
                <a:cs typeface="Times New Roman" pitchFamily="18"/>
              </a:rPr>
              <a:t>es – dolní úchylka hřídele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400" b="0" i="0" u="none" strike="noStrike" kern="1200" cap="none" spc="0" baseline="0">
                <a:solidFill>
                  <a:srgbClr val="000000"/>
                </a:solidFill>
                <a:uFillTx/>
                <a:latin typeface="Times New Roman" pitchFamily="18"/>
                <a:cs typeface="Times New Roman" pitchFamily="18"/>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Text Box 2"/>
          <p:cNvSpPr txBox="1"/>
          <p:nvPr/>
        </p:nvSpPr>
        <p:spPr>
          <a:xfrm>
            <a:off x="0" y="228600"/>
            <a:ext cx="184151" cy="457200"/>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sp>
        <p:nvSpPr>
          <p:cNvPr id="3" name="Text Box 3"/>
          <p:cNvSpPr txBox="1"/>
          <p:nvPr/>
        </p:nvSpPr>
        <p:spPr>
          <a:xfrm>
            <a:off x="0" y="3200400"/>
            <a:ext cx="9151936" cy="457200"/>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400" b="1" i="0" u="none" strike="noStrike" kern="1200" cap="none" spc="0" baseline="0">
                <a:solidFill>
                  <a:srgbClr val="000000"/>
                </a:solidFill>
                <a:uFillTx/>
                <a:latin typeface="Times New Roman" pitchFamily="18"/>
              </a:rPr>
              <a:t>  - toleranční pole </a:t>
            </a:r>
            <a:r>
              <a:rPr lang="cs-CZ" sz="1800" b="0" i="0" u="none" strike="noStrike" kern="1200" cap="none" spc="0" baseline="0">
                <a:solidFill>
                  <a:srgbClr val="000000"/>
                </a:solidFill>
                <a:uFillTx/>
                <a:latin typeface="Times New Roman" pitchFamily="18"/>
              </a:rPr>
              <a:t>– </a:t>
            </a:r>
            <a:r>
              <a:rPr lang="cs-CZ" sz="2000" b="0" i="0" u="none" strike="noStrike" kern="1200" cap="none" spc="0" baseline="0">
                <a:solidFill>
                  <a:srgbClr val="000000"/>
                </a:solidFill>
                <a:uFillTx/>
                <a:latin typeface="Times New Roman" pitchFamily="18"/>
              </a:rPr>
              <a:t>rozdíl mezi horní a dolní úchylkou : Díra -</a:t>
            </a:r>
            <a:r>
              <a:rPr lang="cs-CZ" sz="2000" b="1" i="0" u="none" strike="noStrike" kern="1200" cap="none" spc="0" baseline="0">
                <a:solidFill>
                  <a:srgbClr val="000000"/>
                </a:solidFill>
                <a:uFillTx/>
                <a:latin typeface="Times New Roman" pitchFamily="18"/>
              </a:rPr>
              <a:t> </a:t>
            </a:r>
            <a:r>
              <a:rPr lang="cs-CZ" sz="2000" b="1" i="0" u="none" strike="noStrike" kern="1200" cap="none" spc="0" baseline="0">
                <a:solidFill>
                  <a:srgbClr val="3333CC"/>
                </a:solidFill>
                <a:uFillTx/>
                <a:latin typeface="Times New Roman" pitchFamily="18"/>
              </a:rPr>
              <a:t>TPD</a:t>
            </a:r>
            <a:r>
              <a:rPr lang="cs-CZ" sz="2000" b="1" i="0" u="none" strike="noStrike" kern="1200" cap="none" spc="0" baseline="0">
                <a:solidFill>
                  <a:srgbClr val="000000"/>
                </a:solidFill>
                <a:uFillTx/>
                <a:latin typeface="Times New Roman" pitchFamily="18"/>
              </a:rPr>
              <a:t>, </a:t>
            </a:r>
            <a:r>
              <a:rPr lang="cs-CZ" sz="2000" b="0" i="0" u="none" strike="noStrike" kern="1200" cap="none" spc="0" baseline="0">
                <a:solidFill>
                  <a:srgbClr val="000000"/>
                </a:solidFill>
                <a:uFillTx/>
                <a:latin typeface="Times New Roman" pitchFamily="18"/>
              </a:rPr>
              <a:t>hřídel</a:t>
            </a:r>
            <a:r>
              <a:rPr lang="cs-CZ" sz="2000" b="1" i="0" u="none" strike="noStrike" kern="1200" cap="none" spc="0" baseline="0">
                <a:solidFill>
                  <a:srgbClr val="000000"/>
                </a:solidFill>
                <a:uFillTx/>
                <a:latin typeface="Times New Roman" pitchFamily="18"/>
              </a:rPr>
              <a:t> - </a:t>
            </a:r>
            <a:r>
              <a:rPr lang="cs-CZ" sz="2000" b="1" i="0" u="none" strike="noStrike" kern="1200" cap="none" spc="0" baseline="0">
                <a:solidFill>
                  <a:srgbClr val="3333CC"/>
                </a:solidFill>
                <a:uFillTx/>
                <a:latin typeface="Times New Roman" pitchFamily="18"/>
              </a:rPr>
              <a:t>tph</a:t>
            </a:r>
          </a:p>
        </p:txBody>
      </p:sp>
      <p:sp>
        <p:nvSpPr>
          <p:cNvPr id="4" name="Text Box 4"/>
          <p:cNvSpPr txBox="1"/>
          <p:nvPr/>
        </p:nvSpPr>
        <p:spPr>
          <a:xfrm>
            <a:off x="-92070" y="41276"/>
            <a:ext cx="2454277" cy="457200"/>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400" b="1" i="0" u="none" strike="noStrike" kern="1200" cap="none" spc="0" baseline="0">
                <a:solidFill>
                  <a:srgbClr val="000000"/>
                </a:solidFill>
                <a:uFillTx/>
                <a:latin typeface="Times New Roman" pitchFamily="18"/>
              </a:rPr>
              <a:t>  - </a:t>
            </a:r>
            <a:r>
              <a:rPr lang="cs-CZ" sz="2400" b="1" i="0" u="none" strike="noStrike" kern="1200" cap="none" spc="0" baseline="0">
                <a:solidFill>
                  <a:srgbClr val="000000"/>
                </a:solidFill>
                <a:uFillTx/>
                <a:latin typeface="Times New Roman" pitchFamily="18"/>
                <a:cs typeface="Times New Roman" pitchFamily="18"/>
              </a:rPr>
              <a:t>mezní </a:t>
            </a:r>
            <a:r>
              <a:rPr lang="cs-CZ" sz="2400" b="1" i="0" u="none" strike="noStrike" kern="1200" cap="none" spc="0" baseline="0">
                <a:solidFill>
                  <a:srgbClr val="000000"/>
                </a:solidFill>
                <a:uFillTx/>
                <a:latin typeface="Times New Roman" pitchFamily="18"/>
              </a:rPr>
              <a:t>rozměr</a:t>
            </a:r>
            <a:r>
              <a:rPr lang="cs-CZ" sz="2400" b="1" i="0" u="none" strike="noStrike" kern="1200" cap="none" spc="0" baseline="0">
                <a:solidFill>
                  <a:srgbClr val="000000"/>
                </a:solidFill>
                <a:uFillTx/>
                <a:latin typeface="Times New Roman" pitchFamily="18"/>
                <a:cs typeface="Times New Roman" pitchFamily="18"/>
              </a:rPr>
              <a:t> </a:t>
            </a:r>
            <a:r>
              <a:rPr lang="cs-CZ" sz="2000" b="0" i="0" u="none" strike="noStrike" kern="1200" cap="none" spc="0" baseline="0">
                <a:solidFill>
                  <a:srgbClr val="000000"/>
                </a:solidFill>
                <a:uFillTx/>
                <a:latin typeface="Times New Roman" pitchFamily="18"/>
                <a:cs typeface="Times New Roman" pitchFamily="18"/>
              </a:rPr>
              <a:t> </a:t>
            </a:r>
            <a:endParaRPr lang="cs-CZ" sz="2400" b="1" i="0" u="none" strike="noStrike" kern="1200" cap="none" spc="0" baseline="0">
              <a:solidFill>
                <a:srgbClr val="000000"/>
              </a:solidFill>
              <a:uFillTx/>
              <a:latin typeface="Times New Roman" pitchFamily="18"/>
            </a:endParaRPr>
          </a:p>
        </p:txBody>
      </p:sp>
      <p:sp>
        <p:nvSpPr>
          <p:cNvPr id="5" name="Rectangle 6"/>
          <p:cNvSpPr/>
          <p:nvPr/>
        </p:nvSpPr>
        <p:spPr>
          <a:xfrm>
            <a:off x="2286000" y="1771649"/>
            <a:ext cx="9144000" cy="0"/>
          </a:xfrm>
          <a:prstGeom prst="rect">
            <a:avLst/>
          </a:prstGeom>
          <a:noFill/>
          <a:ln>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pic>
        <p:nvPicPr>
          <p:cNvPr id="6" name="Picture 5" descr="mezní rozměry"/>
          <p:cNvPicPr>
            <a:picLocks noChangeAspect="1"/>
          </p:cNvPicPr>
          <p:nvPr/>
        </p:nvPicPr>
        <p:blipFill>
          <a:blip r:embed="rId3"/>
          <a:srcRect/>
          <a:stretch>
            <a:fillRect/>
          </a:stretch>
        </p:blipFill>
        <p:spPr>
          <a:xfrm>
            <a:off x="2362196" y="276221"/>
            <a:ext cx="3962396" cy="2873373"/>
          </a:xfrm>
          <a:prstGeom prst="rect">
            <a:avLst/>
          </a:prstGeom>
          <a:noFill/>
          <a:ln>
            <a:noFill/>
          </a:ln>
        </p:spPr>
      </p:pic>
      <p:sp>
        <p:nvSpPr>
          <p:cNvPr id="7" name="Rectangle 8"/>
          <p:cNvSpPr/>
          <p:nvPr/>
        </p:nvSpPr>
        <p:spPr>
          <a:xfrm>
            <a:off x="2286000" y="1628775"/>
            <a:ext cx="9144000" cy="0"/>
          </a:xfrm>
          <a:prstGeom prst="rect">
            <a:avLst/>
          </a:prstGeom>
          <a:noFill/>
          <a:ln>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pic>
        <p:nvPicPr>
          <p:cNvPr id="8" name="Picture 7" descr="toleranční pole"/>
          <p:cNvPicPr>
            <a:picLocks noChangeAspect="1"/>
          </p:cNvPicPr>
          <p:nvPr/>
        </p:nvPicPr>
        <p:blipFill>
          <a:blip r:embed="rId4"/>
          <a:srcRect/>
          <a:stretch>
            <a:fillRect/>
          </a:stretch>
        </p:blipFill>
        <p:spPr>
          <a:xfrm>
            <a:off x="2362196" y="3736979"/>
            <a:ext cx="3962396" cy="312102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Text Box 2"/>
          <p:cNvSpPr txBox="1"/>
          <p:nvPr/>
        </p:nvSpPr>
        <p:spPr>
          <a:xfrm>
            <a:off x="0" y="0"/>
            <a:ext cx="184151" cy="457200"/>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sp>
        <p:nvSpPr>
          <p:cNvPr id="3" name="Text Box 3"/>
          <p:cNvSpPr txBox="1"/>
          <p:nvPr/>
        </p:nvSpPr>
        <p:spPr>
          <a:xfrm>
            <a:off x="-92070" y="117472"/>
            <a:ext cx="8839203" cy="457200"/>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400" b="1" i="0" u="none" strike="noStrike" kern="1200" cap="none" spc="0" baseline="0">
                <a:solidFill>
                  <a:srgbClr val="000000"/>
                </a:solidFill>
                <a:uFillTx/>
                <a:latin typeface="Times New Roman" pitchFamily="18"/>
              </a:rPr>
              <a:t>  - </a:t>
            </a:r>
            <a:r>
              <a:rPr lang="cs-CZ" sz="2400" b="1" i="0" u="none" strike="noStrike" kern="1200" cap="none" spc="0" baseline="0">
                <a:solidFill>
                  <a:srgbClr val="000000"/>
                </a:solidFill>
                <a:uFillTx/>
                <a:latin typeface="Times New Roman" pitchFamily="18"/>
                <a:cs typeface="Times New Roman" pitchFamily="18"/>
              </a:rPr>
              <a:t>vůle – </a:t>
            </a:r>
            <a:r>
              <a:rPr lang="cs-CZ" sz="2000" b="0" i="0" u="none" strike="noStrike" kern="1200" cap="none" spc="0" baseline="0">
                <a:solidFill>
                  <a:srgbClr val="000000"/>
                </a:solidFill>
                <a:uFillTx/>
                <a:latin typeface="Times New Roman" pitchFamily="18"/>
                <a:cs typeface="Times New Roman" pitchFamily="18"/>
              </a:rPr>
              <a:t>rozdíl mezi skutečným rozměrem díry a hřídele, je-li díra větší než hřídel</a:t>
            </a:r>
          </a:p>
        </p:txBody>
      </p:sp>
      <p:sp>
        <p:nvSpPr>
          <p:cNvPr id="4" name="Rectangle 5"/>
          <p:cNvSpPr/>
          <p:nvPr/>
        </p:nvSpPr>
        <p:spPr>
          <a:xfrm>
            <a:off x="2286000" y="1757367"/>
            <a:ext cx="9144000" cy="0"/>
          </a:xfrm>
          <a:prstGeom prst="rect">
            <a:avLst/>
          </a:prstGeom>
          <a:noFill/>
          <a:ln>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pic>
        <p:nvPicPr>
          <p:cNvPr id="5" name="Picture 4" descr="vůle"/>
          <p:cNvPicPr>
            <a:picLocks noChangeAspect="1"/>
          </p:cNvPicPr>
          <p:nvPr/>
        </p:nvPicPr>
        <p:blipFill>
          <a:blip r:embed="rId3"/>
          <a:srcRect/>
          <a:stretch>
            <a:fillRect/>
          </a:stretch>
        </p:blipFill>
        <p:spPr>
          <a:xfrm>
            <a:off x="2133596" y="457200"/>
            <a:ext cx="3733796" cy="2730498"/>
          </a:xfrm>
          <a:prstGeom prst="rect">
            <a:avLst/>
          </a:prstGeom>
          <a:noFill/>
          <a:ln>
            <a:noFill/>
          </a:ln>
        </p:spPr>
      </p:pic>
      <p:sp>
        <p:nvSpPr>
          <p:cNvPr id="6" name="Text Box 6"/>
          <p:cNvSpPr txBox="1"/>
          <p:nvPr/>
        </p:nvSpPr>
        <p:spPr>
          <a:xfrm>
            <a:off x="-92070" y="3317872"/>
            <a:ext cx="9064620" cy="761996"/>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400" b="1" i="0" u="none" strike="noStrike" kern="1200" cap="none" spc="0" baseline="0">
                <a:solidFill>
                  <a:srgbClr val="000000"/>
                </a:solidFill>
                <a:uFillTx/>
                <a:latin typeface="Times New Roman" pitchFamily="18"/>
              </a:rPr>
              <a:t>  - </a:t>
            </a:r>
            <a:r>
              <a:rPr lang="cs-CZ" sz="2400" b="1" i="0" u="none" strike="noStrike" kern="1200" cap="none" spc="0" baseline="0">
                <a:solidFill>
                  <a:srgbClr val="000000"/>
                </a:solidFill>
                <a:uFillTx/>
                <a:latin typeface="Times New Roman" pitchFamily="18"/>
                <a:cs typeface="Times New Roman" pitchFamily="18"/>
              </a:rPr>
              <a:t>přesah - </a:t>
            </a:r>
            <a:r>
              <a:rPr lang="cs-CZ" sz="2000" b="0" i="0" u="none" strike="noStrike" kern="1200" cap="none" spc="0" baseline="0">
                <a:solidFill>
                  <a:srgbClr val="000000"/>
                </a:solidFill>
                <a:uFillTx/>
                <a:latin typeface="Times New Roman" pitchFamily="18"/>
                <a:cs typeface="Times New Roman" pitchFamily="18"/>
              </a:rPr>
              <a:t>rozdíl mezi skutečným rozměrem díry a hřídele, je-li hřídel větší než díra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000" b="0" i="0" u="none" strike="noStrike" kern="1200" cap="none" spc="0" baseline="0">
              <a:solidFill>
                <a:srgbClr val="000000"/>
              </a:solidFill>
              <a:uFillTx/>
              <a:latin typeface="Times New Roman" pitchFamily="18"/>
            </a:endParaRPr>
          </a:p>
        </p:txBody>
      </p:sp>
      <p:sp>
        <p:nvSpPr>
          <p:cNvPr id="7" name="Rectangle 8"/>
          <p:cNvSpPr/>
          <p:nvPr/>
        </p:nvSpPr>
        <p:spPr>
          <a:xfrm>
            <a:off x="2214567" y="1590671"/>
            <a:ext cx="9144000" cy="0"/>
          </a:xfrm>
          <a:prstGeom prst="rect">
            <a:avLst/>
          </a:prstGeom>
          <a:noFill/>
          <a:ln>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pic>
        <p:nvPicPr>
          <p:cNvPr id="8" name="Picture 7" descr="přesah"/>
          <p:cNvPicPr>
            <a:picLocks noChangeAspect="1"/>
          </p:cNvPicPr>
          <p:nvPr/>
        </p:nvPicPr>
        <p:blipFill>
          <a:blip r:embed="rId4"/>
          <a:srcRect/>
          <a:stretch>
            <a:fillRect/>
          </a:stretch>
        </p:blipFill>
        <p:spPr>
          <a:xfrm>
            <a:off x="2133596" y="3716341"/>
            <a:ext cx="3733796" cy="2911477"/>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Text Box 2"/>
          <p:cNvSpPr txBox="1"/>
          <p:nvPr/>
        </p:nvSpPr>
        <p:spPr>
          <a:xfrm>
            <a:off x="0" y="0"/>
            <a:ext cx="2241551" cy="457200"/>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400" b="1" i="0" u="none" strike="noStrike" kern="1200" cap="none" spc="0" baseline="0">
                <a:solidFill>
                  <a:srgbClr val="000000"/>
                </a:solidFill>
                <a:uFillTx/>
                <a:latin typeface="Times New Roman" pitchFamily="18"/>
              </a:rPr>
              <a:t>- </a:t>
            </a:r>
            <a:r>
              <a:rPr lang="cs-CZ" sz="2400" b="1" i="0" u="none" strike="noStrike" kern="1200" cap="none" spc="0" baseline="0">
                <a:solidFill>
                  <a:srgbClr val="000000"/>
                </a:solidFill>
                <a:uFillTx/>
                <a:latin typeface="Times New Roman" pitchFamily="18"/>
                <a:cs typeface="Times New Roman" pitchFamily="18"/>
              </a:rPr>
              <a:t>uložení hybné</a:t>
            </a:r>
          </a:p>
        </p:txBody>
      </p:sp>
      <p:sp>
        <p:nvSpPr>
          <p:cNvPr id="3" name="Rectangle 4"/>
          <p:cNvSpPr/>
          <p:nvPr/>
        </p:nvSpPr>
        <p:spPr>
          <a:xfrm>
            <a:off x="2200274" y="1676396"/>
            <a:ext cx="9144000" cy="0"/>
          </a:xfrm>
          <a:prstGeom prst="rect">
            <a:avLst/>
          </a:prstGeom>
          <a:noFill/>
          <a:ln>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pic>
        <p:nvPicPr>
          <p:cNvPr id="4" name="Picture 3" descr="uložení hybné"/>
          <p:cNvPicPr>
            <a:picLocks noChangeAspect="1"/>
          </p:cNvPicPr>
          <p:nvPr/>
        </p:nvPicPr>
        <p:blipFill>
          <a:blip r:embed="rId3"/>
          <a:srcRect/>
          <a:stretch>
            <a:fillRect/>
          </a:stretch>
        </p:blipFill>
        <p:spPr>
          <a:xfrm>
            <a:off x="2819396" y="228600"/>
            <a:ext cx="4038603" cy="2984501"/>
          </a:xfrm>
          <a:prstGeom prst="rect">
            <a:avLst/>
          </a:prstGeom>
          <a:noFill/>
          <a:ln>
            <a:noFill/>
          </a:ln>
        </p:spPr>
      </p:pic>
      <p:sp>
        <p:nvSpPr>
          <p:cNvPr id="5" name="Text Box 5"/>
          <p:cNvSpPr txBox="1"/>
          <p:nvPr/>
        </p:nvSpPr>
        <p:spPr>
          <a:xfrm>
            <a:off x="0" y="3276596"/>
            <a:ext cx="2579686" cy="457200"/>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400" b="1" i="0" u="none" strike="noStrike" kern="1200" cap="none" spc="0" baseline="0">
                <a:solidFill>
                  <a:srgbClr val="000000"/>
                </a:solidFill>
                <a:uFillTx/>
                <a:latin typeface="Times New Roman" pitchFamily="18"/>
              </a:rPr>
              <a:t>-</a:t>
            </a:r>
            <a:r>
              <a:rPr lang="cs-CZ" sz="2400" b="1" i="0" u="none" strike="noStrike" kern="1200" cap="none" spc="0" baseline="0">
                <a:solidFill>
                  <a:srgbClr val="000000"/>
                </a:solidFill>
                <a:uFillTx/>
                <a:latin typeface="Times New Roman" pitchFamily="18"/>
                <a:cs typeface="Times New Roman" pitchFamily="18"/>
              </a:rPr>
              <a:t> uložení smykové</a:t>
            </a:r>
          </a:p>
        </p:txBody>
      </p:sp>
      <p:sp>
        <p:nvSpPr>
          <p:cNvPr id="6" name="Rectangle 7"/>
          <p:cNvSpPr/>
          <p:nvPr/>
        </p:nvSpPr>
        <p:spPr>
          <a:xfrm>
            <a:off x="2100267" y="1524003"/>
            <a:ext cx="9144000" cy="0"/>
          </a:xfrm>
          <a:prstGeom prst="rect">
            <a:avLst/>
          </a:prstGeom>
          <a:noFill/>
          <a:ln>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pic>
        <p:nvPicPr>
          <p:cNvPr id="7" name="Picture 6" descr="uložení smykové"/>
          <p:cNvPicPr>
            <a:picLocks noChangeAspect="1"/>
          </p:cNvPicPr>
          <p:nvPr/>
        </p:nvPicPr>
        <p:blipFill>
          <a:blip r:embed="rId4"/>
          <a:srcRect/>
          <a:stretch>
            <a:fillRect/>
          </a:stretch>
        </p:blipFill>
        <p:spPr>
          <a:xfrm>
            <a:off x="2819396" y="3429000"/>
            <a:ext cx="4038603" cy="3113083"/>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2" name="Text Box 2"/>
          <p:cNvSpPr txBox="1"/>
          <p:nvPr/>
        </p:nvSpPr>
        <p:spPr>
          <a:xfrm>
            <a:off x="0" y="228600"/>
            <a:ext cx="2816223" cy="457200"/>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400" b="1" i="0" u="none" strike="noStrike" kern="1200" cap="none" spc="0" baseline="0">
                <a:solidFill>
                  <a:srgbClr val="000000"/>
                </a:solidFill>
                <a:uFillTx/>
                <a:latin typeface="Times New Roman" pitchFamily="18"/>
              </a:rPr>
              <a:t>- </a:t>
            </a:r>
            <a:r>
              <a:rPr lang="cs-CZ" sz="2400" b="1" i="0" u="none" strike="noStrike" kern="1200" cap="none" spc="0" baseline="0">
                <a:solidFill>
                  <a:srgbClr val="000000"/>
                </a:solidFill>
                <a:uFillTx/>
                <a:latin typeface="Times New Roman" pitchFamily="18"/>
                <a:cs typeface="Times New Roman" pitchFamily="18"/>
              </a:rPr>
              <a:t>uložení přechodné</a:t>
            </a:r>
          </a:p>
        </p:txBody>
      </p:sp>
      <p:sp>
        <p:nvSpPr>
          <p:cNvPr id="3" name="Rectangle 4"/>
          <p:cNvSpPr/>
          <p:nvPr/>
        </p:nvSpPr>
        <p:spPr>
          <a:xfrm>
            <a:off x="2100267" y="1600200"/>
            <a:ext cx="9144000" cy="0"/>
          </a:xfrm>
          <a:prstGeom prst="rect">
            <a:avLst/>
          </a:prstGeom>
          <a:noFill/>
          <a:ln>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pic>
        <p:nvPicPr>
          <p:cNvPr id="4" name="Picture 3" descr="uložení přechodné"/>
          <p:cNvPicPr>
            <a:picLocks noChangeAspect="1"/>
          </p:cNvPicPr>
          <p:nvPr/>
        </p:nvPicPr>
        <p:blipFill>
          <a:blip r:embed="rId3"/>
          <a:srcRect/>
          <a:stretch>
            <a:fillRect/>
          </a:stretch>
        </p:blipFill>
        <p:spPr>
          <a:xfrm>
            <a:off x="2971800" y="304796"/>
            <a:ext cx="3581403" cy="2649538"/>
          </a:xfrm>
          <a:prstGeom prst="rect">
            <a:avLst/>
          </a:prstGeom>
          <a:noFill/>
          <a:ln>
            <a:noFill/>
          </a:ln>
        </p:spPr>
      </p:pic>
      <p:sp>
        <p:nvSpPr>
          <p:cNvPr id="5" name="Text Box 5"/>
          <p:cNvSpPr txBox="1"/>
          <p:nvPr/>
        </p:nvSpPr>
        <p:spPr>
          <a:xfrm>
            <a:off x="0" y="3124203"/>
            <a:ext cx="2622554" cy="457200"/>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400" b="1" i="0" u="none" strike="noStrike" kern="1200" cap="none" spc="0" baseline="0">
                <a:solidFill>
                  <a:srgbClr val="000000"/>
                </a:solidFill>
                <a:uFillTx/>
                <a:latin typeface="Times New Roman" pitchFamily="18"/>
              </a:rPr>
              <a:t>- </a:t>
            </a:r>
            <a:r>
              <a:rPr lang="cs-CZ" sz="2400" b="1" i="0" u="none" strike="noStrike" kern="1200" cap="none" spc="0" baseline="0">
                <a:solidFill>
                  <a:srgbClr val="000000"/>
                </a:solidFill>
                <a:uFillTx/>
                <a:latin typeface="Times New Roman" pitchFamily="18"/>
                <a:cs typeface="Times New Roman" pitchFamily="18"/>
              </a:rPr>
              <a:t>uložení nehybné </a:t>
            </a:r>
          </a:p>
        </p:txBody>
      </p:sp>
      <p:pic>
        <p:nvPicPr>
          <p:cNvPr id="6" name="Picture 6" descr="uložení nehybné"/>
          <p:cNvPicPr>
            <a:picLocks noChangeAspect="1"/>
          </p:cNvPicPr>
          <p:nvPr/>
        </p:nvPicPr>
        <p:blipFill>
          <a:blip r:embed="rId4"/>
          <a:srcRect/>
          <a:stretch>
            <a:fillRect/>
          </a:stretch>
        </p:blipFill>
        <p:spPr>
          <a:xfrm>
            <a:off x="2971800" y="3311527"/>
            <a:ext cx="3505196" cy="3328992"/>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2" name="Text Box 2"/>
          <p:cNvSpPr txBox="1"/>
          <p:nvPr/>
        </p:nvSpPr>
        <p:spPr>
          <a:xfrm>
            <a:off x="0" y="0"/>
            <a:ext cx="9144000" cy="761996"/>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400" b="1" i="0" u="none" strike="noStrike" kern="1200" cap="none" spc="0" baseline="0">
                <a:solidFill>
                  <a:srgbClr val="000000"/>
                </a:solidFill>
                <a:uFillTx/>
                <a:latin typeface="Times New Roman" pitchFamily="18"/>
              </a:rPr>
              <a:t>- </a:t>
            </a:r>
            <a:r>
              <a:rPr lang="cs-CZ" sz="2400" b="1" i="0" u="none" strike="noStrike" kern="1200" cap="none" spc="0" baseline="0">
                <a:solidFill>
                  <a:srgbClr val="000000"/>
                </a:solidFill>
                <a:uFillTx/>
                <a:latin typeface="Times New Roman" pitchFamily="18"/>
                <a:cs typeface="Times New Roman" pitchFamily="18"/>
              </a:rPr>
              <a:t>úchylky děr a  hřídelů </a:t>
            </a:r>
            <a:r>
              <a:rPr lang="cs-CZ" sz="2000" b="0" i="0" u="none" strike="noStrike" kern="1200" cap="none" spc="0" baseline="0">
                <a:solidFill>
                  <a:srgbClr val="000000"/>
                </a:solidFill>
                <a:uFillTx/>
                <a:latin typeface="Times New Roman" pitchFamily="18"/>
                <a:cs typeface="Times New Roman" pitchFamily="18"/>
              </a:rPr>
              <a:t>- stupeň přesnosti</a:t>
            </a:r>
            <a:r>
              <a:rPr lang="cs-CZ" sz="2000" b="0" i="0" u="none" strike="noStrike" kern="1200" cap="none" spc="0" baseline="0">
                <a:solidFill>
                  <a:srgbClr val="000000"/>
                </a:solidFill>
                <a:uFillTx/>
                <a:latin typeface="Times New Roman" pitchFamily="18"/>
              </a:rPr>
              <a:t>, </a:t>
            </a:r>
            <a:r>
              <a:rPr lang="cs-CZ" sz="2000" b="0" i="0" u="none" strike="noStrike" kern="1200" cap="none" spc="0" baseline="0">
                <a:solidFill>
                  <a:srgbClr val="000000"/>
                </a:solidFill>
                <a:uFillTx/>
                <a:latin typeface="Times New Roman" pitchFamily="18"/>
                <a:cs typeface="Times New Roman" pitchFamily="18"/>
              </a:rPr>
              <a:t> </a:t>
            </a:r>
            <a:endParaRPr lang="cs-CZ" sz="2000" b="0" i="0" u="none" strike="noStrike" kern="1200" cap="none" spc="0" baseline="0">
              <a:solidFill>
                <a:srgbClr val="000000"/>
              </a:solidFill>
              <a:uFillTx/>
              <a:latin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000" b="0" i="0" u="none" strike="noStrike" kern="1200" cap="none" spc="0" baseline="0">
                <a:solidFill>
                  <a:srgbClr val="000000"/>
                </a:solidFill>
                <a:uFillTx/>
                <a:latin typeface="Times New Roman" pitchFamily="18"/>
              </a:rPr>
              <a:t>                                                    (</a:t>
            </a:r>
            <a:r>
              <a:rPr lang="cs-CZ" sz="2000" b="0" i="0" u="none" strike="noStrike" kern="1200" cap="none" spc="0" baseline="0">
                <a:solidFill>
                  <a:srgbClr val="000000"/>
                </a:solidFill>
                <a:uFillTx/>
                <a:latin typeface="Times New Roman" pitchFamily="18"/>
                <a:cs typeface="Times New Roman" pitchFamily="18"/>
              </a:rPr>
              <a:t>poloha tolerančních polí vůči nulové čáře</a:t>
            </a:r>
            <a:r>
              <a:rPr lang="cs-CZ" sz="2000" b="0" i="0" u="none" strike="noStrike" kern="1200" cap="none" spc="0" baseline="0">
                <a:solidFill>
                  <a:srgbClr val="000000"/>
                </a:solidFill>
                <a:uFillTx/>
                <a:latin typeface="Times New Roman" pitchFamily="18"/>
              </a:rPr>
              <a:t>)</a:t>
            </a:r>
          </a:p>
        </p:txBody>
      </p:sp>
      <p:sp>
        <p:nvSpPr>
          <p:cNvPr id="3" name="Rectangle 4"/>
          <p:cNvSpPr/>
          <p:nvPr/>
        </p:nvSpPr>
        <p:spPr>
          <a:xfrm>
            <a:off x="1600200" y="1590671"/>
            <a:ext cx="9144000" cy="0"/>
          </a:xfrm>
          <a:prstGeom prst="rect">
            <a:avLst/>
          </a:prstGeom>
          <a:noFill/>
          <a:ln>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pic>
        <p:nvPicPr>
          <p:cNvPr id="4" name="Picture 3" descr="úchylky děr a hřídelů"/>
          <p:cNvPicPr>
            <a:picLocks noChangeAspect="1"/>
          </p:cNvPicPr>
          <p:nvPr/>
        </p:nvPicPr>
        <p:blipFill>
          <a:blip r:embed="rId3"/>
          <a:srcRect/>
          <a:stretch>
            <a:fillRect/>
          </a:stretch>
        </p:blipFill>
        <p:spPr>
          <a:xfrm>
            <a:off x="304796" y="1066803"/>
            <a:ext cx="8610603" cy="532765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sp>
        <p:nvSpPr>
          <p:cNvPr id="2" name="Rectangle 3"/>
          <p:cNvSpPr/>
          <p:nvPr/>
        </p:nvSpPr>
        <p:spPr>
          <a:xfrm>
            <a:off x="1543050" y="1042992"/>
            <a:ext cx="9144000" cy="0"/>
          </a:xfrm>
          <a:prstGeom prst="rect">
            <a:avLst/>
          </a:prstGeom>
          <a:noFill/>
          <a:ln>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pic>
        <p:nvPicPr>
          <p:cNvPr id="3" name="Picture 2" descr="číselné hodnoty tolerancí"/>
          <p:cNvPicPr>
            <a:picLocks noChangeAspect="1"/>
          </p:cNvPicPr>
          <p:nvPr/>
        </p:nvPicPr>
        <p:blipFill>
          <a:blip r:embed="rId3"/>
          <a:srcRect/>
          <a:stretch>
            <a:fillRect/>
          </a:stretch>
        </p:blipFill>
        <p:spPr>
          <a:xfrm>
            <a:off x="76196" y="365129"/>
            <a:ext cx="8240709" cy="6492870"/>
          </a:xfrm>
          <a:prstGeom prst="rect">
            <a:avLst/>
          </a:prstGeom>
          <a:noFill/>
          <a:ln>
            <a:noFill/>
          </a:ln>
        </p:spPr>
      </p:pic>
      <p:sp>
        <p:nvSpPr>
          <p:cNvPr id="4" name="Rectangle 4"/>
          <p:cNvSpPr/>
          <p:nvPr/>
        </p:nvSpPr>
        <p:spPr>
          <a:xfrm>
            <a:off x="0" y="0"/>
            <a:ext cx="9144000" cy="336554"/>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000"/>
              </a:spcBef>
              <a:spcAft>
                <a:spcPts val="0"/>
              </a:spcAft>
              <a:buNone/>
              <a:tabLst/>
              <a:defRPr sz="1800" b="0" i="0" u="none" strike="noStrike" kern="0" cap="none" spc="0" baseline="0">
                <a:solidFill>
                  <a:srgbClr val="000000"/>
                </a:solidFill>
                <a:uFillTx/>
              </a:defRPr>
            </a:pPr>
            <a:r>
              <a:rPr lang="cs-CZ" sz="1600" b="1" i="0" u="none" strike="noStrike" kern="1200" cap="none" spc="0" baseline="0">
                <a:solidFill>
                  <a:srgbClr val="000000"/>
                </a:solidFill>
                <a:uFillTx/>
                <a:latin typeface="Times New Roman" pitchFamily="18"/>
              </a:rPr>
              <a:t>č</a:t>
            </a:r>
            <a:r>
              <a:rPr lang="cs-CZ" sz="1600" b="1" i="0" u="none" strike="noStrike" kern="1200" cap="none" spc="0" baseline="0">
                <a:solidFill>
                  <a:srgbClr val="000000"/>
                </a:solidFill>
                <a:uFillTx/>
                <a:latin typeface="Times New Roman" pitchFamily="18"/>
                <a:cs typeface="Times New Roman" pitchFamily="18"/>
              </a:rPr>
              <a:t>íselné hodnoty</a:t>
            </a:r>
            <a:r>
              <a:rPr lang="cs-CZ" sz="1600" b="0" i="0" u="none" strike="noStrike" kern="1200" cap="none" spc="0" baseline="0">
                <a:solidFill>
                  <a:srgbClr val="000000"/>
                </a:solidFill>
                <a:uFillTx/>
                <a:latin typeface="Times New Roman" pitchFamily="18"/>
                <a:cs typeface="Times New Roman" pitchFamily="18"/>
              </a:rPr>
              <a:t> tolerancí najdeme </a:t>
            </a:r>
            <a:r>
              <a:rPr lang="cs-CZ" sz="1600" b="1" i="0" u="none" strike="noStrike" kern="1200" cap="none" spc="0" baseline="0">
                <a:solidFill>
                  <a:srgbClr val="000000"/>
                </a:solidFill>
                <a:uFillTx/>
                <a:latin typeface="Times New Roman" pitchFamily="18"/>
                <a:cs typeface="Times New Roman" pitchFamily="18"/>
              </a:rPr>
              <a:t>v tabulkách</a:t>
            </a:r>
            <a:r>
              <a:rPr lang="cs-CZ" sz="1600" b="0" i="0" u="none" strike="noStrike" kern="1200" cap="none" spc="0" baseline="0">
                <a:solidFill>
                  <a:srgbClr val="000000"/>
                </a:solidFill>
                <a:uFillTx/>
                <a:latin typeface="Times New Roman" pitchFamily="18"/>
                <a:cs typeface="Times New Roman" pitchFamily="18"/>
              </a:rPr>
              <a:t> a jsou </a:t>
            </a:r>
            <a:r>
              <a:rPr lang="cs-CZ" sz="1600" b="1" i="0" u="none" strike="noStrike" kern="1200" cap="none" spc="0" baseline="0">
                <a:solidFill>
                  <a:srgbClr val="000000"/>
                </a:solidFill>
                <a:uFillTx/>
                <a:latin typeface="Times New Roman" pitchFamily="18"/>
                <a:cs typeface="Times New Roman" pitchFamily="18"/>
              </a:rPr>
              <a:t>uvedeny </a:t>
            </a:r>
            <a:r>
              <a:rPr lang="cs-CZ" sz="1600" b="1" i="0" u="none" strike="noStrike" kern="1200" cap="none" spc="0" baseline="0">
                <a:solidFill>
                  <a:srgbClr val="000000"/>
                </a:solidFill>
                <a:uFillTx/>
                <a:latin typeface="Times New Roman" pitchFamily="18"/>
              </a:rPr>
              <a:t> </a:t>
            </a:r>
            <a:r>
              <a:rPr lang="cs-CZ" sz="1600" b="1" i="0" u="none" strike="noStrike" kern="1200" cap="none" spc="0" baseline="0">
                <a:solidFill>
                  <a:srgbClr val="000000"/>
                </a:solidFill>
                <a:uFillTx/>
                <a:latin typeface="Times New Roman" pitchFamily="18"/>
                <a:cs typeface="Times New Roman" pitchFamily="18"/>
              </a:rPr>
              <a:t>v μm (v tisícinách milimetru </a:t>
            </a:r>
            <a:r>
              <a:rPr lang="cs-CZ" sz="1600" b="1" i="0" u="none" strike="noStrike" kern="1200" cap="none" spc="0" baseline="0">
                <a:solidFill>
                  <a:srgbClr val="000000"/>
                </a:solidFill>
                <a:uFillTx/>
                <a:latin typeface="Times New Roman" pitchFamily="18"/>
              </a:rPr>
              <a:t>tj. 0,001mm</a:t>
            </a:r>
            <a:r>
              <a:rPr lang="cs-CZ" sz="1600" b="1" i="0" u="none" strike="noStrike" kern="1200" cap="none" spc="0" baseline="0">
                <a:solidFill>
                  <a:srgbClr val="000000"/>
                </a:solidFill>
                <a:uFillTx/>
                <a:latin typeface="Times New Roman" pitchFamily="18"/>
                <a:cs typeface="Times New Roman" pitchFamily="18"/>
              </a:rPr>
              <a:t>)</a:t>
            </a:r>
          </a:p>
        </p:txBody>
      </p:sp>
      <p:sp>
        <p:nvSpPr>
          <p:cNvPr id="5" name="Tlačítko akce: Zpět nebo Předchozí 4">
            <a:hlinkClick r:id="rId4" action="ppaction://hlinksldjump"/>
          </p:cNvPr>
          <p:cNvSpPr/>
          <p:nvPr/>
        </p:nvSpPr>
        <p:spPr>
          <a:xfrm>
            <a:off x="8351836" y="6137279"/>
            <a:ext cx="792163" cy="720720"/>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5 f15 1"/>
              <a:gd name="f38" fmla="*/ f36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39"/>
                </a:lnTo>
                <a:lnTo>
                  <a:pt x="f38" y="f40"/>
                </a:lnTo>
                <a:close/>
              </a:path>
              <a:path fill="none">
                <a:moveTo>
                  <a:pt x="f20" y="f20"/>
                </a:moveTo>
                <a:lnTo>
                  <a:pt x="f23" y="f20"/>
                </a:lnTo>
                <a:lnTo>
                  <a:pt x="f23" y="f24"/>
                </a:lnTo>
                <a:lnTo>
                  <a:pt x="f20" y="f24"/>
                </a:lnTo>
                <a:close/>
              </a:path>
            </a:pathLst>
          </a:custGeom>
          <a:solidFill>
            <a:srgbClr val="D9D9D9"/>
          </a:solidFill>
          <a:ln w="9528">
            <a:solidFill>
              <a:srgbClr val="000000"/>
            </a:solidFill>
            <a:prstDash val="solid"/>
            <a:round/>
          </a:ln>
        </p:spPr>
        <p:txBody>
          <a:bodyPr vert="horz" wrap="non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name="Slide45">
    <p:spTree>
      <p:nvGrpSpPr>
        <p:cNvPr id="1" name=""/>
        <p:cNvGrpSpPr/>
        <p:nvPr/>
      </p:nvGrpSpPr>
      <p:grpSpPr>
        <a:xfrm>
          <a:off x="0" y="0"/>
          <a:ext cx="0" cy="0"/>
          <a:chOff x="0" y="0"/>
          <a:chExt cx="0" cy="0"/>
        </a:xfrm>
      </p:grpSpPr>
      <p:sp>
        <p:nvSpPr>
          <p:cNvPr id="2" name="TextovéPole 1"/>
          <p:cNvSpPr txBox="1"/>
          <p:nvPr/>
        </p:nvSpPr>
        <p:spPr>
          <a:xfrm>
            <a:off x="646115" y="0"/>
            <a:ext cx="7670801" cy="400050"/>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600" b="1" i="0" u="none" strike="noStrike" kern="1200" cap="none" spc="0" baseline="0">
                <a:solidFill>
                  <a:srgbClr val="FF0000"/>
                </a:solidFill>
                <a:uFillTx/>
                <a:latin typeface="Arial" pitchFamily="34"/>
                <a:cs typeface="Arial" pitchFamily="34"/>
              </a:rPr>
              <a:t>  Lícování  </a:t>
            </a:r>
            <a:r>
              <a:rPr lang="cs-CZ" sz="2000" b="1" i="0" u="none" strike="noStrike" kern="1200" cap="none" spc="0" baseline="0">
                <a:solidFill>
                  <a:srgbClr val="FF0000"/>
                </a:solidFill>
                <a:uFillTx/>
                <a:latin typeface="Arial" pitchFamily="34"/>
                <a:cs typeface="Arial" pitchFamily="34"/>
              </a:rPr>
              <a:t> </a:t>
            </a:r>
            <a:r>
              <a:rPr lang="cs-CZ" sz="1100" b="0" i="0" u="none" strike="noStrike" kern="1200" cap="none" spc="0" baseline="0">
                <a:solidFill>
                  <a:srgbClr val="000000"/>
                </a:solidFill>
                <a:uFillTx/>
                <a:latin typeface="Arial" pitchFamily="34"/>
                <a:cs typeface="Arial" pitchFamily="34"/>
              </a:rPr>
              <a:t>Zařazení    vzdělávání v odborném předmětu Stroje a zařízení</a:t>
            </a:r>
          </a:p>
        </p:txBody>
      </p:sp>
      <p:pic>
        <p:nvPicPr>
          <p:cNvPr id="3" name="Obrázek 6"/>
          <p:cNvPicPr>
            <a:picLocks noChangeAspect="1"/>
          </p:cNvPicPr>
          <p:nvPr/>
        </p:nvPicPr>
        <p:blipFill>
          <a:blip r:embed="rId3"/>
          <a:stretch>
            <a:fillRect/>
          </a:stretch>
        </p:blipFill>
        <p:spPr>
          <a:xfrm>
            <a:off x="323084" y="402336"/>
            <a:ext cx="8351516" cy="3919731"/>
          </a:xfrm>
          <a:prstGeom prst="rect">
            <a:avLst/>
          </a:prstGeom>
          <a:noFill/>
          <a:ln>
            <a:noFill/>
          </a:ln>
        </p:spPr>
      </p:pic>
      <p:sp>
        <p:nvSpPr>
          <p:cNvPr id="4" name="Rectangle 2"/>
          <p:cNvSpPr/>
          <p:nvPr/>
        </p:nvSpPr>
        <p:spPr>
          <a:xfrm>
            <a:off x="684208" y="4092570"/>
            <a:ext cx="7775572" cy="2154234"/>
          </a:xfrm>
          <a:prstGeom prst="rect">
            <a:avLst/>
          </a:prstGeom>
          <a:noFill/>
          <a:ln>
            <a:noFill/>
            <a:prstDash val="solid"/>
          </a:ln>
        </p:spPr>
        <p:txBody>
          <a:bodyPr vert="horz" wrap="square" lIns="91440" tIns="45720" rIns="91440" bIns="45720" anchor="ctr"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cs-CZ" sz="1100" b="1" i="0" u="none" strike="noStrike" kern="1200" cap="none" spc="0" baseline="0">
                <a:solidFill>
                  <a:srgbClr val="000000"/>
                </a:solidFill>
                <a:uFillTx/>
                <a:latin typeface="Arial" pitchFamily="34"/>
                <a:ea typeface="Times New Roman" pitchFamily="18"/>
                <a:cs typeface="Arial" pitchFamily="34"/>
              </a:rPr>
              <a:t>Přílohy:</a:t>
            </a:r>
          </a:p>
          <a:p>
            <a:pPr marL="0" marR="0" lvl="0" indent="0" algn="l" defTabSz="914400" rtl="0" fontAlgn="auto" hangingPunct="1">
              <a:lnSpc>
                <a:spcPct val="100000"/>
              </a:lnSpc>
              <a:spcBef>
                <a:spcPts val="700"/>
              </a:spcBef>
              <a:spcAft>
                <a:spcPts val="0"/>
              </a:spcAft>
              <a:buSzPct val="100000"/>
              <a:buFont typeface="Arial" pitchFamily="34"/>
              <a:buChar char="•"/>
              <a:tabLst/>
              <a:defRPr sz="1800" b="0" i="0" u="none" strike="noStrike" kern="0" cap="none" spc="0" baseline="0">
                <a:solidFill>
                  <a:srgbClr val="000000"/>
                </a:solidFill>
                <a:uFillTx/>
              </a:defRPr>
            </a:pPr>
            <a:r>
              <a:rPr lang="cs-CZ" sz="1100" b="0" i="0" u="none" strike="noStrike" kern="1200" cap="none" spc="0" baseline="0">
                <a:solidFill>
                  <a:srgbClr val="000000"/>
                </a:solidFill>
                <a:uFillTx/>
                <a:latin typeface="Arial" pitchFamily="34"/>
                <a:ea typeface="Times New Roman" pitchFamily="18"/>
                <a:cs typeface="Arial" pitchFamily="34"/>
              </a:rPr>
              <a:t>  Test  (včetně  správného řešení a  způsobu hodnocení)</a:t>
            </a:r>
          </a:p>
          <a:p>
            <a:pPr marL="0" marR="0" lvl="0" indent="0" algn="l" defTabSz="914400" rtl="0" fontAlgn="auto" hangingPunct="1">
              <a:lnSpc>
                <a:spcPct val="100000"/>
              </a:lnSpc>
              <a:spcBef>
                <a:spcPts val="700"/>
              </a:spcBef>
              <a:spcAft>
                <a:spcPts val="0"/>
              </a:spcAft>
              <a:buSzPct val="100000"/>
              <a:buFont typeface="Arial" pitchFamily="34"/>
              <a:buChar char="•"/>
              <a:tabLst/>
              <a:defRPr sz="1800" b="0" i="0" u="none" strike="noStrike" kern="0" cap="none" spc="0" baseline="0">
                <a:solidFill>
                  <a:srgbClr val="000000"/>
                </a:solidFill>
                <a:uFillTx/>
              </a:defRPr>
            </a:pPr>
            <a:r>
              <a:rPr lang="cs-CZ" sz="1100" b="0" i="0" u="none" strike="noStrike" kern="1200" cap="none" spc="0" baseline="0">
                <a:solidFill>
                  <a:srgbClr val="000000"/>
                </a:solidFill>
                <a:uFillTx/>
                <a:latin typeface="Arial" pitchFamily="34"/>
                <a:ea typeface="Times New Roman" pitchFamily="18"/>
                <a:cs typeface="Arial" pitchFamily="34"/>
              </a:rPr>
              <a:t>  Cvičení - příloha k prezentaci LÍCOVÁNÍ</a:t>
            </a:r>
            <a:r>
              <a:rPr lang="cs-CZ" sz="1100" b="1" i="0" u="none" strike="noStrike" kern="1200" cap="none" spc="0" baseline="0">
                <a:solidFill>
                  <a:srgbClr val="000000"/>
                </a:solidFill>
                <a:uFillTx/>
                <a:latin typeface="Arial" pitchFamily="34"/>
                <a:ea typeface="Times New Roman" pitchFamily="18"/>
                <a:cs typeface="Arial" pitchFamily="34"/>
              </a:rPr>
              <a:t> </a:t>
            </a:r>
            <a:r>
              <a:rPr lang="cs-CZ" sz="1100" b="0" i="0" u="none" strike="noStrike" kern="1200" cap="none" spc="0" baseline="0">
                <a:solidFill>
                  <a:srgbClr val="000000"/>
                </a:solidFill>
                <a:uFillTx/>
                <a:latin typeface="Arial" pitchFamily="34"/>
                <a:ea typeface="Times New Roman" pitchFamily="18"/>
                <a:cs typeface="Arial" pitchFamily="34"/>
              </a:rPr>
              <a:t>(včetně  správného řešení a  způsobu hodnocení)</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1100" b="1" i="0" u="none" strike="noStrike" kern="1200" cap="none" spc="0" baseline="0">
              <a:solidFill>
                <a:srgbClr val="000000"/>
              </a:solidFill>
              <a:uFillTx/>
              <a:latin typeface="Arial" pitchFamily="34"/>
              <a:ea typeface="Times New Roman" pitchFamily="18"/>
              <a:cs typeface="Arial" pitchFamily="34"/>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1100" b="1" i="0" u="none" strike="noStrike" kern="1200" cap="none" spc="0" baseline="0">
                <a:solidFill>
                  <a:srgbClr val="000000"/>
                </a:solidFill>
                <a:uFillTx/>
                <a:latin typeface="Arial" pitchFamily="34"/>
                <a:ea typeface="Times New Roman" pitchFamily="18"/>
                <a:cs typeface="Arial" pitchFamily="34"/>
              </a:rPr>
              <a:t>Zdroje: </a:t>
            </a:r>
            <a:endParaRPr lang="cs-CZ" sz="1100" b="1" i="0" u="none" strike="noStrike" kern="1200" cap="none" spc="0" baseline="0">
              <a:solidFill>
                <a:srgbClr val="000000"/>
              </a:solidFill>
              <a:uFillTx/>
              <a:latin typeface="Arial" pitchFamily="34"/>
              <a:ea typeface="Times New Roman" pitchFamily="18"/>
              <a:cs typeface="Arial" pitchFamily="34"/>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1100" b="1" i="0" u="none" strike="noStrike" kern="1200" cap="none" spc="0" baseline="0">
              <a:solidFill>
                <a:srgbClr val="000000"/>
              </a:solidFill>
              <a:uFillTx/>
              <a:latin typeface="Arial" pitchFamily="34"/>
              <a:ea typeface="Times New Roman" pitchFamily="18"/>
              <a:cs typeface="Arial" pitchFamily="34"/>
            </a:endParaRPr>
          </a:p>
          <a:p>
            <a:pPr marL="0" marR="0" lvl="0" indent="0" algn="l" defTabSz="914400" rtl="0" fontAlgn="auto" hangingPunct="0">
              <a:lnSpc>
                <a:spcPct val="100000"/>
              </a:lnSpc>
              <a:spcBef>
                <a:spcPts val="0"/>
              </a:spcBef>
              <a:spcAft>
                <a:spcPts val="0"/>
              </a:spcAft>
              <a:buSzPct val="100000"/>
              <a:buChar char="•"/>
              <a:tabLst/>
              <a:defRPr sz="1800" b="0" i="0" u="none" strike="noStrike" kern="0" cap="none" spc="0" baseline="0">
                <a:solidFill>
                  <a:srgbClr val="000000"/>
                </a:solidFill>
                <a:uFillTx/>
              </a:defRPr>
            </a:pPr>
            <a:r>
              <a:rPr lang="cs-CZ" sz="1100" b="0" i="0" u="none" strike="noStrike" kern="1200" cap="none" spc="0" baseline="0">
                <a:solidFill>
                  <a:srgbClr val="000000"/>
                </a:solidFill>
                <a:uFillTx/>
                <a:latin typeface="Arial" pitchFamily="34"/>
                <a:ea typeface="Times New Roman" pitchFamily="18"/>
                <a:cs typeface="Arial" pitchFamily="34"/>
              </a:rPr>
              <a:t>  DÍLENSKÉ TABULKY – technické tabulky pro 1 až 3. ročník oborů SOU strojírenských směrů;</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cs-CZ" sz="1100" b="0" i="0" u="none" strike="noStrike" kern="1200" cap="none" spc="0" baseline="0">
                <a:solidFill>
                  <a:srgbClr val="000000"/>
                </a:solidFill>
                <a:uFillTx/>
                <a:latin typeface="Arial" pitchFamily="34"/>
                <a:ea typeface="Times New Roman" pitchFamily="18"/>
                <a:cs typeface="Arial" pitchFamily="34"/>
              </a:rPr>
              <a:t>    autor Bohumil Janyš  a František Glanc; vydalo SNTL Praha 1973, vydání čtvrté, nezměněné.</a:t>
            </a:r>
            <a:endParaRPr lang="de-DE" sz="1100" b="0" i="0" u="none" strike="noStrike" kern="1200" cap="none" spc="0" baseline="0">
              <a:solidFill>
                <a:srgbClr val="000000"/>
              </a:solidFill>
              <a:uFillTx/>
              <a:latin typeface="Arial" pitchFamily="34"/>
              <a:ea typeface="Times New Roman" pitchFamily="18"/>
              <a:cs typeface="Arial" pitchFamily="34"/>
            </a:endParaRPr>
          </a:p>
          <a:p>
            <a:pPr marL="0" marR="0" lvl="0" indent="0" algn="l" defTabSz="914400" rtl="0" fontAlgn="auto" hangingPunct="0">
              <a:lnSpc>
                <a:spcPct val="100000"/>
              </a:lnSpc>
              <a:spcBef>
                <a:spcPts val="0"/>
              </a:spcBef>
              <a:spcAft>
                <a:spcPts val="0"/>
              </a:spcAft>
              <a:buSzPct val="100000"/>
              <a:buChar char="•"/>
              <a:tabLst/>
              <a:defRPr sz="1800" b="0" i="0" u="none" strike="noStrike" kern="0" cap="none" spc="0" baseline="0">
                <a:solidFill>
                  <a:srgbClr val="000000"/>
                </a:solidFill>
                <a:uFillTx/>
              </a:defRPr>
            </a:pPr>
            <a:r>
              <a:rPr lang="cs-CZ" sz="1100" b="0" i="0" u="none" strike="noStrike" kern="1200" cap="none" spc="0" baseline="0">
                <a:solidFill>
                  <a:srgbClr val="000000"/>
                </a:solidFill>
                <a:uFillTx/>
                <a:latin typeface="Arial" pitchFamily="34"/>
                <a:ea typeface="Times New Roman" pitchFamily="18"/>
                <a:cs typeface="Arial" pitchFamily="34"/>
              </a:rPr>
              <a:t>  vlastní tvorba</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a typeface="Times New Roman" pitchFamily="18"/>
              <a:cs typeface="Arial" pitchFamily="34"/>
            </a:endParaRPr>
          </a:p>
        </p:txBody>
      </p:sp>
      <p:pic>
        <p:nvPicPr>
          <p:cNvPr id="5" name="obrázek 5" descr="barevný logolink"/>
          <p:cNvPicPr>
            <a:picLocks noChangeAspect="1"/>
          </p:cNvPicPr>
          <p:nvPr/>
        </p:nvPicPr>
        <p:blipFill>
          <a:blip r:embed="rId4"/>
          <a:srcRect/>
          <a:stretch>
            <a:fillRect/>
          </a:stretch>
        </p:blipFill>
        <p:spPr>
          <a:xfrm>
            <a:off x="1835145" y="5949945"/>
            <a:ext cx="2808286" cy="668334"/>
          </a:xfrm>
          <a:prstGeom prst="rect">
            <a:avLst/>
          </a:prstGeom>
          <a:noFill/>
          <a:ln w="9528">
            <a:solidFill>
              <a:srgbClr val="000000"/>
            </a:solidFill>
            <a:prstDash val="solid"/>
            <a:miter/>
          </a:ln>
        </p:spPr>
      </p:pic>
      <p:pic>
        <p:nvPicPr>
          <p:cNvPr id="6" name="Picture 6"/>
          <p:cNvPicPr>
            <a:picLocks noChangeAspect="1"/>
          </p:cNvPicPr>
          <p:nvPr/>
        </p:nvPicPr>
        <p:blipFill>
          <a:blip r:embed="rId5"/>
          <a:srcRect/>
          <a:stretch>
            <a:fillRect/>
          </a:stretch>
        </p:blipFill>
        <p:spPr>
          <a:xfrm>
            <a:off x="4859341" y="5949945"/>
            <a:ext cx="2449513" cy="655633"/>
          </a:xfrm>
          <a:prstGeom prst="rect">
            <a:avLst/>
          </a:prstGeom>
          <a:noFill/>
          <a:ln w="9528">
            <a:solidFill>
              <a:srgbClr val="000000"/>
            </a:solidFill>
            <a:prstDash val="solid"/>
            <a:miter/>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2" name="Text Box 3"/>
          <p:cNvSpPr txBox="1"/>
          <p:nvPr/>
        </p:nvSpPr>
        <p:spPr>
          <a:xfrm>
            <a:off x="-92070" y="117472"/>
            <a:ext cx="9236070" cy="1077913"/>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400" b="1" i="0" u="none" strike="noStrike" kern="1200" cap="none" spc="0" baseline="0">
                <a:solidFill>
                  <a:srgbClr val="000000"/>
                </a:solidFill>
                <a:uFillTx/>
                <a:latin typeface="Times New Roman" pitchFamily="18"/>
              </a:rPr>
              <a:t>  1.3 </a:t>
            </a:r>
            <a:r>
              <a:rPr lang="cs-CZ" sz="2400" b="1" i="0" u="none" strike="noStrike" kern="1200" cap="none" spc="0" baseline="0">
                <a:solidFill>
                  <a:srgbClr val="000000"/>
                </a:solidFill>
                <a:uFillTx/>
                <a:latin typeface="Times New Roman" pitchFamily="18"/>
                <a:cs typeface="Times New Roman" pitchFamily="18"/>
              </a:rPr>
              <a:t>Zápis mezních úchylek délkových kót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000" b="0" i="0" u="none" strike="noStrike" kern="1200" cap="none" spc="0" baseline="0">
                <a:solidFill>
                  <a:srgbClr val="000000"/>
                </a:solidFill>
                <a:uFillTx/>
                <a:latin typeface="Times New Roman" pitchFamily="18"/>
                <a:cs typeface="Times New Roman" pitchFamily="18"/>
              </a:rPr>
              <a:t>          (výběr z ČSN ISO 406 / 013136)</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000" b="0" i="0" u="none" strike="noStrike" kern="1200" cap="none" spc="0" baseline="0">
                <a:solidFill>
                  <a:srgbClr val="000000"/>
                </a:solidFill>
                <a:uFillTx/>
                <a:latin typeface="Times New Roman" pitchFamily="18"/>
              </a:rPr>
              <a:t>                          </a:t>
            </a:r>
          </a:p>
        </p:txBody>
      </p:sp>
      <p:sp>
        <p:nvSpPr>
          <p:cNvPr id="3" name="Rectangle 5"/>
          <p:cNvSpPr/>
          <p:nvPr/>
        </p:nvSpPr>
        <p:spPr>
          <a:xfrm>
            <a:off x="3124203" y="4953003"/>
            <a:ext cx="9144000" cy="0"/>
          </a:xfrm>
          <a:prstGeom prst="rect">
            <a:avLst/>
          </a:prstGeom>
          <a:noFill/>
          <a:ln>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pic>
        <p:nvPicPr>
          <p:cNvPr id="4" name="Picture 4"/>
          <p:cNvPicPr>
            <a:picLocks noChangeAspect="1"/>
          </p:cNvPicPr>
          <p:nvPr/>
        </p:nvPicPr>
        <p:blipFill>
          <a:blip r:embed="rId3"/>
          <a:srcRect/>
          <a:stretch>
            <a:fillRect/>
          </a:stretch>
        </p:blipFill>
        <p:spPr>
          <a:xfrm>
            <a:off x="457200" y="1101723"/>
            <a:ext cx="7772400" cy="1992313"/>
          </a:xfrm>
          <a:prstGeom prst="rect">
            <a:avLst/>
          </a:prstGeom>
          <a:noFill/>
          <a:ln>
            <a:noFill/>
          </a:ln>
        </p:spPr>
      </p:pic>
      <p:pic>
        <p:nvPicPr>
          <p:cNvPr id="5" name="Picture 6"/>
          <p:cNvPicPr>
            <a:picLocks noChangeAspect="1"/>
          </p:cNvPicPr>
          <p:nvPr/>
        </p:nvPicPr>
        <p:blipFill>
          <a:blip r:embed="rId4"/>
          <a:srcRect/>
          <a:stretch>
            <a:fillRect/>
          </a:stretch>
        </p:blipFill>
        <p:spPr>
          <a:xfrm>
            <a:off x="457200" y="2617790"/>
            <a:ext cx="6029325" cy="2106613"/>
          </a:xfrm>
          <a:prstGeom prst="rect">
            <a:avLst/>
          </a:prstGeom>
          <a:noFill/>
          <a:ln>
            <a:noFill/>
          </a:ln>
        </p:spPr>
      </p:pic>
      <p:pic>
        <p:nvPicPr>
          <p:cNvPr id="6" name="Picture 7"/>
          <p:cNvPicPr>
            <a:picLocks noChangeAspect="1"/>
          </p:cNvPicPr>
          <p:nvPr/>
        </p:nvPicPr>
        <p:blipFill>
          <a:blip r:embed="rId5"/>
          <a:srcRect/>
          <a:stretch>
            <a:fillRect/>
          </a:stretch>
        </p:blipFill>
        <p:spPr>
          <a:xfrm>
            <a:off x="457200" y="4267203"/>
            <a:ext cx="4152903" cy="2093911"/>
          </a:xfrm>
          <a:prstGeom prst="rect">
            <a:avLst/>
          </a:prstGeom>
          <a:noFill/>
          <a:ln>
            <a:noFill/>
          </a:ln>
        </p:spPr>
      </p:pic>
      <p:pic>
        <p:nvPicPr>
          <p:cNvPr id="7" name="Picture 8"/>
          <p:cNvPicPr>
            <a:picLocks noChangeAspect="1"/>
          </p:cNvPicPr>
          <p:nvPr/>
        </p:nvPicPr>
        <p:blipFill>
          <a:blip r:embed="rId6"/>
          <a:srcRect/>
          <a:stretch>
            <a:fillRect/>
          </a:stretch>
        </p:blipFill>
        <p:spPr>
          <a:xfrm>
            <a:off x="6400800" y="2514600"/>
            <a:ext cx="1830391" cy="4114800"/>
          </a:xfrm>
          <a:prstGeom prst="rect">
            <a:avLst/>
          </a:prstGeom>
          <a:noFill/>
          <a:ln>
            <a:noFill/>
          </a:ln>
        </p:spPr>
      </p:pic>
      <p:sp>
        <p:nvSpPr>
          <p:cNvPr id="8" name="Tlačítko akce: Zpět nebo Předchozí 7">
            <a:hlinkClick r:id="rId7" action="ppaction://hlinksldjump"/>
          </p:cNvPr>
          <p:cNvSpPr/>
          <p:nvPr/>
        </p:nvSpPr>
        <p:spPr>
          <a:xfrm>
            <a:off x="8316916" y="6165854"/>
            <a:ext cx="827083" cy="719139"/>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5 f15 1"/>
              <a:gd name="f38" fmla="*/ f36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39"/>
                </a:lnTo>
                <a:lnTo>
                  <a:pt x="f38" y="f40"/>
                </a:lnTo>
                <a:close/>
              </a:path>
              <a:path fill="none">
                <a:moveTo>
                  <a:pt x="f20" y="f20"/>
                </a:moveTo>
                <a:lnTo>
                  <a:pt x="f23" y="f20"/>
                </a:lnTo>
                <a:lnTo>
                  <a:pt x="f23" y="f24"/>
                </a:lnTo>
                <a:lnTo>
                  <a:pt x="f20" y="f24"/>
                </a:lnTo>
                <a:close/>
              </a:path>
            </a:pathLst>
          </a:custGeom>
          <a:solidFill>
            <a:srgbClr val="E6E6E6"/>
          </a:solidFill>
          <a:ln w="9528">
            <a:solidFill>
              <a:srgbClr val="000000"/>
            </a:solidFill>
            <a:prstDash val="solid"/>
            <a:round/>
          </a:ln>
        </p:spPr>
        <p:txBody>
          <a:bodyPr vert="horz" wrap="non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sp>
        <p:nvSpPr>
          <p:cNvPr id="2" name="Text Box 2"/>
          <p:cNvSpPr txBox="1"/>
          <p:nvPr/>
        </p:nvSpPr>
        <p:spPr>
          <a:xfrm>
            <a:off x="0" y="0"/>
            <a:ext cx="7818440" cy="461964"/>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400" b="1" i="0" u="none" strike="noStrike" kern="1200" cap="none" spc="0" baseline="0">
                <a:solidFill>
                  <a:srgbClr val="000000"/>
                </a:solidFill>
                <a:uFillTx/>
                <a:latin typeface="Times New Roman" pitchFamily="18"/>
              </a:rPr>
              <a:t>    1.4 </a:t>
            </a:r>
            <a:r>
              <a:rPr lang="cs-CZ" sz="2400" b="1" i="0" u="none" strike="noStrike" kern="1200" cap="none" spc="0" baseline="0">
                <a:solidFill>
                  <a:srgbClr val="000000"/>
                </a:solidFill>
                <a:uFillTx/>
                <a:latin typeface="Times New Roman" pitchFamily="18"/>
                <a:cs typeface="Times New Roman" pitchFamily="18"/>
              </a:rPr>
              <a:t>Přehled vybraných uložení v soustavě jednotné díry</a:t>
            </a:r>
          </a:p>
        </p:txBody>
      </p:sp>
      <p:sp>
        <p:nvSpPr>
          <p:cNvPr id="3" name="Rectangle 4"/>
          <p:cNvSpPr/>
          <p:nvPr/>
        </p:nvSpPr>
        <p:spPr>
          <a:xfrm>
            <a:off x="1433514" y="1233489"/>
            <a:ext cx="9144000" cy="0"/>
          </a:xfrm>
          <a:prstGeom prst="rect">
            <a:avLst/>
          </a:prstGeom>
          <a:noFill/>
          <a:ln>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pic>
        <p:nvPicPr>
          <p:cNvPr id="4" name="Picture 5" descr="C:\WINDOWS\Nabídka Start\odloučené pracoviště\příprava mistra OV\EPT\lícovací soustava\doporučená uložení v soustavě jD.jpg"/>
          <p:cNvPicPr>
            <a:picLocks noChangeAspect="1"/>
          </p:cNvPicPr>
          <p:nvPr/>
        </p:nvPicPr>
        <p:blipFill>
          <a:blip r:embed="rId3"/>
          <a:srcRect/>
          <a:stretch>
            <a:fillRect/>
          </a:stretch>
        </p:blipFill>
        <p:spPr>
          <a:xfrm>
            <a:off x="179386" y="476246"/>
            <a:ext cx="8769352" cy="6265861"/>
          </a:xfrm>
          <a:prstGeom prst="rect">
            <a:avLst/>
          </a:prstGeom>
          <a:noFill/>
          <a:ln>
            <a:noFill/>
          </a:ln>
        </p:spPr>
      </p:pic>
      <p:sp>
        <p:nvSpPr>
          <p:cNvPr id="5" name="Tlačítko akce: Zpět nebo Předchozí 4">
            <a:hlinkClick r:id="rId4" action="ppaction://hlinksldjump"/>
          </p:cNvPr>
          <p:cNvSpPr/>
          <p:nvPr/>
        </p:nvSpPr>
        <p:spPr>
          <a:xfrm>
            <a:off x="8353428" y="6237286"/>
            <a:ext cx="827083" cy="647696"/>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5 f15 1"/>
              <a:gd name="f38" fmla="*/ f36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39"/>
                </a:lnTo>
                <a:lnTo>
                  <a:pt x="f38" y="f40"/>
                </a:lnTo>
                <a:close/>
              </a:path>
              <a:path fill="none">
                <a:moveTo>
                  <a:pt x="f20" y="f20"/>
                </a:moveTo>
                <a:lnTo>
                  <a:pt x="f23" y="f20"/>
                </a:lnTo>
                <a:lnTo>
                  <a:pt x="f23" y="f24"/>
                </a:lnTo>
                <a:lnTo>
                  <a:pt x="f20" y="f24"/>
                </a:lnTo>
                <a:close/>
              </a:path>
            </a:pathLst>
          </a:custGeom>
          <a:solidFill>
            <a:srgbClr val="E6E6E6"/>
          </a:solidFill>
          <a:ln w="9528">
            <a:solidFill>
              <a:srgbClr val="000000"/>
            </a:solidFill>
            <a:prstDash val="solid"/>
            <a:round/>
          </a:ln>
        </p:spPr>
        <p:txBody>
          <a:bodyPr vert="horz" wrap="non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 name="Text Box 2"/>
          <p:cNvSpPr txBox="1"/>
          <p:nvPr/>
        </p:nvSpPr>
        <p:spPr>
          <a:xfrm>
            <a:off x="0" y="0"/>
            <a:ext cx="18475323" cy="3292470"/>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400" b="1" i="0" u="none" strike="noStrike" kern="1200" cap="none" spc="0" baseline="0">
                <a:solidFill>
                  <a:srgbClr val="000000"/>
                </a:solidFill>
                <a:uFillTx/>
                <a:latin typeface="Times New Roman" pitchFamily="18"/>
              </a:rPr>
              <a:t>  1.5 N</a:t>
            </a:r>
            <a:r>
              <a:rPr lang="cs-CZ" sz="2400" b="1" i="0" u="none" strike="noStrike" kern="1200" cap="none" spc="0" baseline="0">
                <a:solidFill>
                  <a:srgbClr val="000000"/>
                </a:solidFill>
                <a:uFillTx/>
                <a:latin typeface="Times New Roman" pitchFamily="18"/>
                <a:cs typeface="Times New Roman" pitchFamily="18"/>
              </a:rPr>
              <a:t>etolerované rozměry   </a:t>
            </a:r>
            <a:r>
              <a:rPr lang="cs-CZ" sz="2000" b="0" i="0" u="none" strike="noStrike" kern="1200" cap="none" spc="0" baseline="0">
                <a:solidFill>
                  <a:srgbClr val="000000"/>
                </a:solidFill>
                <a:uFillTx/>
                <a:latin typeface="Times New Roman" pitchFamily="18"/>
                <a:cs typeface="Times New Roman" pitchFamily="18"/>
              </a:rPr>
              <a:t>DIN 7168 ; ČSN ISO 2768 / třískové obrábění</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400" b="1" i="0" u="none" strike="noStrike" kern="1200" cap="none" spc="0" baseline="0">
                <a:solidFill>
                  <a:srgbClr val="000000"/>
                </a:solidFill>
                <a:uFillTx/>
                <a:latin typeface="Times New Roman" pitchFamily="18"/>
                <a:cs typeface="Times New Roman" pitchFamily="18"/>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000" b="0" i="0" u="none" strike="noStrike" kern="1200" cap="none" spc="0" baseline="0">
                <a:solidFill>
                  <a:srgbClr val="000000"/>
                </a:solidFill>
                <a:uFillTx/>
                <a:latin typeface="Times New Roman" pitchFamily="18"/>
                <a:cs typeface="Times New Roman" pitchFamily="18"/>
              </a:rPr>
              <a:t>nejsou-li ve výkresové dokumentaci předepsány mezní úchylky jmenovitých rozměrů </a:t>
            </a:r>
            <a:endParaRPr lang="cs-CZ" sz="2000" b="0" i="0" u="none" strike="noStrike" kern="1200" cap="none" spc="0" baseline="0">
              <a:solidFill>
                <a:srgbClr val="000000"/>
              </a:solidFill>
              <a:uFillTx/>
              <a:latin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000" b="0" i="0" u="none" strike="noStrike" kern="1200" cap="none" spc="0" baseline="0">
                <a:solidFill>
                  <a:srgbClr val="000000"/>
                </a:solidFill>
                <a:uFillTx/>
                <a:latin typeface="Times New Roman" pitchFamily="18"/>
                <a:cs typeface="Times New Roman" pitchFamily="18"/>
              </a:rPr>
              <a:t>lícovacími značkami, nebo číselnými hodnotami, platí pro tyto rozměry mezní úchylky  </a:t>
            </a:r>
            <a:endParaRPr lang="cs-CZ" sz="2000" b="0" i="0" u="none" strike="noStrike" kern="1200" cap="none" spc="0" baseline="0">
              <a:solidFill>
                <a:srgbClr val="000000"/>
              </a:solidFill>
              <a:uFillTx/>
              <a:latin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000" b="0" i="0" u="none" strike="noStrike" kern="1200" cap="none" spc="0" baseline="0">
                <a:solidFill>
                  <a:srgbClr val="000000"/>
                </a:solidFill>
                <a:uFillTx/>
                <a:latin typeface="Times New Roman" pitchFamily="18"/>
                <a:cs typeface="Times New Roman" pitchFamily="18"/>
              </a:rPr>
              <a:t>netolerovaných rozměrů. Tyto úchylky rozměrů je možno dodržet bez zvláštních obtíží </a:t>
            </a:r>
            <a:endParaRPr lang="cs-CZ" sz="2000" b="0" i="0" u="none" strike="noStrike" kern="1200" cap="none" spc="0" baseline="0">
              <a:solidFill>
                <a:srgbClr val="000000"/>
              </a:solidFill>
              <a:uFillTx/>
              <a:latin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000" b="0" i="0" u="none" strike="noStrike" kern="1200" cap="none" spc="0" baseline="0">
                <a:solidFill>
                  <a:srgbClr val="000000"/>
                </a:solidFill>
                <a:uFillTx/>
                <a:latin typeface="Times New Roman" pitchFamily="18"/>
                <a:cs typeface="Times New Roman" pitchFamily="18"/>
              </a:rPr>
              <a:t>při obvyklé dílenské přesnosti za použití běžných výrobních nástrojů a měřidel.</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000" b="0" i="0" u="none" strike="noStrike" kern="1200" cap="none" spc="0" baseline="0">
                <a:solidFill>
                  <a:srgbClr val="000000"/>
                </a:solidFill>
                <a:uFillTx/>
                <a:latin typeface="Times New Roman" pitchFamily="18"/>
                <a:cs typeface="Times New Roman" pitchFamily="18"/>
              </a:rPr>
              <a:t> </a:t>
            </a:r>
            <a:endParaRPr lang="cs-CZ" sz="2000" b="0" i="0" u="none" strike="noStrike" kern="1200" cap="none" spc="0" baseline="0">
              <a:solidFill>
                <a:srgbClr val="000000"/>
              </a:solidFill>
              <a:uFillTx/>
              <a:latin typeface="Times New Roman" pitchFamily="18"/>
            </a:endParaRPr>
          </a:p>
          <a:p>
            <a:pPr marL="0" marR="0" lvl="0" indent="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cs-CZ" sz="2000" b="1" i="0" u="none" strike="noStrike" kern="1200" cap="none" spc="0" baseline="0">
                <a:solidFill>
                  <a:srgbClr val="000000"/>
                </a:solidFill>
                <a:uFillTx/>
                <a:latin typeface="Times New Roman" pitchFamily="18"/>
              </a:rPr>
              <a:t> </a:t>
            </a:r>
            <a:r>
              <a:rPr lang="cs-CZ" sz="2000" b="1" i="0" u="none" strike="noStrike" kern="1200" cap="none" spc="0" baseline="0">
                <a:solidFill>
                  <a:srgbClr val="000000"/>
                </a:solidFill>
                <a:uFillTx/>
                <a:latin typeface="Times New Roman" pitchFamily="18"/>
                <a:cs typeface="Times New Roman" pitchFamily="18"/>
              </a:rPr>
              <a:t>délky a průměry</a:t>
            </a:r>
            <a:r>
              <a:rPr lang="cs-CZ" sz="2000" b="0" i="0" u="none" strike="noStrike" kern="1200" cap="none" spc="0" baseline="0">
                <a:solidFill>
                  <a:srgbClr val="000000"/>
                </a:solidFill>
                <a:uFillTx/>
                <a:latin typeface="Times New Roman" pitchFamily="18"/>
                <a:cs typeface="Times New Roman" pitchFamily="18"/>
              </a:rPr>
              <a:t>  úchylky platí pro délkové rozměry vnitřní i vnější, osazení, rozteče,</a:t>
            </a:r>
            <a:endParaRPr lang="cs-CZ" sz="2000" b="0" i="0" u="none" strike="noStrike" kern="1200" cap="none" spc="0" baseline="0">
              <a:solidFill>
                <a:srgbClr val="000000"/>
              </a:solidFill>
              <a:uFillTx/>
              <a:latin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000" b="0" i="0" u="none" strike="noStrike" kern="1200" cap="none" spc="0" baseline="0">
                <a:solidFill>
                  <a:srgbClr val="000000"/>
                </a:solidFill>
                <a:uFillTx/>
                <a:latin typeface="Times New Roman" pitchFamily="18"/>
              </a:rPr>
              <a:t>                               </a:t>
            </a:r>
            <a:r>
              <a:rPr lang="cs-CZ" sz="2000" b="0" i="0" u="none" strike="noStrike" kern="1200" cap="none" spc="0" baseline="0">
                <a:solidFill>
                  <a:srgbClr val="000000"/>
                </a:solidFill>
                <a:uFillTx/>
                <a:latin typeface="Times New Roman" pitchFamily="18"/>
                <a:cs typeface="Times New Roman" pitchFamily="18"/>
              </a:rPr>
              <a:t> průměry  hřídelů i děr, poloměry zaoblení  apod.</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000" b="0" i="0" u="none" strike="noStrike" kern="1200" cap="none" spc="0" baseline="0">
              <a:solidFill>
                <a:srgbClr val="000000"/>
              </a:solidFill>
              <a:uFillTx/>
              <a:latin typeface="Times New Roman" pitchFamily="18"/>
            </a:endParaRPr>
          </a:p>
        </p:txBody>
      </p:sp>
      <p:sp>
        <p:nvSpPr>
          <p:cNvPr id="3" name="Rectangle 4"/>
          <p:cNvSpPr/>
          <p:nvPr/>
        </p:nvSpPr>
        <p:spPr>
          <a:xfrm>
            <a:off x="1600200" y="2676521"/>
            <a:ext cx="9144000" cy="0"/>
          </a:xfrm>
          <a:prstGeom prst="rect">
            <a:avLst/>
          </a:prstGeom>
          <a:noFill/>
          <a:ln>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pic>
        <p:nvPicPr>
          <p:cNvPr id="4" name="Picture 3" descr="netolerované rozměry délky a průměry a"/>
          <p:cNvPicPr>
            <a:picLocks noChangeAspect="1"/>
          </p:cNvPicPr>
          <p:nvPr/>
        </p:nvPicPr>
        <p:blipFill>
          <a:blip r:embed="rId3"/>
          <a:srcRect/>
          <a:stretch>
            <a:fillRect/>
          </a:stretch>
        </p:blipFill>
        <p:spPr>
          <a:xfrm>
            <a:off x="228600" y="3733796"/>
            <a:ext cx="8686800" cy="2141533"/>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sp>
        <p:nvSpPr>
          <p:cNvPr id="2" name="Text Box 2"/>
          <p:cNvSpPr txBox="1"/>
          <p:nvPr/>
        </p:nvSpPr>
        <p:spPr>
          <a:xfrm>
            <a:off x="323853" y="0"/>
            <a:ext cx="8820146" cy="3540127"/>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400" b="1" i="0" u="none" strike="noStrike" kern="1200" cap="none" spc="0" baseline="0">
                <a:solidFill>
                  <a:srgbClr val="000000"/>
                </a:solidFill>
                <a:uFillTx/>
                <a:latin typeface="Times New Roman" pitchFamily="18"/>
                <a:cs typeface="Times New Roman" pitchFamily="18"/>
              </a:rPr>
              <a:t>Předepisování </a:t>
            </a:r>
            <a:r>
              <a:rPr lang="cs-CZ" sz="2400" b="1" i="0" u="none" strike="noStrike" kern="1200" cap="none" spc="0" baseline="0">
                <a:solidFill>
                  <a:srgbClr val="000000"/>
                </a:solidFill>
                <a:uFillTx/>
                <a:latin typeface="Times New Roman" pitchFamily="18"/>
              </a:rPr>
              <a:t>úchylek netolerovaných rozměrů </a:t>
            </a:r>
            <a:r>
              <a:rPr lang="cs-CZ" sz="2400" b="1" i="0" u="none" strike="noStrike" kern="1200" cap="none" spc="0" baseline="0">
                <a:solidFill>
                  <a:srgbClr val="000000"/>
                </a:solidFill>
                <a:uFillTx/>
                <a:latin typeface="Times New Roman" pitchFamily="18"/>
                <a:cs typeface="Times New Roman" pitchFamily="18"/>
              </a:rPr>
              <a:t>na výkresech </a:t>
            </a:r>
            <a:endParaRPr lang="cs-CZ" sz="2400" b="1" i="0" u="none" strike="noStrike" kern="1200" cap="none" spc="0" baseline="0">
              <a:solidFill>
                <a:srgbClr val="000000"/>
              </a:solidFill>
              <a:uFillTx/>
              <a:latin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000" b="0" i="0" u="none" strike="noStrike" kern="1200" cap="none" spc="0" baseline="0">
                <a:solidFill>
                  <a:srgbClr val="000000"/>
                </a:solidFill>
                <a:uFillTx/>
                <a:latin typeface="Times New Roman" pitchFamily="18"/>
                <a:cs typeface="Times New Roman" pitchFamily="18"/>
              </a:rPr>
              <a:t>( výběr z ČSN ISO 2768-1/1992 )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000" b="0" i="0" u="none" strike="noStrike" kern="1200" cap="none" spc="0" baseline="0">
                <a:solidFill>
                  <a:srgbClr val="000000"/>
                </a:solidFill>
                <a:uFillTx/>
                <a:latin typeface="Times New Roman" pitchFamily="18"/>
                <a:cs typeface="Times New Roman" pitchFamily="18"/>
              </a:rPr>
              <a:t> Pokud se mají uplatnit všeobecné mezní úchylky rozměrů podle ISO 2768, musí  být  v popisovém poli nebo v jeho blízkosti uvedena informace :</a:t>
            </a:r>
            <a:r>
              <a:rPr lang="cs-CZ" sz="2000" b="0" i="0" u="none" strike="noStrike" kern="1200" cap="none" spc="0" baseline="0">
                <a:solidFill>
                  <a:srgbClr val="000000"/>
                </a:solidFill>
                <a:uFillTx/>
                <a:latin typeface="Times New Roman" pitchFamily="18"/>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000" b="0" i="0" u="none" strike="noStrike" kern="1200" cap="none" spc="0" baseline="0">
                <a:solidFill>
                  <a:srgbClr val="000000"/>
                </a:solidFill>
                <a:uFillTx/>
                <a:latin typeface="Times New Roman" pitchFamily="18"/>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000" b="0" i="0" u="none" strike="noStrike" kern="1200" cap="none" spc="0" baseline="0">
                <a:solidFill>
                  <a:srgbClr val="000000"/>
                </a:solidFill>
                <a:uFillTx/>
                <a:latin typeface="Times New Roman" pitchFamily="18"/>
                <a:cs typeface="Times New Roman" pitchFamily="18"/>
              </a:rPr>
              <a:t>a)      ISO 2768</a:t>
            </a:r>
            <a:r>
              <a:rPr lang="cs-CZ" sz="2000" b="0" i="0" u="none" strike="noStrike" kern="1200" cap="none" spc="0" baseline="0">
                <a:solidFill>
                  <a:srgbClr val="000000"/>
                </a:solidFill>
                <a:uFillTx/>
                <a:latin typeface="Times New Roman" pitchFamily="18"/>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000" b="0" i="0" u="none" strike="noStrike" kern="1200" cap="none" spc="0" baseline="0">
                <a:solidFill>
                  <a:srgbClr val="000000"/>
                </a:solidFill>
                <a:uFillTx/>
                <a:latin typeface="Times New Roman" pitchFamily="18"/>
                <a:cs typeface="Times New Roman" pitchFamily="18"/>
              </a:rPr>
              <a:t>b)      třída přesnosti  viz tabulka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000" b="0" i="0" u="none" strike="noStrike" kern="1200" cap="none" spc="0" baseline="0">
                <a:solidFill>
                  <a:srgbClr val="000000"/>
                </a:solidFill>
                <a:uFillTx/>
                <a:latin typeface="Times New Roman" pitchFamily="18"/>
                <a:cs typeface="Times New Roman" pitchFamily="18"/>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000" b="0" i="0" u="none" strike="noStrike" kern="1200" cap="none" spc="0" baseline="0">
                <a:solidFill>
                  <a:srgbClr val="000000"/>
                </a:solidFill>
                <a:uFillTx/>
                <a:latin typeface="Times New Roman" pitchFamily="18"/>
                <a:cs typeface="Times New Roman" pitchFamily="18"/>
              </a:rPr>
              <a:t>Všeobecné mezní úchylky vyjádřené v úhlových jednotkách udávají pouze všeobecný směr přímek</a:t>
            </a:r>
            <a:r>
              <a:rPr lang="cs-CZ" sz="2000" b="0" i="0" u="none" strike="noStrike" kern="1200" cap="none" spc="0" baseline="0">
                <a:solidFill>
                  <a:srgbClr val="000000"/>
                </a:solidFill>
                <a:uFillTx/>
                <a:latin typeface="Times New Roman" pitchFamily="18"/>
              </a:rPr>
              <a:t> </a:t>
            </a:r>
            <a:r>
              <a:rPr lang="cs-CZ" sz="2000" b="0" i="0" u="none" strike="noStrike" kern="1200" cap="none" spc="0" baseline="0">
                <a:solidFill>
                  <a:srgbClr val="000000"/>
                </a:solidFill>
                <a:uFillTx/>
                <a:latin typeface="Times New Roman" pitchFamily="18"/>
                <a:cs typeface="Times New Roman" pitchFamily="18"/>
              </a:rPr>
              <a:t>nebo přímkových prvků ploch, nikoliv úchylky jejich tvaru.</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000" b="0" i="0" u="none" strike="noStrike" kern="1200" cap="none" spc="0" baseline="0">
              <a:solidFill>
                <a:srgbClr val="000000"/>
              </a:solidFill>
              <a:uFillTx/>
              <a:latin typeface="Times New Roman" pitchFamily="18"/>
              <a:cs typeface="Times New Roman" pitchFamily="18"/>
            </a:endParaRPr>
          </a:p>
        </p:txBody>
      </p:sp>
      <p:sp>
        <p:nvSpPr>
          <p:cNvPr id="3" name="Rectangle 4"/>
          <p:cNvSpPr/>
          <p:nvPr/>
        </p:nvSpPr>
        <p:spPr>
          <a:xfrm>
            <a:off x="1485900" y="2305046"/>
            <a:ext cx="9144000" cy="0"/>
          </a:xfrm>
          <a:prstGeom prst="rect">
            <a:avLst/>
          </a:prstGeom>
          <a:noFill/>
          <a:ln>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pic>
        <p:nvPicPr>
          <p:cNvPr id="4" name="Picture 3" descr="netolerované rozměry a"/>
          <p:cNvPicPr>
            <a:picLocks noChangeAspect="1"/>
          </p:cNvPicPr>
          <p:nvPr/>
        </p:nvPicPr>
        <p:blipFill>
          <a:blip r:embed="rId3"/>
          <a:srcRect/>
          <a:stretch>
            <a:fillRect/>
          </a:stretch>
        </p:blipFill>
        <p:spPr>
          <a:xfrm>
            <a:off x="457200" y="3581403"/>
            <a:ext cx="8229600" cy="299561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sp>
        <p:nvSpPr>
          <p:cNvPr id="2" name="Rectangle 3"/>
          <p:cNvSpPr/>
          <p:nvPr/>
        </p:nvSpPr>
        <p:spPr>
          <a:xfrm>
            <a:off x="1600200" y="2352678"/>
            <a:ext cx="9144000" cy="0"/>
          </a:xfrm>
          <a:prstGeom prst="rect">
            <a:avLst/>
          </a:prstGeom>
          <a:noFill/>
          <a:ln>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pic>
        <p:nvPicPr>
          <p:cNvPr id="3" name="Picture 2" descr="netolerované rozměry b"/>
          <p:cNvPicPr>
            <a:picLocks noChangeAspect="1"/>
          </p:cNvPicPr>
          <p:nvPr/>
        </p:nvPicPr>
        <p:blipFill>
          <a:blip r:embed="rId3"/>
          <a:srcRect/>
          <a:stretch>
            <a:fillRect/>
          </a:stretch>
        </p:blipFill>
        <p:spPr>
          <a:xfrm>
            <a:off x="250829" y="260347"/>
            <a:ext cx="8245473" cy="2986092"/>
          </a:xfrm>
          <a:prstGeom prst="rect">
            <a:avLst/>
          </a:prstGeom>
          <a:noFill/>
          <a:ln>
            <a:noFill/>
          </a:ln>
        </p:spPr>
      </p:pic>
      <p:sp>
        <p:nvSpPr>
          <p:cNvPr id="4" name="Rectangle 5"/>
          <p:cNvSpPr/>
          <p:nvPr/>
        </p:nvSpPr>
        <p:spPr>
          <a:xfrm>
            <a:off x="1600200" y="2428874"/>
            <a:ext cx="9144000" cy="0"/>
          </a:xfrm>
          <a:prstGeom prst="rect">
            <a:avLst/>
          </a:prstGeom>
          <a:noFill/>
          <a:ln>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pic>
        <p:nvPicPr>
          <p:cNvPr id="5" name="Picture 4" descr="netolerované rozměry c"/>
          <p:cNvPicPr>
            <a:picLocks noChangeAspect="1"/>
          </p:cNvPicPr>
          <p:nvPr/>
        </p:nvPicPr>
        <p:blipFill>
          <a:blip r:embed="rId4"/>
          <a:srcRect/>
          <a:stretch>
            <a:fillRect/>
          </a:stretch>
        </p:blipFill>
        <p:spPr>
          <a:xfrm>
            <a:off x="250829" y="3429000"/>
            <a:ext cx="8151811" cy="2743200"/>
          </a:xfrm>
          <a:prstGeom prst="rect">
            <a:avLst/>
          </a:prstGeom>
          <a:noFill/>
          <a:ln>
            <a:noFill/>
          </a:ln>
        </p:spPr>
      </p:pic>
      <p:sp>
        <p:nvSpPr>
          <p:cNvPr id="6" name="Tlačítko akce: Zpět nebo Předchozí 5">
            <a:hlinkClick r:id="rId5" action="ppaction://hlinksldjump"/>
          </p:cNvPr>
          <p:cNvSpPr/>
          <p:nvPr/>
        </p:nvSpPr>
        <p:spPr>
          <a:xfrm>
            <a:off x="8316916" y="6308729"/>
            <a:ext cx="827083" cy="549270"/>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5 f15 1"/>
              <a:gd name="f38" fmla="*/ f36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39"/>
                </a:lnTo>
                <a:lnTo>
                  <a:pt x="f38" y="f40"/>
                </a:lnTo>
                <a:close/>
              </a:path>
              <a:path fill="none">
                <a:moveTo>
                  <a:pt x="f20" y="f20"/>
                </a:moveTo>
                <a:lnTo>
                  <a:pt x="f23" y="f20"/>
                </a:lnTo>
                <a:lnTo>
                  <a:pt x="f23" y="f24"/>
                </a:lnTo>
                <a:lnTo>
                  <a:pt x="f20" y="f24"/>
                </a:lnTo>
                <a:close/>
              </a:path>
            </a:pathLst>
          </a:custGeom>
          <a:solidFill>
            <a:srgbClr val="E6E6E6"/>
          </a:solidFill>
          <a:ln w="9528">
            <a:solidFill>
              <a:srgbClr val="000000"/>
            </a:solidFill>
            <a:prstDash val="solid"/>
            <a:round/>
          </a:ln>
        </p:spPr>
        <p:txBody>
          <a:bodyPr vert="horz" wrap="non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name="Slide23">
    <p:spTree>
      <p:nvGrpSpPr>
        <p:cNvPr id="1" name=""/>
        <p:cNvGrpSpPr/>
        <p:nvPr/>
      </p:nvGrpSpPr>
      <p:grpSpPr>
        <a:xfrm>
          <a:off x="0" y="0"/>
          <a:ext cx="0" cy="0"/>
          <a:chOff x="0" y="0"/>
          <a:chExt cx="0" cy="0"/>
        </a:xfrm>
      </p:grpSpPr>
      <p:sp>
        <p:nvSpPr>
          <p:cNvPr id="2" name="Text Box 2"/>
          <p:cNvSpPr txBox="1"/>
          <p:nvPr/>
        </p:nvSpPr>
        <p:spPr>
          <a:xfrm>
            <a:off x="250829" y="692145"/>
            <a:ext cx="8640759" cy="461964"/>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400" b="1" i="0" u="none" strike="noStrike" kern="1200" cap="none" spc="0" baseline="0">
                <a:solidFill>
                  <a:srgbClr val="000000"/>
                </a:solidFill>
                <a:uFillTx/>
                <a:latin typeface="Times New Roman" pitchFamily="18"/>
              </a:rPr>
              <a:t> </a:t>
            </a:r>
            <a:r>
              <a:rPr lang="cs-CZ" sz="2400" b="1" i="0" u="none" strike="noStrike" kern="1200" cap="none" spc="0" baseline="0">
                <a:solidFill>
                  <a:srgbClr val="000000"/>
                </a:solidFill>
                <a:uFillTx/>
                <a:latin typeface="Times New Roman" pitchFamily="18"/>
                <a:cs typeface="Times New Roman" pitchFamily="18"/>
              </a:rPr>
              <a:t>1.6 Lícování závitů - </a:t>
            </a:r>
            <a:r>
              <a:rPr lang="cs-CZ" sz="2400" b="1" i="0" u="none" strike="noStrike" kern="1200" cap="none" spc="0" baseline="0">
                <a:solidFill>
                  <a:srgbClr val="000000"/>
                </a:solidFill>
                <a:uFillTx/>
                <a:latin typeface="Times New Roman" pitchFamily="18"/>
              </a:rPr>
              <a:t>P</a:t>
            </a:r>
            <a:r>
              <a:rPr lang="cs-CZ" sz="2400" b="1" i="0" u="none" strike="noStrike" kern="1200" cap="none" spc="0" baseline="0">
                <a:solidFill>
                  <a:srgbClr val="000000"/>
                </a:solidFill>
                <a:uFillTx/>
                <a:latin typeface="Times New Roman" pitchFamily="18"/>
                <a:cs typeface="Times New Roman" pitchFamily="18"/>
              </a:rPr>
              <a:t>řehled názvů, základních veličin a pojmů</a:t>
            </a:r>
          </a:p>
        </p:txBody>
      </p:sp>
      <p:sp>
        <p:nvSpPr>
          <p:cNvPr id="3" name="Rectangle 4"/>
          <p:cNvSpPr/>
          <p:nvPr/>
        </p:nvSpPr>
        <p:spPr>
          <a:xfrm>
            <a:off x="1543050" y="2114549"/>
            <a:ext cx="9144000" cy="0"/>
          </a:xfrm>
          <a:prstGeom prst="rect">
            <a:avLst/>
          </a:prstGeom>
          <a:noFill/>
          <a:ln>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pic>
        <p:nvPicPr>
          <p:cNvPr id="4" name="Picture 3" descr="přehled uložení závity základní pojmy"/>
          <p:cNvPicPr>
            <a:picLocks noChangeAspect="1"/>
          </p:cNvPicPr>
          <p:nvPr/>
        </p:nvPicPr>
        <p:blipFill>
          <a:blip r:embed="rId3"/>
          <a:srcRect/>
          <a:stretch>
            <a:fillRect/>
          </a:stretch>
        </p:blipFill>
        <p:spPr>
          <a:xfrm>
            <a:off x="304796" y="2057400"/>
            <a:ext cx="8610603" cy="373697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sp>
        <p:nvSpPr>
          <p:cNvPr id="2" name="Text Box 2"/>
          <p:cNvSpPr txBox="1"/>
          <p:nvPr/>
        </p:nvSpPr>
        <p:spPr>
          <a:xfrm>
            <a:off x="365129" y="-34920"/>
            <a:ext cx="5006970" cy="457200"/>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400" b="1" i="0" u="none" strike="noStrike" kern="1200" cap="none" spc="0" baseline="0">
                <a:solidFill>
                  <a:srgbClr val="000000"/>
                </a:solidFill>
                <a:uFillTx/>
                <a:latin typeface="Times New Roman" pitchFamily="18"/>
              </a:rPr>
              <a:t>- </a:t>
            </a:r>
            <a:r>
              <a:rPr lang="cs-CZ" sz="2400" b="1" i="0" u="none" strike="noStrike" kern="1200" cap="none" spc="0" baseline="0">
                <a:solidFill>
                  <a:srgbClr val="000000"/>
                </a:solidFill>
                <a:uFillTx/>
                <a:latin typeface="Times New Roman" pitchFamily="18"/>
                <a:cs typeface="Times New Roman" pitchFamily="18"/>
              </a:rPr>
              <a:t>přehled veličin k označování závitů</a:t>
            </a:r>
          </a:p>
        </p:txBody>
      </p:sp>
      <p:sp>
        <p:nvSpPr>
          <p:cNvPr id="3" name="Rectangle 4"/>
          <p:cNvSpPr/>
          <p:nvPr/>
        </p:nvSpPr>
        <p:spPr>
          <a:xfrm>
            <a:off x="1543050" y="1176339"/>
            <a:ext cx="9144000" cy="0"/>
          </a:xfrm>
          <a:prstGeom prst="rect">
            <a:avLst/>
          </a:prstGeom>
          <a:noFill/>
          <a:ln>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pic>
        <p:nvPicPr>
          <p:cNvPr id="4" name="Picture 3" descr="přehled uložení závity značky"/>
          <p:cNvPicPr>
            <a:picLocks noChangeAspect="1"/>
          </p:cNvPicPr>
          <p:nvPr/>
        </p:nvPicPr>
        <p:blipFill>
          <a:blip r:embed="rId3"/>
          <a:srcRect/>
          <a:stretch>
            <a:fillRect/>
          </a:stretch>
        </p:blipFill>
        <p:spPr>
          <a:xfrm>
            <a:off x="250829" y="457200"/>
            <a:ext cx="8066086" cy="5997577"/>
          </a:xfrm>
          <a:prstGeom prst="rect">
            <a:avLst/>
          </a:prstGeom>
          <a:noFill/>
          <a:ln>
            <a:noFill/>
          </a:ln>
        </p:spPr>
      </p:pic>
      <p:sp>
        <p:nvSpPr>
          <p:cNvPr id="5" name="Tlačítko akce: Zpět nebo Předchozí 4">
            <a:hlinkClick r:id="rId4" action="ppaction://hlinksldjump"/>
          </p:cNvPr>
          <p:cNvSpPr/>
          <p:nvPr/>
        </p:nvSpPr>
        <p:spPr>
          <a:xfrm>
            <a:off x="8388348" y="6165854"/>
            <a:ext cx="755651" cy="692145"/>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5 f15 1"/>
              <a:gd name="f38" fmla="*/ f36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39"/>
                </a:lnTo>
                <a:lnTo>
                  <a:pt x="f38" y="f40"/>
                </a:lnTo>
                <a:close/>
              </a:path>
              <a:path fill="none">
                <a:moveTo>
                  <a:pt x="f20" y="f20"/>
                </a:moveTo>
                <a:lnTo>
                  <a:pt x="f23" y="f20"/>
                </a:lnTo>
                <a:lnTo>
                  <a:pt x="f23" y="f24"/>
                </a:lnTo>
                <a:lnTo>
                  <a:pt x="f20" y="f24"/>
                </a:lnTo>
                <a:close/>
              </a:path>
            </a:pathLst>
          </a:custGeom>
          <a:solidFill>
            <a:srgbClr val="8585E0"/>
          </a:solidFill>
          <a:ln w="9528">
            <a:solidFill>
              <a:srgbClr val="000000"/>
            </a:solidFill>
            <a:prstDash val="solid"/>
            <a:round/>
          </a:ln>
        </p:spPr>
        <p:txBody>
          <a:bodyPr vert="horz" wrap="non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sp>
        <p:nvSpPr>
          <p:cNvPr id="2" name="Text Box 238"/>
          <p:cNvSpPr txBox="1"/>
          <p:nvPr/>
        </p:nvSpPr>
        <p:spPr>
          <a:xfrm>
            <a:off x="179386" y="0"/>
            <a:ext cx="7783509" cy="88582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800" b="0" i="0" u="none" strike="noStrike" kern="1200" cap="none" spc="0" baseline="0">
                <a:solidFill>
                  <a:srgbClr val="000000"/>
                </a:solidFill>
                <a:uFillTx/>
                <a:latin typeface="Times New Roman" pitchFamily="18"/>
                <a:cs typeface="Times New Roman" pitchFamily="18"/>
              </a:rPr>
              <a:t>Test </a:t>
            </a:r>
            <a:r>
              <a:rPr lang="cs-CZ" sz="1800" b="0" i="0" u="none" strike="noStrike" kern="1200" cap="none" spc="0" baseline="0">
                <a:solidFill>
                  <a:srgbClr val="000000"/>
                </a:solidFill>
                <a:uFillTx/>
                <a:latin typeface="Times New Roman" pitchFamily="18"/>
              </a:rPr>
              <a:t>1 </a:t>
            </a:r>
            <a:r>
              <a:rPr lang="cs-CZ" sz="1800" b="0" i="0" u="none" strike="noStrike" kern="1200" cap="none" spc="0" baseline="0">
                <a:solidFill>
                  <a:srgbClr val="000000"/>
                </a:solidFill>
                <a:uFillTx/>
                <a:latin typeface="Times New Roman" pitchFamily="18"/>
                <a:cs typeface="Times New Roman" pitchFamily="18"/>
              </a:rPr>
              <a:t>: </a:t>
            </a:r>
            <a:r>
              <a:rPr lang="cs-CZ" sz="1600" b="0" i="0" u="none" strike="noStrike" kern="1200" cap="none" spc="0" baseline="0">
                <a:solidFill>
                  <a:srgbClr val="000000"/>
                </a:solidFill>
                <a:uFillTx/>
                <a:latin typeface="Times New Roman" pitchFamily="18"/>
                <a:cs typeface="Times New Roman" pitchFamily="18"/>
              </a:rPr>
              <a:t>v následujícím testu je řada tvrzení. Vaším úkolem je určit, která z těchto tvrzení jsou správná. </a:t>
            </a:r>
            <a:r>
              <a:rPr lang="cs-CZ" sz="1600" b="0" i="0" u="none" strike="noStrike" kern="1200" cap="none" spc="0" baseline="0">
                <a:solidFill>
                  <a:srgbClr val="000000"/>
                </a:solidFill>
                <a:uFillTx/>
                <a:latin typeface="Times New Roman" pitchFamily="18"/>
              </a:rPr>
              <a:t>    </a:t>
            </a:r>
            <a:r>
              <a:rPr lang="cs-CZ" sz="1600" b="0" i="0" u="none" strike="noStrike" kern="1200" cap="none" spc="0" baseline="0">
                <a:solidFill>
                  <a:srgbClr val="000000"/>
                </a:solidFill>
                <a:uFillTx/>
                <a:latin typeface="Times New Roman" pitchFamily="18"/>
                <a:cs typeface="Times New Roman" pitchFamily="18"/>
              </a:rPr>
              <a:t>Souhlasíte-li klepněte na </a:t>
            </a:r>
            <a:r>
              <a:rPr lang="cs-CZ" sz="1800" b="1" i="0" u="none" strike="noStrike" kern="1200" cap="none" spc="0" baseline="0">
                <a:solidFill>
                  <a:srgbClr val="000000"/>
                </a:solidFill>
                <a:uFillTx/>
                <a:latin typeface="Times New Roman" pitchFamily="18"/>
                <a:cs typeface="Times New Roman" pitchFamily="18"/>
              </a:rPr>
              <a:t>ano</a:t>
            </a:r>
            <a:r>
              <a:rPr lang="cs-CZ" sz="1600" b="0" i="0" u="none" strike="noStrike" kern="1200" cap="none" spc="0" baseline="0">
                <a:solidFill>
                  <a:srgbClr val="000000"/>
                </a:solidFill>
                <a:uFillTx/>
                <a:latin typeface="Times New Roman" pitchFamily="18"/>
                <a:cs typeface="Times New Roman" pitchFamily="18"/>
              </a:rPr>
              <a:t>, nesouhlasíte-li klepněte na </a:t>
            </a:r>
            <a:r>
              <a:rPr lang="cs-CZ" sz="1800" b="1" i="0" u="none" strike="noStrike" kern="1200" cap="none" spc="0" baseline="0">
                <a:solidFill>
                  <a:srgbClr val="000000"/>
                </a:solidFill>
                <a:uFillTx/>
                <a:latin typeface="Times New Roman" pitchFamily="18"/>
                <a:cs typeface="Times New Roman" pitchFamily="18"/>
              </a:rPr>
              <a:t>ne</a:t>
            </a:r>
            <a:r>
              <a:rPr lang="cs-CZ" sz="1600" b="0" i="0" u="none" strike="noStrike" kern="1200" cap="none" spc="0" baseline="0">
                <a:solidFill>
                  <a:srgbClr val="000000"/>
                </a:solidFill>
                <a:uFillTx/>
                <a:latin typeface="Times New Roman" pitchFamily="18"/>
                <a:cs typeface="Times New Roman" pitchFamily="18"/>
              </a:rPr>
              <a: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600" b="0" i="0" u="none" strike="noStrike" kern="1200" cap="none" spc="0" baseline="0">
              <a:solidFill>
                <a:srgbClr val="000000"/>
              </a:solidFill>
              <a:uFillTx/>
              <a:latin typeface="Times New Roman" pitchFamily="18"/>
            </a:endParaRPr>
          </a:p>
        </p:txBody>
      </p:sp>
      <p:grpSp>
        <p:nvGrpSpPr>
          <p:cNvPr id="3" name="Group 397"/>
          <p:cNvGrpSpPr/>
          <p:nvPr/>
        </p:nvGrpSpPr>
        <p:grpSpPr>
          <a:xfrm>
            <a:off x="228600" y="609603"/>
            <a:ext cx="8686800" cy="6019796"/>
            <a:chOff x="228600" y="609603"/>
            <a:chExt cx="8686800" cy="6019796"/>
          </a:xfrm>
        </p:grpSpPr>
        <p:grpSp>
          <p:nvGrpSpPr>
            <p:cNvPr id="4" name="Group 395"/>
            <p:cNvGrpSpPr/>
            <p:nvPr/>
          </p:nvGrpSpPr>
          <p:grpSpPr>
            <a:xfrm>
              <a:off x="233976" y="612830"/>
              <a:ext cx="8676046" cy="6013332"/>
              <a:chOff x="233976" y="612830"/>
              <a:chExt cx="8676046" cy="6013332"/>
            </a:xfrm>
          </p:grpSpPr>
          <p:grpSp>
            <p:nvGrpSpPr>
              <p:cNvPr id="5" name="Group 292"/>
              <p:cNvGrpSpPr/>
              <p:nvPr/>
            </p:nvGrpSpPr>
            <p:grpSpPr>
              <a:xfrm>
                <a:off x="233976" y="612830"/>
                <a:ext cx="468154" cy="433983"/>
                <a:chOff x="233976" y="612830"/>
                <a:chExt cx="468154" cy="433983"/>
              </a:xfrm>
            </p:grpSpPr>
            <p:sp>
              <p:nvSpPr>
                <p:cNvPr id="6" name="Rectangle 239"/>
                <p:cNvSpPr/>
                <p:nvPr/>
              </p:nvSpPr>
              <p:spPr>
                <a:xfrm>
                  <a:off x="284204" y="612830"/>
                  <a:ext cx="367707" cy="433983"/>
                </a:xfrm>
                <a:prstGeom prst="rect">
                  <a:avLst/>
                </a:prstGeom>
                <a:noFill/>
                <a:ln>
                  <a:noFill/>
                  <a:prstDash val="solid"/>
                </a:ln>
              </p:spPr>
              <p:txBody>
                <a:bodyPr vert="horz" wrap="square" lIns="91440" tIns="45720" rIns="91440" bIns="45720"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cs typeface="Times New Roman" pitchFamily="18"/>
                    </a:rPr>
                    <a:t>1</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2400" b="0" i="0" u="none" strike="noStrike" kern="1200" cap="none" spc="0" baseline="0">
                    <a:solidFill>
                      <a:srgbClr val="000000"/>
                    </a:solidFill>
                    <a:uFillTx/>
                    <a:latin typeface="Times New Roman" pitchFamily="18"/>
                  </a:endParaRPr>
                </a:p>
              </p:txBody>
            </p:sp>
            <p:sp>
              <p:nvSpPr>
                <p:cNvPr id="7" name="Rectangle 291"/>
                <p:cNvSpPr/>
                <p:nvPr/>
              </p:nvSpPr>
              <p:spPr>
                <a:xfrm>
                  <a:off x="233976" y="612830"/>
                  <a:ext cx="468154" cy="433983"/>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grpSp>
          <p:grpSp>
            <p:nvGrpSpPr>
              <p:cNvPr id="8" name="Group 294"/>
              <p:cNvGrpSpPr/>
              <p:nvPr/>
            </p:nvGrpSpPr>
            <p:grpSpPr>
              <a:xfrm>
                <a:off x="702131" y="612830"/>
                <a:ext cx="7018678" cy="433983"/>
                <a:chOff x="702131" y="612830"/>
                <a:chExt cx="7018678" cy="433983"/>
              </a:xfrm>
            </p:grpSpPr>
            <p:sp>
              <p:nvSpPr>
                <p:cNvPr id="9" name="Rectangle 240"/>
                <p:cNvSpPr/>
                <p:nvPr/>
              </p:nvSpPr>
              <p:spPr>
                <a:xfrm>
                  <a:off x="752359" y="612830"/>
                  <a:ext cx="6918231" cy="433983"/>
                </a:xfrm>
                <a:prstGeom prst="rect">
                  <a:avLst/>
                </a:prstGeom>
                <a:noFill/>
                <a:ln>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cs typeface="Times New Roman" pitchFamily="18"/>
                    </a:rPr>
                    <a:t>Vůle v uložení vznikne, je-li skutečný rozměr hřídele větší než skutečný rozměr díry</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2400" b="0" i="0" u="none" strike="noStrike" kern="1200" cap="none" spc="0" baseline="0">
                    <a:solidFill>
                      <a:srgbClr val="000000"/>
                    </a:solidFill>
                    <a:uFillTx/>
                    <a:latin typeface="Times New Roman" pitchFamily="18"/>
                  </a:endParaRPr>
                </a:p>
              </p:txBody>
            </p:sp>
            <p:sp>
              <p:nvSpPr>
                <p:cNvPr id="10" name="Rectangle 293"/>
                <p:cNvSpPr/>
                <p:nvPr/>
              </p:nvSpPr>
              <p:spPr>
                <a:xfrm>
                  <a:off x="702131" y="612830"/>
                  <a:ext cx="7018678" cy="433983"/>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grpSp>
          <p:grpSp>
            <p:nvGrpSpPr>
              <p:cNvPr id="11" name="Group 296"/>
              <p:cNvGrpSpPr/>
              <p:nvPr/>
            </p:nvGrpSpPr>
            <p:grpSpPr>
              <a:xfrm>
                <a:off x="7720809" y="612830"/>
                <a:ext cx="631374" cy="433983"/>
                <a:chOff x="7720809" y="612830"/>
                <a:chExt cx="631374" cy="433983"/>
              </a:xfrm>
            </p:grpSpPr>
            <p:sp>
              <p:nvSpPr>
                <p:cNvPr id="12" name="Rectangle 241"/>
                <p:cNvSpPr/>
                <p:nvPr/>
              </p:nvSpPr>
              <p:spPr>
                <a:xfrm>
                  <a:off x="7771028" y="612830"/>
                  <a:ext cx="530928" cy="433983"/>
                </a:xfrm>
                <a:prstGeom prst="rect">
                  <a:avLst/>
                </a:prstGeom>
                <a:noFill/>
                <a:ln>
                  <a:noFill/>
                  <a:prstDash val="solid"/>
                </a:ln>
              </p:spPr>
              <p:txBody>
                <a:bodyPr vert="horz" wrap="square" lIns="91440" tIns="45720" rIns="91440" bIns="45720"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cs typeface="Times New Roman" pitchFamily="18"/>
                    </a:rPr>
                    <a:t>ano</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2400" b="0" i="0" u="none" strike="noStrike" kern="1200" cap="none" spc="0" baseline="0">
                    <a:solidFill>
                      <a:srgbClr val="000000"/>
                    </a:solidFill>
                    <a:uFillTx/>
                    <a:latin typeface="Times New Roman" pitchFamily="18"/>
                  </a:endParaRPr>
                </a:p>
              </p:txBody>
            </p:sp>
            <p:sp>
              <p:nvSpPr>
                <p:cNvPr id="13" name="Rectangle 295"/>
                <p:cNvSpPr/>
                <p:nvPr/>
              </p:nvSpPr>
              <p:spPr>
                <a:xfrm>
                  <a:off x="7720809" y="612830"/>
                  <a:ext cx="631374" cy="433983"/>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grpSp>
          <p:grpSp>
            <p:nvGrpSpPr>
              <p:cNvPr id="14" name="Group 298"/>
              <p:cNvGrpSpPr/>
              <p:nvPr/>
            </p:nvGrpSpPr>
            <p:grpSpPr>
              <a:xfrm>
                <a:off x="8352184" y="612830"/>
                <a:ext cx="557838" cy="433983"/>
                <a:chOff x="8352184" y="612830"/>
                <a:chExt cx="557838" cy="433983"/>
              </a:xfrm>
            </p:grpSpPr>
            <p:sp>
              <p:nvSpPr>
                <p:cNvPr id="15" name="Rectangle 242"/>
                <p:cNvSpPr/>
                <p:nvPr/>
              </p:nvSpPr>
              <p:spPr>
                <a:xfrm>
                  <a:off x="8402403" y="612830"/>
                  <a:ext cx="457392" cy="433983"/>
                </a:xfrm>
                <a:prstGeom prst="rect">
                  <a:avLst/>
                </a:prstGeom>
                <a:noFill/>
                <a:ln>
                  <a:noFill/>
                  <a:prstDash val="solid"/>
                </a:ln>
              </p:spPr>
              <p:txBody>
                <a:bodyPr vert="horz" wrap="square" lIns="91440" tIns="45720" rIns="91440" bIns="45720"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cs typeface="Times New Roman" pitchFamily="18"/>
                    </a:rPr>
                    <a:t>ne</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2400" b="0" i="0" u="none" strike="noStrike" kern="1200" cap="none" spc="0" baseline="0">
                    <a:solidFill>
                      <a:srgbClr val="000000"/>
                    </a:solidFill>
                    <a:uFillTx/>
                    <a:latin typeface="Times New Roman" pitchFamily="18"/>
                  </a:endParaRPr>
                </a:p>
              </p:txBody>
            </p:sp>
            <p:sp>
              <p:nvSpPr>
                <p:cNvPr id="16" name="Rectangle 297"/>
                <p:cNvSpPr/>
                <p:nvPr/>
              </p:nvSpPr>
              <p:spPr>
                <a:xfrm>
                  <a:off x="8352184" y="612830"/>
                  <a:ext cx="557838" cy="433983"/>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grpSp>
          <p:grpSp>
            <p:nvGrpSpPr>
              <p:cNvPr id="17" name="Group 300"/>
              <p:cNvGrpSpPr/>
              <p:nvPr/>
            </p:nvGrpSpPr>
            <p:grpSpPr>
              <a:xfrm>
                <a:off x="233976" y="1046814"/>
                <a:ext cx="468154" cy="433983"/>
                <a:chOff x="233976" y="1046814"/>
                <a:chExt cx="468154" cy="433983"/>
              </a:xfrm>
            </p:grpSpPr>
            <p:sp>
              <p:nvSpPr>
                <p:cNvPr id="18" name="Rectangle 243"/>
                <p:cNvSpPr/>
                <p:nvPr/>
              </p:nvSpPr>
              <p:spPr>
                <a:xfrm>
                  <a:off x="284204" y="1046814"/>
                  <a:ext cx="367707" cy="433983"/>
                </a:xfrm>
                <a:prstGeom prst="rect">
                  <a:avLst/>
                </a:prstGeom>
                <a:noFill/>
                <a:ln>
                  <a:noFill/>
                  <a:prstDash val="solid"/>
                </a:ln>
              </p:spPr>
              <p:txBody>
                <a:bodyPr vert="horz" wrap="square" lIns="91440" tIns="45720" rIns="91440" bIns="45720"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cs typeface="Times New Roman" pitchFamily="18"/>
                    </a:rPr>
                    <a:t>2</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2400" b="0" i="0" u="none" strike="noStrike" kern="1200" cap="none" spc="0" baseline="0">
                    <a:solidFill>
                      <a:srgbClr val="000000"/>
                    </a:solidFill>
                    <a:uFillTx/>
                    <a:latin typeface="Times New Roman" pitchFamily="18"/>
                  </a:endParaRPr>
                </a:p>
              </p:txBody>
            </p:sp>
            <p:sp>
              <p:nvSpPr>
                <p:cNvPr id="19" name="Rectangle 299"/>
                <p:cNvSpPr/>
                <p:nvPr/>
              </p:nvSpPr>
              <p:spPr>
                <a:xfrm>
                  <a:off x="233976" y="1046814"/>
                  <a:ext cx="468154" cy="433983"/>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grpSp>
          <p:grpSp>
            <p:nvGrpSpPr>
              <p:cNvPr id="20" name="Group 302"/>
              <p:cNvGrpSpPr/>
              <p:nvPr/>
            </p:nvGrpSpPr>
            <p:grpSpPr>
              <a:xfrm>
                <a:off x="702131" y="1046814"/>
                <a:ext cx="7018678" cy="433983"/>
                <a:chOff x="702131" y="1046814"/>
                <a:chExt cx="7018678" cy="433983"/>
              </a:xfrm>
            </p:grpSpPr>
            <p:sp>
              <p:nvSpPr>
                <p:cNvPr id="21" name="Rectangle 244"/>
                <p:cNvSpPr/>
                <p:nvPr/>
              </p:nvSpPr>
              <p:spPr>
                <a:xfrm>
                  <a:off x="752359" y="1046814"/>
                  <a:ext cx="6918231" cy="433983"/>
                </a:xfrm>
                <a:prstGeom prst="rect">
                  <a:avLst/>
                </a:prstGeom>
                <a:noFill/>
                <a:ln>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cs typeface="Times New Roman" pitchFamily="18"/>
                    </a:rPr>
                    <a:t>Dolní mezní rozměr je nejmenší dovolený rozměr součásti</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2400" b="0" i="0" u="none" strike="noStrike" kern="1200" cap="none" spc="0" baseline="0">
                    <a:solidFill>
                      <a:srgbClr val="000000"/>
                    </a:solidFill>
                    <a:uFillTx/>
                    <a:latin typeface="Times New Roman" pitchFamily="18"/>
                  </a:endParaRPr>
                </a:p>
              </p:txBody>
            </p:sp>
            <p:sp>
              <p:nvSpPr>
                <p:cNvPr id="22" name="Rectangle 301"/>
                <p:cNvSpPr/>
                <p:nvPr/>
              </p:nvSpPr>
              <p:spPr>
                <a:xfrm>
                  <a:off x="702131" y="1046814"/>
                  <a:ext cx="7018678" cy="433983"/>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grpSp>
          <p:sp>
            <p:nvSpPr>
              <p:cNvPr id="23" name="Rectangle 303"/>
              <p:cNvSpPr/>
              <p:nvPr/>
            </p:nvSpPr>
            <p:spPr>
              <a:xfrm>
                <a:off x="7720809" y="1046814"/>
                <a:ext cx="631374" cy="433983"/>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sp>
            <p:nvSpPr>
              <p:cNvPr id="24" name="Rectangle 305"/>
              <p:cNvSpPr/>
              <p:nvPr/>
            </p:nvSpPr>
            <p:spPr>
              <a:xfrm>
                <a:off x="8352184" y="1046814"/>
                <a:ext cx="557838" cy="433983"/>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grpSp>
            <p:nvGrpSpPr>
              <p:cNvPr id="25" name="Group 308"/>
              <p:cNvGrpSpPr/>
              <p:nvPr/>
            </p:nvGrpSpPr>
            <p:grpSpPr>
              <a:xfrm>
                <a:off x="233976" y="1480797"/>
                <a:ext cx="468154" cy="433983"/>
                <a:chOff x="233976" y="1480797"/>
                <a:chExt cx="468154" cy="433983"/>
              </a:xfrm>
            </p:grpSpPr>
            <p:sp>
              <p:nvSpPr>
                <p:cNvPr id="26" name="Rectangle 247"/>
                <p:cNvSpPr/>
                <p:nvPr/>
              </p:nvSpPr>
              <p:spPr>
                <a:xfrm>
                  <a:off x="284204" y="1480797"/>
                  <a:ext cx="367707" cy="433983"/>
                </a:xfrm>
                <a:prstGeom prst="rect">
                  <a:avLst/>
                </a:prstGeom>
                <a:noFill/>
                <a:ln>
                  <a:noFill/>
                  <a:prstDash val="solid"/>
                </a:ln>
              </p:spPr>
              <p:txBody>
                <a:bodyPr vert="horz" wrap="square" lIns="91440" tIns="45720" rIns="91440" bIns="45720"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cs typeface="Times New Roman" pitchFamily="18"/>
                    </a:rPr>
                    <a:t>3</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2400" b="0" i="0" u="none" strike="noStrike" kern="1200" cap="none" spc="0" baseline="0">
                    <a:solidFill>
                      <a:srgbClr val="000000"/>
                    </a:solidFill>
                    <a:uFillTx/>
                    <a:latin typeface="Times New Roman" pitchFamily="18"/>
                  </a:endParaRPr>
                </a:p>
              </p:txBody>
            </p:sp>
            <p:sp>
              <p:nvSpPr>
                <p:cNvPr id="27" name="Rectangle 307"/>
                <p:cNvSpPr/>
                <p:nvPr/>
              </p:nvSpPr>
              <p:spPr>
                <a:xfrm>
                  <a:off x="233976" y="1480797"/>
                  <a:ext cx="468154" cy="433983"/>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grpSp>
          <p:grpSp>
            <p:nvGrpSpPr>
              <p:cNvPr id="28" name="Group 310"/>
              <p:cNvGrpSpPr/>
              <p:nvPr/>
            </p:nvGrpSpPr>
            <p:grpSpPr>
              <a:xfrm>
                <a:off x="702131" y="1480797"/>
                <a:ext cx="7018678" cy="433983"/>
                <a:chOff x="702131" y="1480797"/>
                <a:chExt cx="7018678" cy="433983"/>
              </a:xfrm>
            </p:grpSpPr>
            <p:sp>
              <p:nvSpPr>
                <p:cNvPr id="29" name="Rectangle 248"/>
                <p:cNvSpPr/>
                <p:nvPr/>
              </p:nvSpPr>
              <p:spPr>
                <a:xfrm>
                  <a:off x="752359" y="1480797"/>
                  <a:ext cx="6918231" cy="433983"/>
                </a:xfrm>
                <a:prstGeom prst="rect">
                  <a:avLst/>
                </a:prstGeom>
                <a:noFill/>
                <a:ln>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cs typeface="Times New Roman" pitchFamily="18"/>
                    </a:rPr>
                    <a:t>Tolerance je rozdíl mezi horním mezním rozměrem a dolním mezním rozměrem</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2400" b="0" i="0" u="none" strike="noStrike" kern="1200" cap="none" spc="0" baseline="0">
                    <a:solidFill>
                      <a:srgbClr val="000000"/>
                    </a:solidFill>
                    <a:uFillTx/>
                    <a:latin typeface="Times New Roman" pitchFamily="18"/>
                  </a:endParaRPr>
                </a:p>
              </p:txBody>
            </p:sp>
            <p:sp>
              <p:nvSpPr>
                <p:cNvPr id="30" name="Rectangle 309"/>
                <p:cNvSpPr/>
                <p:nvPr/>
              </p:nvSpPr>
              <p:spPr>
                <a:xfrm>
                  <a:off x="702131" y="1480797"/>
                  <a:ext cx="7018678" cy="433983"/>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grpSp>
          <p:grpSp>
            <p:nvGrpSpPr>
              <p:cNvPr id="31" name="Group 312"/>
              <p:cNvGrpSpPr/>
              <p:nvPr/>
            </p:nvGrpSpPr>
            <p:grpSpPr>
              <a:xfrm>
                <a:off x="7720809" y="1480797"/>
                <a:ext cx="631374" cy="436141"/>
                <a:chOff x="7720809" y="1480797"/>
                <a:chExt cx="631374" cy="436141"/>
              </a:xfrm>
            </p:grpSpPr>
            <p:sp>
              <p:nvSpPr>
                <p:cNvPr id="32" name="Rectangle 249">
                  <a:hlinkClick r:id="rId3" action="ppaction://hlinksldjump"/>
                </p:cNvPr>
                <p:cNvSpPr/>
                <p:nvPr/>
              </p:nvSpPr>
              <p:spPr>
                <a:xfrm>
                  <a:off x="7785384" y="1557259"/>
                  <a:ext cx="530928" cy="359679"/>
                </a:xfrm>
                <a:prstGeom prst="rect">
                  <a:avLst/>
                </a:prstGeom>
                <a:noFill/>
                <a:ln>
                  <a:noFill/>
                  <a:prstDash val="solid"/>
                </a:ln>
              </p:spPr>
              <p:txBody>
                <a:bodyPr vert="horz" wrap="square" lIns="91440" tIns="45720" rIns="91440" bIns="45720"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cs typeface="Times New Roman" pitchFamily="18"/>
                    </a:rPr>
                    <a:t>ano</a:t>
                  </a:r>
                  <a:endParaRPr lang="cs-CZ" sz="2400" b="0" i="0" u="none" strike="noStrike" kern="1200" cap="none" spc="0" baseline="0">
                    <a:solidFill>
                      <a:srgbClr val="000000"/>
                    </a:solidFill>
                    <a:uFillTx/>
                    <a:latin typeface="Times New Roman" pitchFamily="18"/>
                  </a:endParaRPr>
                </a:p>
              </p:txBody>
            </p:sp>
            <p:sp>
              <p:nvSpPr>
                <p:cNvPr id="33" name="Rectangle 311"/>
                <p:cNvSpPr/>
                <p:nvPr/>
              </p:nvSpPr>
              <p:spPr>
                <a:xfrm>
                  <a:off x="7720809" y="1480797"/>
                  <a:ext cx="631374" cy="433983"/>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grpSp>
          <p:sp>
            <p:nvSpPr>
              <p:cNvPr id="34" name="Rectangle 313"/>
              <p:cNvSpPr/>
              <p:nvPr/>
            </p:nvSpPr>
            <p:spPr>
              <a:xfrm>
                <a:off x="8352184" y="1480797"/>
                <a:ext cx="557838" cy="433983"/>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grpSp>
            <p:nvGrpSpPr>
              <p:cNvPr id="35" name="Group 316"/>
              <p:cNvGrpSpPr/>
              <p:nvPr/>
            </p:nvGrpSpPr>
            <p:grpSpPr>
              <a:xfrm>
                <a:off x="233976" y="1914790"/>
                <a:ext cx="468154" cy="433983"/>
                <a:chOff x="233976" y="1914790"/>
                <a:chExt cx="468154" cy="433983"/>
              </a:xfrm>
            </p:grpSpPr>
            <p:sp>
              <p:nvSpPr>
                <p:cNvPr id="36" name="Rectangle 251"/>
                <p:cNvSpPr/>
                <p:nvPr/>
              </p:nvSpPr>
              <p:spPr>
                <a:xfrm>
                  <a:off x="284204" y="1914790"/>
                  <a:ext cx="367707" cy="433983"/>
                </a:xfrm>
                <a:prstGeom prst="rect">
                  <a:avLst/>
                </a:prstGeom>
                <a:noFill/>
                <a:ln>
                  <a:noFill/>
                  <a:prstDash val="solid"/>
                </a:ln>
              </p:spPr>
              <p:txBody>
                <a:bodyPr vert="horz" wrap="square" lIns="91440" tIns="45720" rIns="91440" bIns="45720"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cs typeface="Times New Roman" pitchFamily="18"/>
                    </a:rPr>
                    <a:t>4</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2400" b="0" i="0" u="none" strike="noStrike" kern="1200" cap="none" spc="0" baseline="0">
                    <a:solidFill>
                      <a:srgbClr val="000000"/>
                    </a:solidFill>
                    <a:uFillTx/>
                    <a:latin typeface="Times New Roman" pitchFamily="18"/>
                  </a:endParaRPr>
                </a:p>
              </p:txBody>
            </p:sp>
            <p:sp>
              <p:nvSpPr>
                <p:cNvPr id="37" name="Rectangle 315"/>
                <p:cNvSpPr/>
                <p:nvPr/>
              </p:nvSpPr>
              <p:spPr>
                <a:xfrm>
                  <a:off x="233976" y="1914790"/>
                  <a:ext cx="468154" cy="433983"/>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grpSp>
          <p:grpSp>
            <p:nvGrpSpPr>
              <p:cNvPr id="38" name="Group 318"/>
              <p:cNvGrpSpPr/>
              <p:nvPr/>
            </p:nvGrpSpPr>
            <p:grpSpPr>
              <a:xfrm>
                <a:off x="702131" y="1914790"/>
                <a:ext cx="7018678" cy="433983"/>
                <a:chOff x="702131" y="1914790"/>
                <a:chExt cx="7018678" cy="433983"/>
              </a:xfrm>
            </p:grpSpPr>
            <p:sp>
              <p:nvSpPr>
                <p:cNvPr id="39" name="Rectangle 252"/>
                <p:cNvSpPr/>
                <p:nvPr/>
              </p:nvSpPr>
              <p:spPr>
                <a:xfrm>
                  <a:off x="752359" y="1914790"/>
                  <a:ext cx="6918231" cy="433983"/>
                </a:xfrm>
                <a:prstGeom prst="rect">
                  <a:avLst/>
                </a:prstGeom>
                <a:noFill/>
                <a:ln>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cs typeface="Times New Roman" pitchFamily="18"/>
                    </a:rPr>
                    <a:t>Jmenovitý rozměr je skutečně naměřený rozměr zhotovené součásti</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2400" b="0" i="0" u="none" strike="noStrike" kern="1200" cap="none" spc="0" baseline="0">
                    <a:solidFill>
                      <a:srgbClr val="000000"/>
                    </a:solidFill>
                    <a:uFillTx/>
                    <a:latin typeface="Times New Roman" pitchFamily="18"/>
                  </a:endParaRPr>
                </a:p>
              </p:txBody>
            </p:sp>
            <p:sp>
              <p:nvSpPr>
                <p:cNvPr id="40" name="Rectangle 317"/>
                <p:cNvSpPr/>
                <p:nvPr/>
              </p:nvSpPr>
              <p:spPr>
                <a:xfrm>
                  <a:off x="702131" y="1914790"/>
                  <a:ext cx="7018678" cy="433983"/>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grpSp>
          <p:sp>
            <p:nvSpPr>
              <p:cNvPr id="41" name="Rectangle 319"/>
              <p:cNvSpPr/>
              <p:nvPr/>
            </p:nvSpPr>
            <p:spPr>
              <a:xfrm>
                <a:off x="7720809" y="1914790"/>
                <a:ext cx="631374" cy="433983"/>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sp>
            <p:nvSpPr>
              <p:cNvPr id="42" name="Rectangle 321"/>
              <p:cNvSpPr/>
              <p:nvPr/>
            </p:nvSpPr>
            <p:spPr>
              <a:xfrm>
                <a:off x="8352184" y="1914790"/>
                <a:ext cx="557838" cy="433983"/>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grpSp>
            <p:nvGrpSpPr>
              <p:cNvPr id="43" name="Group 324"/>
              <p:cNvGrpSpPr/>
              <p:nvPr/>
            </p:nvGrpSpPr>
            <p:grpSpPr>
              <a:xfrm>
                <a:off x="233976" y="2348773"/>
                <a:ext cx="468154" cy="681666"/>
                <a:chOff x="233976" y="2348773"/>
                <a:chExt cx="468154" cy="681666"/>
              </a:xfrm>
            </p:grpSpPr>
            <p:sp>
              <p:nvSpPr>
                <p:cNvPr id="44" name="Rectangle 255"/>
                <p:cNvSpPr/>
                <p:nvPr/>
              </p:nvSpPr>
              <p:spPr>
                <a:xfrm>
                  <a:off x="284204" y="2348773"/>
                  <a:ext cx="367707" cy="681666"/>
                </a:xfrm>
                <a:prstGeom prst="rect">
                  <a:avLst/>
                </a:prstGeom>
                <a:noFill/>
                <a:ln>
                  <a:noFill/>
                  <a:prstDash val="solid"/>
                </a:ln>
              </p:spPr>
              <p:txBody>
                <a:bodyPr vert="horz" wrap="square" lIns="91440" tIns="45720" rIns="91440" bIns="45720"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cs typeface="Times New Roman" pitchFamily="18"/>
                    </a:rPr>
                    <a:t>5</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2400" b="0" i="0" u="none" strike="noStrike" kern="1200" cap="none" spc="0" baseline="0">
                    <a:solidFill>
                      <a:srgbClr val="000000"/>
                    </a:solidFill>
                    <a:uFillTx/>
                    <a:latin typeface="Times New Roman" pitchFamily="18"/>
                  </a:endParaRPr>
                </a:p>
              </p:txBody>
            </p:sp>
            <p:sp>
              <p:nvSpPr>
                <p:cNvPr id="45" name="Rectangle 323"/>
                <p:cNvSpPr/>
                <p:nvPr/>
              </p:nvSpPr>
              <p:spPr>
                <a:xfrm>
                  <a:off x="233976" y="2348773"/>
                  <a:ext cx="468154" cy="681666"/>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grpSp>
          <p:grpSp>
            <p:nvGrpSpPr>
              <p:cNvPr id="46" name="Group 326"/>
              <p:cNvGrpSpPr/>
              <p:nvPr/>
            </p:nvGrpSpPr>
            <p:grpSpPr>
              <a:xfrm>
                <a:off x="702131" y="2348773"/>
                <a:ext cx="7018678" cy="681666"/>
                <a:chOff x="702131" y="2348773"/>
                <a:chExt cx="7018678" cy="681666"/>
              </a:xfrm>
            </p:grpSpPr>
            <p:sp>
              <p:nvSpPr>
                <p:cNvPr id="47" name="Rectangle 256"/>
                <p:cNvSpPr/>
                <p:nvPr/>
              </p:nvSpPr>
              <p:spPr>
                <a:xfrm>
                  <a:off x="752359" y="2348773"/>
                  <a:ext cx="6918231" cy="681666"/>
                </a:xfrm>
                <a:prstGeom prst="rect">
                  <a:avLst/>
                </a:prstGeom>
                <a:noFill/>
                <a:ln>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cs typeface="Times New Roman" pitchFamily="18"/>
                    </a:rPr>
                    <a:t>Nulová čára je obvykle vodorovná přímka k níž se vztahují úchylky při grafickém znázorňování tolerancí a uložení, přísluší jmenovitému rozměru.</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cs typeface="Times New Roman" pitchFamily="18"/>
                    </a:rPr>
                    <a:t>Kladné úchylky se znázorňují nad  a záporné úchylky se znázorňují pod touto čarou</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2400" b="0" i="0" u="none" strike="noStrike" kern="1200" cap="none" spc="0" baseline="0">
                    <a:solidFill>
                      <a:srgbClr val="000000"/>
                    </a:solidFill>
                    <a:uFillTx/>
                    <a:latin typeface="Times New Roman" pitchFamily="18"/>
                  </a:endParaRPr>
                </a:p>
              </p:txBody>
            </p:sp>
            <p:sp>
              <p:nvSpPr>
                <p:cNvPr id="48" name="Rectangle 325"/>
                <p:cNvSpPr/>
                <p:nvPr/>
              </p:nvSpPr>
              <p:spPr>
                <a:xfrm>
                  <a:off x="702131" y="2348773"/>
                  <a:ext cx="7018678" cy="681666"/>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grpSp>
          <p:sp>
            <p:nvSpPr>
              <p:cNvPr id="49" name="Rectangle 327"/>
              <p:cNvSpPr/>
              <p:nvPr/>
            </p:nvSpPr>
            <p:spPr>
              <a:xfrm>
                <a:off x="7720809" y="2348773"/>
                <a:ext cx="631374" cy="681666"/>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sp>
            <p:nvSpPr>
              <p:cNvPr id="50" name="Rectangle 329"/>
              <p:cNvSpPr/>
              <p:nvPr/>
            </p:nvSpPr>
            <p:spPr>
              <a:xfrm>
                <a:off x="8352184" y="2348773"/>
                <a:ext cx="557838" cy="681666"/>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grpSp>
            <p:nvGrpSpPr>
              <p:cNvPr id="51" name="Group 332"/>
              <p:cNvGrpSpPr/>
              <p:nvPr/>
            </p:nvGrpSpPr>
            <p:grpSpPr>
              <a:xfrm>
                <a:off x="233976" y="3030440"/>
                <a:ext cx="468154" cy="433983"/>
                <a:chOff x="233976" y="3030440"/>
                <a:chExt cx="468154" cy="433983"/>
              </a:xfrm>
            </p:grpSpPr>
            <p:sp>
              <p:nvSpPr>
                <p:cNvPr id="52" name="Rectangle 259"/>
                <p:cNvSpPr/>
                <p:nvPr/>
              </p:nvSpPr>
              <p:spPr>
                <a:xfrm>
                  <a:off x="284204" y="3030440"/>
                  <a:ext cx="367707" cy="433983"/>
                </a:xfrm>
                <a:prstGeom prst="rect">
                  <a:avLst/>
                </a:prstGeom>
                <a:noFill/>
                <a:ln>
                  <a:noFill/>
                  <a:prstDash val="solid"/>
                </a:ln>
              </p:spPr>
              <p:txBody>
                <a:bodyPr vert="horz" wrap="square" lIns="91440" tIns="45720" rIns="91440" bIns="45720"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cs typeface="Times New Roman" pitchFamily="18"/>
                    </a:rPr>
                    <a:t>6</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2400" b="0" i="0" u="none" strike="noStrike" kern="1200" cap="none" spc="0" baseline="0">
                    <a:solidFill>
                      <a:srgbClr val="000000"/>
                    </a:solidFill>
                    <a:uFillTx/>
                    <a:latin typeface="Times New Roman" pitchFamily="18"/>
                  </a:endParaRPr>
                </a:p>
              </p:txBody>
            </p:sp>
            <p:sp>
              <p:nvSpPr>
                <p:cNvPr id="53" name="Rectangle 331"/>
                <p:cNvSpPr/>
                <p:nvPr/>
              </p:nvSpPr>
              <p:spPr>
                <a:xfrm>
                  <a:off x="233976" y="3030440"/>
                  <a:ext cx="468154" cy="433983"/>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grpSp>
          <p:grpSp>
            <p:nvGrpSpPr>
              <p:cNvPr id="54" name="Group 334"/>
              <p:cNvGrpSpPr/>
              <p:nvPr/>
            </p:nvGrpSpPr>
            <p:grpSpPr>
              <a:xfrm>
                <a:off x="702131" y="3030440"/>
                <a:ext cx="7018678" cy="433983"/>
                <a:chOff x="702131" y="3030440"/>
                <a:chExt cx="7018678" cy="433983"/>
              </a:xfrm>
            </p:grpSpPr>
            <p:sp>
              <p:nvSpPr>
                <p:cNvPr id="55" name="Rectangle 260"/>
                <p:cNvSpPr/>
                <p:nvPr/>
              </p:nvSpPr>
              <p:spPr>
                <a:xfrm>
                  <a:off x="752359" y="3030440"/>
                  <a:ext cx="6918231" cy="433983"/>
                </a:xfrm>
                <a:prstGeom prst="rect">
                  <a:avLst/>
                </a:prstGeom>
                <a:noFill/>
                <a:ln>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cs typeface="Times New Roman" pitchFamily="18"/>
                    </a:rPr>
                    <a:t>Největší vůle je vůle mezi největším hřídelem a nejmenší dírou, je-li hřídel větší než díra</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2400" b="0" i="0" u="none" strike="noStrike" kern="1200" cap="none" spc="0" baseline="0">
                    <a:solidFill>
                      <a:srgbClr val="000000"/>
                    </a:solidFill>
                    <a:uFillTx/>
                    <a:latin typeface="Times New Roman" pitchFamily="18"/>
                  </a:endParaRPr>
                </a:p>
              </p:txBody>
            </p:sp>
            <p:sp>
              <p:nvSpPr>
                <p:cNvPr id="56" name="Rectangle 333"/>
                <p:cNvSpPr/>
                <p:nvPr/>
              </p:nvSpPr>
              <p:spPr>
                <a:xfrm>
                  <a:off x="702131" y="3030440"/>
                  <a:ext cx="7018678" cy="433983"/>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grpSp>
          <p:sp>
            <p:nvSpPr>
              <p:cNvPr id="57" name="Rectangle 337"/>
              <p:cNvSpPr/>
              <p:nvPr/>
            </p:nvSpPr>
            <p:spPr>
              <a:xfrm>
                <a:off x="8352184" y="3030440"/>
                <a:ext cx="557838" cy="433983"/>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grpSp>
            <p:nvGrpSpPr>
              <p:cNvPr id="58" name="Group 340"/>
              <p:cNvGrpSpPr/>
              <p:nvPr/>
            </p:nvGrpSpPr>
            <p:grpSpPr>
              <a:xfrm>
                <a:off x="233976" y="3464433"/>
                <a:ext cx="468154" cy="433983"/>
                <a:chOff x="233976" y="3464433"/>
                <a:chExt cx="468154" cy="433983"/>
              </a:xfrm>
            </p:grpSpPr>
            <p:sp>
              <p:nvSpPr>
                <p:cNvPr id="59" name="Rectangle 263"/>
                <p:cNvSpPr/>
                <p:nvPr/>
              </p:nvSpPr>
              <p:spPr>
                <a:xfrm>
                  <a:off x="284204" y="3464433"/>
                  <a:ext cx="367707" cy="433983"/>
                </a:xfrm>
                <a:prstGeom prst="rect">
                  <a:avLst/>
                </a:prstGeom>
                <a:noFill/>
                <a:ln>
                  <a:noFill/>
                  <a:prstDash val="solid"/>
                </a:ln>
              </p:spPr>
              <p:txBody>
                <a:bodyPr vert="horz" wrap="square" lIns="91440" tIns="45720" rIns="91440" bIns="45720"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cs typeface="Times New Roman" pitchFamily="18"/>
                    </a:rPr>
                    <a:t>7</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2400" b="0" i="0" u="none" strike="noStrike" kern="1200" cap="none" spc="0" baseline="0">
                    <a:solidFill>
                      <a:srgbClr val="000000"/>
                    </a:solidFill>
                    <a:uFillTx/>
                    <a:latin typeface="Times New Roman" pitchFamily="18"/>
                  </a:endParaRPr>
                </a:p>
              </p:txBody>
            </p:sp>
            <p:sp>
              <p:nvSpPr>
                <p:cNvPr id="60" name="Rectangle 339"/>
                <p:cNvSpPr/>
                <p:nvPr/>
              </p:nvSpPr>
              <p:spPr>
                <a:xfrm>
                  <a:off x="233976" y="3464433"/>
                  <a:ext cx="468154" cy="433983"/>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grpSp>
          <p:grpSp>
            <p:nvGrpSpPr>
              <p:cNvPr id="61" name="Group 342"/>
              <p:cNvGrpSpPr/>
              <p:nvPr/>
            </p:nvGrpSpPr>
            <p:grpSpPr>
              <a:xfrm>
                <a:off x="702131" y="3464433"/>
                <a:ext cx="7018678" cy="433983"/>
                <a:chOff x="702131" y="3464433"/>
                <a:chExt cx="7018678" cy="433983"/>
              </a:xfrm>
            </p:grpSpPr>
            <p:sp>
              <p:nvSpPr>
                <p:cNvPr id="62" name="Rectangle 264"/>
                <p:cNvSpPr/>
                <p:nvPr/>
              </p:nvSpPr>
              <p:spPr>
                <a:xfrm>
                  <a:off x="752359" y="3464433"/>
                  <a:ext cx="6918231" cy="433983"/>
                </a:xfrm>
                <a:prstGeom prst="rect">
                  <a:avLst/>
                </a:prstGeom>
                <a:noFill/>
                <a:ln>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cs typeface="Times New Roman" pitchFamily="18"/>
                    </a:rPr>
                    <a:t>Největší přesah je rozdíl mezi největším hřídelem a nejmenší dírou, je-li hřídel větší než díra</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2400" b="0" i="0" u="none" strike="noStrike" kern="1200" cap="none" spc="0" baseline="0">
                    <a:solidFill>
                      <a:srgbClr val="000000"/>
                    </a:solidFill>
                    <a:uFillTx/>
                    <a:latin typeface="Times New Roman" pitchFamily="18"/>
                  </a:endParaRPr>
                </a:p>
              </p:txBody>
            </p:sp>
            <p:sp>
              <p:nvSpPr>
                <p:cNvPr id="63" name="Rectangle 341"/>
                <p:cNvSpPr/>
                <p:nvPr/>
              </p:nvSpPr>
              <p:spPr>
                <a:xfrm>
                  <a:off x="702131" y="3464433"/>
                  <a:ext cx="7018678" cy="433983"/>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grpSp>
          <p:sp>
            <p:nvSpPr>
              <p:cNvPr id="64" name="Rectangle 343"/>
              <p:cNvSpPr/>
              <p:nvPr/>
            </p:nvSpPr>
            <p:spPr>
              <a:xfrm>
                <a:off x="7720809" y="3464433"/>
                <a:ext cx="631374" cy="433983"/>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sp>
            <p:nvSpPr>
              <p:cNvPr id="65" name="Rectangle 345"/>
              <p:cNvSpPr/>
              <p:nvPr/>
            </p:nvSpPr>
            <p:spPr>
              <a:xfrm>
                <a:off x="8352184" y="3464433"/>
                <a:ext cx="557838" cy="433983"/>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grpSp>
            <p:nvGrpSpPr>
              <p:cNvPr id="66" name="Group 348"/>
              <p:cNvGrpSpPr/>
              <p:nvPr/>
            </p:nvGrpSpPr>
            <p:grpSpPr>
              <a:xfrm>
                <a:off x="233976" y="3898416"/>
                <a:ext cx="468154" cy="433983"/>
                <a:chOff x="233976" y="3898416"/>
                <a:chExt cx="468154" cy="433983"/>
              </a:xfrm>
            </p:grpSpPr>
            <p:sp>
              <p:nvSpPr>
                <p:cNvPr id="67" name="Rectangle 267"/>
                <p:cNvSpPr/>
                <p:nvPr/>
              </p:nvSpPr>
              <p:spPr>
                <a:xfrm>
                  <a:off x="284204" y="3898416"/>
                  <a:ext cx="367707" cy="433983"/>
                </a:xfrm>
                <a:prstGeom prst="rect">
                  <a:avLst/>
                </a:prstGeom>
                <a:noFill/>
                <a:ln>
                  <a:noFill/>
                  <a:prstDash val="solid"/>
                </a:ln>
              </p:spPr>
              <p:txBody>
                <a:bodyPr vert="horz" wrap="square" lIns="91440" tIns="45720" rIns="91440" bIns="45720"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cs typeface="Times New Roman" pitchFamily="18"/>
                    </a:rPr>
                    <a:t>8</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2400" b="0" i="0" u="none" strike="noStrike" kern="1200" cap="none" spc="0" baseline="0">
                    <a:solidFill>
                      <a:srgbClr val="000000"/>
                    </a:solidFill>
                    <a:uFillTx/>
                    <a:latin typeface="Times New Roman" pitchFamily="18"/>
                  </a:endParaRPr>
                </a:p>
              </p:txBody>
            </p:sp>
            <p:sp>
              <p:nvSpPr>
                <p:cNvPr id="68" name="Rectangle 347"/>
                <p:cNvSpPr/>
                <p:nvPr/>
              </p:nvSpPr>
              <p:spPr>
                <a:xfrm>
                  <a:off x="233976" y="3898416"/>
                  <a:ext cx="468154" cy="433983"/>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grpSp>
          <p:grpSp>
            <p:nvGrpSpPr>
              <p:cNvPr id="69" name="Group 350"/>
              <p:cNvGrpSpPr/>
              <p:nvPr/>
            </p:nvGrpSpPr>
            <p:grpSpPr>
              <a:xfrm>
                <a:off x="702131" y="3898416"/>
                <a:ext cx="7018678" cy="433983"/>
                <a:chOff x="702131" y="3898416"/>
                <a:chExt cx="7018678" cy="433983"/>
              </a:xfrm>
            </p:grpSpPr>
            <p:sp>
              <p:nvSpPr>
                <p:cNvPr id="70" name="Rectangle 268"/>
                <p:cNvSpPr/>
                <p:nvPr/>
              </p:nvSpPr>
              <p:spPr>
                <a:xfrm>
                  <a:off x="752359" y="3898416"/>
                  <a:ext cx="6918231" cy="433983"/>
                </a:xfrm>
                <a:prstGeom prst="rect">
                  <a:avLst/>
                </a:prstGeom>
                <a:noFill/>
                <a:ln>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cs typeface="Times New Roman" pitchFamily="18"/>
                    </a:rPr>
                    <a:t>Nejmenší vůle je rozdíl mezi nejmenší dírou a největším hřídelem, je-li hřídel  menší než díra</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2400" b="0" i="0" u="none" strike="noStrike" kern="1200" cap="none" spc="0" baseline="0">
                    <a:solidFill>
                      <a:srgbClr val="000000"/>
                    </a:solidFill>
                    <a:uFillTx/>
                    <a:latin typeface="Times New Roman" pitchFamily="18"/>
                  </a:endParaRPr>
                </a:p>
              </p:txBody>
            </p:sp>
            <p:sp>
              <p:nvSpPr>
                <p:cNvPr id="71" name="Rectangle 349"/>
                <p:cNvSpPr/>
                <p:nvPr/>
              </p:nvSpPr>
              <p:spPr>
                <a:xfrm>
                  <a:off x="702131" y="3898416"/>
                  <a:ext cx="7018678" cy="433983"/>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grpSp>
          <p:sp>
            <p:nvSpPr>
              <p:cNvPr id="72" name="Rectangle 351"/>
              <p:cNvSpPr/>
              <p:nvPr/>
            </p:nvSpPr>
            <p:spPr>
              <a:xfrm>
                <a:off x="7720809" y="3898416"/>
                <a:ext cx="631374" cy="433983"/>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sp>
            <p:nvSpPr>
              <p:cNvPr id="73" name="Rectangle 353"/>
              <p:cNvSpPr/>
              <p:nvPr/>
            </p:nvSpPr>
            <p:spPr>
              <a:xfrm>
                <a:off x="8352184" y="3898416"/>
                <a:ext cx="557838" cy="433983"/>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grpSp>
            <p:nvGrpSpPr>
              <p:cNvPr id="74" name="Group 356"/>
              <p:cNvGrpSpPr/>
              <p:nvPr/>
            </p:nvGrpSpPr>
            <p:grpSpPr>
              <a:xfrm>
                <a:off x="233976" y="4332399"/>
                <a:ext cx="468154" cy="433983"/>
                <a:chOff x="233976" y="4332399"/>
                <a:chExt cx="468154" cy="433983"/>
              </a:xfrm>
            </p:grpSpPr>
            <p:sp>
              <p:nvSpPr>
                <p:cNvPr id="75" name="Rectangle 271"/>
                <p:cNvSpPr/>
                <p:nvPr/>
              </p:nvSpPr>
              <p:spPr>
                <a:xfrm>
                  <a:off x="284204" y="4332399"/>
                  <a:ext cx="367707" cy="433983"/>
                </a:xfrm>
                <a:prstGeom prst="rect">
                  <a:avLst/>
                </a:prstGeom>
                <a:noFill/>
                <a:ln>
                  <a:noFill/>
                  <a:prstDash val="solid"/>
                </a:ln>
              </p:spPr>
              <p:txBody>
                <a:bodyPr vert="horz" wrap="square" lIns="91440" tIns="45720" rIns="91440" bIns="45720"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cs typeface="Times New Roman" pitchFamily="18"/>
                    </a:rPr>
                    <a:t>9</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2400" b="0" i="0" u="none" strike="noStrike" kern="1200" cap="none" spc="0" baseline="0">
                    <a:solidFill>
                      <a:srgbClr val="000000"/>
                    </a:solidFill>
                    <a:uFillTx/>
                    <a:latin typeface="Times New Roman" pitchFamily="18"/>
                  </a:endParaRPr>
                </a:p>
              </p:txBody>
            </p:sp>
            <p:sp>
              <p:nvSpPr>
                <p:cNvPr id="76" name="Rectangle 355"/>
                <p:cNvSpPr/>
                <p:nvPr/>
              </p:nvSpPr>
              <p:spPr>
                <a:xfrm>
                  <a:off x="233976" y="4332399"/>
                  <a:ext cx="468154" cy="433983"/>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grpSp>
          <p:grpSp>
            <p:nvGrpSpPr>
              <p:cNvPr id="77" name="Group 358"/>
              <p:cNvGrpSpPr/>
              <p:nvPr/>
            </p:nvGrpSpPr>
            <p:grpSpPr>
              <a:xfrm>
                <a:off x="702131" y="4332399"/>
                <a:ext cx="7018678" cy="433983"/>
                <a:chOff x="702131" y="4332399"/>
                <a:chExt cx="7018678" cy="433983"/>
              </a:xfrm>
            </p:grpSpPr>
            <p:sp>
              <p:nvSpPr>
                <p:cNvPr id="78" name="Rectangle 272"/>
                <p:cNvSpPr/>
                <p:nvPr/>
              </p:nvSpPr>
              <p:spPr>
                <a:xfrm>
                  <a:off x="752359" y="4332399"/>
                  <a:ext cx="6918231" cy="433983"/>
                </a:xfrm>
                <a:prstGeom prst="rect">
                  <a:avLst/>
                </a:prstGeom>
                <a:noFill/>
                <a:ln>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cs typeface="Times New Roman" pitchFamily="18"/>
                    </a:rPr>
                    <a:t>Nejmenší přesah je rozdíl mezi největším hřídelem   a nejmenší dírou, je-li hřídel větší než díra</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2400" b="0" i="0" u="none" strike="noStrike" kern="1200" cap="none" spc="0" baseline="0">
                    <a:solidFill>
                      <a:srgbClr val="000000"/>
                    </a:solidFill>
                    <a:uFillTx/>
                    <a:latin typeface="Times New Roman" pitchFamily="18"/>
                  </a:endParaRPr>
                </a:p>
              </p:txBody>
            </p:sp>
            <p:sp>
              <p:nvSpPr>
                <p:cNvPr id="79" name="Rectangle 357"/>
                <p:cNvSpPr/>
                <p:nvPr/>
              </p:nvSpPr>
              <p:spPr>
                <a:xfrm>
                  <a:off x="702131" y="4332399"/>
                  <a:ext cx="7018678" cy="433983"/>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grpSp>
          <p:sp>
            <p:nvSpPr>
              <p:cNvPr id="80" name="Rectangle 359"/>
              <p:cNvSpPr/>
              <p:nvPr/>
            </p:nvSpPr>
            <p:spPr>
              <a:xfrm>
                <a:off x="7720809" y="4332399"/>
                <a:ext cx="631374" cy="433983"/>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sp>
            <p:nvSpPr>
              <p:cNvPr id="81" name="Rectangle 361"/>
              <p:cNvSpPr/>
              <p:nvPr/>
            </p:nvSpPr>
            <p:spPr>
              <a:xfrm>
                <a:off x="8352184" y="4332399"/>
                <a:ext cx="557838" cy="433983"/>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grpSp>
            <p:nvGrpSpPr>
              <p:cNvPr id="82" name="Group 364"/>
              <p:cNvGrpSpPr/>
              <p:nvPr/>
            </p:nvGrpSpPr>
            <p:grpSpPr>
              <a:xfrm>
                <a:off x="233976" y="4766383"/>
                <a:ext cx="468154" cy="557829"/>
                <a:chOff x="233976" y="4766383"/>
                <a:chExt cx="468154" cy="557829"/>
              </a:xfrm>
            </p:grpSpPr>
            <p:sp>
              <p:nvSpPr>
                <p:cNvPr id="83" name="Rectangle 275"/>
                <p:cNvSpPr/>
                <p:nvPr/>
              </p:nvSpPr>
              <p:spPr>
                <a:xfrm>
                  <a:off x="284204" y="4766383"/>
                  <a:ext cx="367707" cy="557829"/>
                </a:xfrm>
                <a:prstGeom prst="rect">
                  <a:avLst/>
                </a:prstGeom>
                <a:noFill/>
                <a:ln>
                  <a:noFill/>
                  <a:prstDash val="solid"/>
                </a:ln>
              </p:spPr>
              <p:txBody>
                <a:bodyPr vert="horz" wrap="square" lIns="91440" tIns="45720" rIns="91440" bIns="45720"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cs typeface="Times New Roman" pitchFamily="18"/>
                    </a:rPr>
                    <a:t>10</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2400" b="0" i="0" u="none" strike="noStrike" kern="1200" cap="none" spc="0" baseline="0">
                    <a:solidFill>
                      <a:srgbClr val="000000"/>
                    </a:solidFill>
                    <a:uFillTx/>
                    <a:latin typeface="Times New Roman" pitchFamily="18"/>
                  </a:endParaRPr>
                </a:p>
              </p:txBody>
            </p:sp>
            <p:sp>
              <p:nvSpPr>
                <p:cNvPr id="84" name="Rectangle 363"/>
                <p:cNvSpPr/>
                <p:nvPr/>
              </p:nvSpPr>
              <p:spPr>
                <a:xfrm>
                  <a:off x="233976" y="4766383"/>
                  <a:ext cx="468154" cy="557829"/>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grpSp>
          <p:grpSp>
            <p:nvGrpSpPr>
              <p:cNvPr id="85" name="Group 366"/>
              <p:cNvGrpSpPr/>
              <p:nvPr/>
            </p:nvGrpSpPr>
            <p:grpSpPr>
              <a:xfrm>
                <a:off x="702131" y="4766383"/>
                <a:ext cx="7018678" cy="557829"/>
                <a:chOff x="702131" y="4766383"/>
                <a:chExt cx="7018678" cy="557829"/>
              </a:xfrm>
            </p:grpSpPr>
            <p:sp>
              <p:nvSpPr>
                <p:cNvPr id="86" name="Rectangle 276"/>
                <p:cNvSpPr/>
                <p:nvPr/>
              </p:nvSpPr>
              <p:spPr>
                <a:xfrm>
                  <a:off x="752359" y="4766383"/>
                  <a:ext cx="6918231" cy="557829"/>
                </a:xfrm>
                <a:prstGeom prst="rect">
                  <a:avLst/>
                </a:prstGeom>
                <a:noFill/>
                <a:ln>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cs typeface="Times New Roman" pitchFamily="18"/>
                    </a:rPr>
                    <a:t>Má-li se hřídel otáčet v díře, musí být v uložení zaručená vůle. Tj. největší hřídel musí být menší než nejmenší díra</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2400" b="0" i="0" u="none" strike="noStrike" kern="1200" cap="none" spc="0" baseline="0">
                    <a:solidFill>
                      <a:srgbClr val="000000"/>
                    </a:solidFill>
                    <a:uFillTx/>
                    <a:latin typeface="Times New Roman" pitchFamily="18"/>
                  </a:endParaRPr>
                </a:p>
              </p:txBody>
            </p:sp>
            <p:sp>
              <p:nvSpPr>
                <p:cNvPr id="87" name="Rectangle 365"/>
                <p:cNvSpPr/>
                <p:nvPr/>
              </p:nvSpPr>
              <p:spPr>
                <a:xfrm>
                  <a:off x="702131" y="4766383"/>
                  <a:ext cx="7018678" cy="557829"/>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grpSp>
          <p:sp>
            <p:nvSpPr>
              <p:cNvPr id="88" name="Rectangle 367"/>
              <p:cNvSpPr/>
              <p:nvPr/>
            </p:nvSpPr>
            <p:spPr>
              <a:xfrm>
                <a:off x="7720809" y="4766383"/>
                <a:ext cx="631374" cy="557829"/>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sp>
            <p:nvSpPr>
              <p:cNvPr id="89" name="Rectangle 369"/>
              <p:cNvSpPr/>
              <p:nvPr/>
            </p:nvSpPr>
            <p:spPr>
              <a:xfrm>
                <a:off x="8352184" y="4766383"/>
                <a:ext cx="557838" cy="557829"/>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grpSp>
            <p:nvGrpSpPr>
              <p:cNvPr id="90" name="Group 372"/>
              <p:cNvGrpSpPr/>
              <p:nvPr/>
            </p:nvGrpSpPr>
            <p:grpSpPr>
              <a:xfrm>
                <a:off x="233976" y="5324212"/>
                <a:ext cx="468154" cy="433983"/>
                <a:chOff x="233976" y="5324212"/>
                <a:chExt cx="468154" cy="433983"/>
              </a:xfrm>
            </p:grpSpPr>
            <p:sp>
              <p:nvSpPr>
                <p:cNvPr id="91" name="Rectangle 279"/>
                <p:cNvSpPr/>
                <p:nvPr/>
              </p:nvSpPr>
              <p:spPr>
                <a:xfrm>
                  <a:off x="284204" y="5324212"/>
                  <a:ext cx="367707" cy="433983"/>
                </a:xfrm>
                <a:prstGeom prst="rect">
                  <a:avLst/>
                </a:prstGeom>
                <a:noFill/>
                <a:ln>
                  <a:noFill/>
                  <a:prstDash val="solid"/>
                </a:ln>
              </p:spPr>
              <p:txBody>
                <a:bodyPr vert="horz" wrap="square" lIns="91440" tIns="45720" rIns="91440" bIns="45720"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cs typeface="Times New Roman" pitchFamily="18"/>
                    </a:rPr>
                    <a:t>11</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2400" b="0" i="0" u="none" strike="noStrike" kern="1200" cap="none" spc="0" baseline="0">
                    <a:solidFill>
                      <a:srgbClr val="000000"/>
                    </a:solidFill>
                    <a:uFillTx/>
                    <a:latin typeface="Times New Roman" pitchFamily="18"/>
                  </a:endParaRPr>
                </a:p>
              </p:txBody>
            </p:sp>
            <p:sp>
              <p:nvSpPr>
                <p:cNvPr id="92" name="Rectangle 371"/>
                <p:cNvSpPr/>
                <p:nvPr/>
              </p:nvSpPr>
              <p:spPr>
                <a:xfrm>
                  <a:off x="233976" y="5324212"/>
                  <a:ext cx="468154" cy="433983"/>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grpSp>
          <p:grpSp>
            <p:nvGrpSpPr>
              <p:cNvPr id="93" name="Group 374"/>
              <p:cNvGrpSpPr/>
              <p:nvPr/>
            </p:nvGrpSpPr>
            <p:grpSpPr>
              <a:xfrm>
                <a:off x="702131" y="5324212"/>
                <a:ext cx="7018678" cy="433983"/>
                <a:chOff x="702131" y="5324212"/>
                <a:chExt cx="7018678" cy="433983"/>
              </a:xfrm>
            </p:grpSpPr>
            <p:sp>
              <p:nvSpPr>
                <p:cNvPr id="94" name="Rectangle 280"/>
                <p:cNvSpPr/>
                <p:nvPr/>
              </p:nvSpPr>
              <p:spPr>
                <a:xfrm>
                  <a:off x="752359" y="5324212"/>
                  <a:ext cx="6918231" cy="433983"/>
                </a:xfrm>
                <a:prstGeom prst="rect">
                  <a:avLst/>
                </a:prstGeom>
                <a:noFill/>
                <a:ln>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cs typeface="Times New Roman" pitchFamily="18"/>
                    </a:rPr>
                    <a:t>Největší vůle je vůle mezi nejmenším hřídelem a největší dírou, je-li hřídel menší než díra</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2400" b="0" i="0" u="none" strike="noStrike" kern="1200" cap="none" spc="0" baseline="0">
                    <a:solidFill>
                      <a:srgbClr val="000000"/>
                    </a:solidFill>
                    <a:uFillTx/>
                    <a:latin typeface="Times New Roman" pitchFamily="18"/>
                  </a:endParaRPr>
                </a:p>
              </p:txBody>
            </p:sp>
            <p:sp>
              <p:nvSpPr>
                <p:cNvPr id="95" name="Rectangle 373"/>
                <p:cNvSpPr/>
                <p:nvPr/>
              </p:nvSpPr>
              <p:spPr>
                <a:xfrm>
                  <a:off x="702131" y="5324212"/>
                  <a:ext cx="7018678" cy="433983"/>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grpSp>
          <p:sp>
            <p:nvSpPr>
              <p:cNvPr id="96" name="Rectangle 375"/>
              <p:cNvSpPr/>
              <p:nvPr/>
            </p:nvSpPr>
            <p:spPr>
              <a:xfrm>
                <a:off x="7720809" y="5324212"/>
                <a:ext cx="631374" cy="433983"/>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sp>
            <p:nvSpPr>
              <p:cNvPr id="97" name="Rectangle 377"/>
              <p:cNvSpPr/>
              <p:nvPr/>
            </p:nvSpPr>
            <p:spPr>
              <a:xfrm>
                <a:off x="8352184" y="5324212"/>
                <a:ext cx="557838" cy="433983"/>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grpSp>
            <p:nvGrpSpPr>
              <p:cNvPr id="98" name="Group 380"/>
              <p:cNvGrpSpPr/>
              <p:nvPr/>
            </p:nvGrpSpPr>
            <p:grpSpPr>
              <a:xfrm>
                <a:off x="233976" y="5758196"/>
                <a:ext cx="468154" cy="433983"/>
                <a:chOff x="233976" y="5758196"/>
                <a:chExt cx="468154" cy="433983"/>
              </a:xfrm>
            </p:grpSpPr>
            <p:sp>
              <p:nvSpPr>
                <p:cNvPr id="99" name="Rectangle 283"/>
                <p:cNvSpPr/>
                <p:nvPr/>
              </p:nvSpPr>
              <p:spPr>
                <a:xfrm>
                  <a:off x="284204" y="5758196"/>
                  <a:ext cx="367707" cy="433983"/>
                </a:xfrm>
                <a:prstGeom prst="rect">
                  <a:avLst/>
                </a:prstGeom>
                <a:noFill/>
                <a:ln>
                  <a:noFill/>
                  <a:prstDash val="solid"/>
                </a:ln>
              </p:spPr>
              <p:txBody>
                <a:bodyPr vert="horz" wrap="square" lIns="91440" tIns="45720" rIns="91440" bIns="45720"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cs typeface="Times New Roman" pitchFamily="18"/>
                    </a:rPr>
                    <a:t>12</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2400" b="0" i="0" u="none" strike="noStrike" kern="1200" cap="none" spc="0" baseline="0">
                    <a:solidFill>
                      <a:srgbClr val="000000"/>
                    </a:solidFill>
                    <a:uFillTx/>
                    <a:latin typeface="Times New Roman" pitchFamily="18"/>
                  </a:endParaRPr>
                </a:p>
              </p:txBody>
            </p:sp>
            <p:sp>
              <p:nvSpPr>
                <p:cNvPr id="100" name="Rectangle 379"/>
                <p:cNvSpPr/>
                <p:nvPr/>
              </p:nvSpPr>
              <p:spPr>
                <a:xfrm>
                  <a:off x="233976" y="5758196"/>
                  <a:ext cx="468154" cy="433983"/>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grpSp>
          <p:grpSp>
            <p:nvGrpSpPr>
              <p:cNvPr id="101" name="Group 382"/>
              <p:cNvGrpSpPr/>
              <p:nvPr/>
            </p:nvGrpSpPr>
            <p:grpSpPr>
              <a:xfrm>
                <a:off x="702131" y="5758196"/>
                <a:ext cx="7018678" cy="433983"/>
                <a:chOff x="702131" y="5758196"/>
                <a:chExt cx="7018678" cy="433983"/>
              </a:xfrm>
            </p:grpSpPr>
            <p:sp>
              <p:nvSpPr>
                <p:cNvPr id="102" name="Rectangle 284"/>
                <p:cNvSpPr/>
                <p:nvPr/>
              </p:nvSpPr>
              <p:spPr>
                <a:xfrm>
                  <a:off x="752359" y="5758196"/>
                  <a:ext cx="6918231" cy="433983"/>
                </a:xfrm>
                <a:prstGeom prst="rect">
                  <a:avLst/>
                </a:prstGeom>
                <a:noFill/>
                <a:ln>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cs typeface="Times New Roman" pitchFamily="18"/>
                    </a:rPr>
                    <a:t>Skutečně naměřený rozměr je uveden na výkrese součásti</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2400" b="0" i="0" u="none" strike="noStrike" kern="1200" cap="none" spc="0" baseline="0">
                    <a:solidFill>
                      <a:srgbClr val="000000"/>
                    </a:solidFill>
                    <a:uFillTx/>
                    <a:latin typeface="Times New Roman" pitchFamily="18"/>
                  </a:endParaRPr>
                </a:p>
              </p:txBody>
            </p:sp>
            <p:sp>
              <p:nvSpPr>
                <p:cNvPr id="103" name="Rectangle 381"/>
                <p:cNvSpPr/>
                <p:nvPr/>
              </p:nvSpPr>
              <p:spPr>
                <a:xfrm>
                  <a:off x="702131" y="5758196"/>
                  <a:ext cx="7018678" cy="433983"/>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grpSp>
          <p:sp>
            <p:nvSpPr>
              <p:cNvPr id="104" name="Rectangle 383"/>
              <p:cNvSpPr/>
              <p:nvPr/>
            </p:nvSpPr>
            <p:spPr>
              <a:xfrm>
                <a:off x="7720809" y="5758196"/>
                <a:ext cx="631374" cy="433983"/>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sp>
            <p:nvSpPr>
              <p:cNvPr id="105" name="Rectangle 385"/>
              <p:cNvSpPr/>
              <p:nvPr/>
            </p:nvSpPr>
            <p:spPr>
              <a:xfrm>
                <a:off x="8352184" y="5758196"/>
                <a:ext cx="557838" cy="433983"/>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grpSp>
            <p:nvGrpSpPr>
              <p:cNvPr id="106" name="Group 388"/>
              <p:cNvGrpSpPr/>
              <p:nvPr/>
            </p:nvGrpSpPr>
            <p:grpSpPr>
              <a:xfrm>
                <a:off x="233976" y="6192179"/>
                <a:ext cx="468154" cy="433983"/>
                <a:chOff x="233976" y="6192179"/>
                <a:chExt cx="468154" cy="433983"/>
              </a:xfrm>
            </p:grpSpPr>
            <p:sp>
              <p:nvSpPr>
                <p:cNvPr id="107" name="Rectangle 287"/>
                <p:cNvSpPr/>
                <p:nvPr/>
              </p:nvSpPr>
              <p:spPr>
                <a:xfrm>
                  <a:off x="284204" y="6192179"/>
                  <a:ext cx="367707" cy="433983"/>
                </a:xfrm>
                <a:prstGeom prst="rect">
                  <a:avLst/>
                </a:prstGeom>
                <a:noFill/>
                <a:ln>
                  <a:noFill/>
                  <a:prstDash val="solid"/>
                </a:ln>
              </p:spPr>
              <p:txBody>
                <a:bodyPr vert="horz" wrap="square" lIns="91440" tIns="45720" rIns="91440" bIns="45720"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cs typeface="Times New Roman" pitchFamily="18"/>
                    </a:rPr>
                    <a:t>13</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2400" b="0" i="0" u="none" strike="noStrike" kern="1200" cap="none" spc="0" baseline="0">
                    <a:solidFill>
                      <a:srgbClr val="000000"/>
                    </a:solidFill>
                    <a:uFillTx/>
                    <a:latin typeface="Times New Roman" pitchFamily="18"/>
                  </a:endParaRPr>
                </a:p>
              </p:txBody>
            </p:sp>
            <p:sp>
              <p:nvSpPr>
                <p:cNvPr id="108" name="Rectangle 387"/>
                <p:cNvSpPr/>
                <p:nvPr/>
              </p:nvSpPr>
              <p:spPr>
                <a:xfrm>
                  <a:off x="233976" y="6192179"/>
                  <a:ext cx="468154" cy="433983"/>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grpSp>
          <p:grpSp>
            <p:nvGrpSpPr>
              <p:cNvPr id="109" name="Group 390"/>
              <p:cNvGrpSpPr/>
              <p:nvPr/>
            </p:nvGrpSpPr>
            <p:grpSpPr>
              <a:xfrm>
                <a:off x="702131" y="6192179"/>
                <a:ext cx="7018678" cy="433983"/>
                <a:chOff x="702131" y="6192179"/>
                <a:chExt cx="7018678" cy="433983"/>
              </a:xfrm>
            </p:grpSpPr>
            <p:sp>
              <p:nvSpPr>
                <p:cNvPr id="110" name="Rectangle 288"/>
                <p:cNvSpPr/>
                <p:nvPr/>
              </p:nvSpPr>
              <p:spPr>
                <a:xfrm>
                  <a:off x="752359" y="6192179"/>
                  <a:ext cx="6918231" cy="433983"/>
                </a:xfrm>
                <a:prstGeom prst="rect">
                  <a:avLst/>
                </a:prstGeom>
                <a:noFill/>
                <a:ln>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cs typeface="Times New Roman" pitchFamily="18"/>
                    </a:rPr>
                    <a:t>Malá písmena v tolerovaném rozměru uvedeném na výkrese označují toleranční pole hřídele</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2400" b="0" i="0" u="none" strike="noStrike" kern="1200" cap="none" spc="0" baseline="0">
                    <a:solidFill>
                      <a:srgbClr val="000000"/>
                    </a:solidFill>
                    <a:uFillTx/>
                    <a:latin typeface="Times New Roman" pitchFamily="18"/>
                  </a:endParaRPr>
                </a:p>
              </p:txBody>
            </p:sp>
            <p:sp>
              <p:nvSpPr>
                <p:cNvPr id="111" name="Rectangle 389"/>
                <p:cNvSpPr/>
                <p:nvPr/>
              </p:nvSpPr>
              <p:spPr>
                <a:xfrm>
                  <a:off x="702131" y="6192179"/>
                  <a:ext cx="7018678" cy="433983"/>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grpSp>
          <p:sp>
            <p:nvSpPr>
              <p:cNvPr id="112" name="Rectangle 391"/>
              <p:cNvSpPr/>
              <p:nvPr/>
            </p:nvSpPr>
            <p:spPr>
              <a:xfrm>
                <a:off x="7720809" y="6192179"/>
                <a:ext cx="631374" cy="433983"/>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grpSp>
        <p:sp>
          <p:nvSpPr>
            <p:cNvPr id="113" name="Rectangle 396"/>
            <p:cNvSpPr/>
            <p:nvPr/>
          </p:nvSpPr>
          <p:spPr>
            <a:xfrm>
              <a:off x="228600" y="609603"/>
              <a:ext cx="8686800" cy="6019796"/>
            </a:xfrm>
            <a:prstGeom prst="rect">
              <a:avLst/>
            </a:prstGeom>
            <a:noFill/>
            <a:ln w="1110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grpSp>
      <p:sp>
        <p:nvSpPr>
          <p:cNvPr id="114" name="AutoShape 398">
            <a:hlinkClick r:id="rId3" action="ppaction://hlinksldjump"/>
          </p:cNvPr>
          <p:cNvSpPr/>
          <p:nvPr/>
        </p:nvSpPr>
        <p:spPr>
          <a:xfrm>
            <a:off x="7696203" y="685800"/>
            <a:ext cx="685800" cy="304796"/>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6 f15 1"/>
              <a:gd name="f38" fmla="*/ f35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40"/>
                </a:lnTo>
                <a:lnTo>
                  <a:pt x="f38" y="f39"/>
                </a:lnTo>
                <a:close/>
              </a:path>
              <a:path fill="none">
                <a:moveTo>
                  <a:pt x="f20" y="f20"/>
                </a:moveTo>
                <a:lnTo>
                  <a:pt x="f23" y="f20"/>
                </a:lnTo>
                <a:lnTo>
                  <a:pt x="f23" y="f24"/>
                </a:lnTo>
                <a:lnTo>
                  <a:pt x="f20" y="f24"/>
                </a:lnTo>
                <a:close/>
              </a:path>
            </a:pathLst>
          </a:custGeom>
          <a:noFill/>
          <a:ln>
            <a:noFill/>
            <a:prstDash val="solid"/>
          </a:ln>
        </p:spPr>
        <p:txBody>
          <a:bodyPr vert="horz" wrap="non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sp>
        <p:nvSpPr>
          <p:cNvPr id="115" name="AutoShape 400">
            <a:hlinkClick r:id="rId4" action="ppaction://hlinksldjump"/>
          </p:cNvPr>
          <p:cNvSpPr/>
          <p:nvPr/>
        </p:nvSpPr>
        <p:spPr>
          <a:xfrm>
            <a:off x="7812084" y="533396"/>
            <a:ext cx="431797" cy="461964"/>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6 f15 1"/>
              <a:gd name="f38" fmla="*/ f35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40"/>
                </a:lnTo>
                <a:lnTo>
                  <a:pt x="f38" y="f39"/>
                </a:lnTo>
                <a:close/>
              </a:path>
              <a:path fill="none">
                <a:moveTo>
                  <a:pt x="f20" y="f20"/>
                </a:moveTo>
                <a:lnTo>
                  <a:pt x="f23" y="f20"/>
                </a:lnTo>
                <a:lnTo>
                  <a:pt x="f23" y="f24"/>
                </a:lnTo>
                <a:lnTo>
                  <a:pt x="f20" y="f24"/>
                </a:lnTo>
                <a:close/>
              </a:path>
            </a:pathLst>
          </a:custGeom>
          <a:noFill/>
          <a:ln>
            <a:noFill/>
            <a:prstDash val="solid"/>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sp>
        <p:nvSpPr>
          <p:cNvPr id="116" name="AutoShape 401">
            <a:hlinkClick r:id="rId3" action="ppaction://hlinksldjump"/>
          </p:cNvPr>
          <p:cNvSpPr/>
          <p:nvPr/>
        </p:nvSpPr>
        <p:spPr>
          <a:xfrm>
            <a:off x="8534396" y="685800"/>
            <a:ext cx="228600" cy="152403"/>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6 f15 1"/>
              <a:gd name="f38" fmla="*/ f35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40"/>
                </a:lnTo>
                <a:lnTo>
                  <a:pt x="f38" y="f39"/>
                </a:lnTo>
                <a:close/>
              </a:path>
              <a:path fill="none">
                <a:moveTo>
                  <a:pt x="f20" y="f20"/>
                </a:moveTo>
                <a:lnTo>
                  <a:pt x="f23" y="f20"/>
                </a:lnTo>
                <a:lnTo>
                  <a:pt x="f23" y="f24"/>
                </a:lnTo>
                <a:lnTo>
                  <a:pt x="f20" y="f24"/>
                </a:lnTo>
                <a:close/>
              </a:path>
            </a:pathLst>
          </a:custGeom>
          <a:noFill/>
          <a:ln>
            <a:noFill/>
            <a:prstDash val="solid"/>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sp>
        <p:nvSpPr>
          <p:cNvPr id="117" name="Tlačítko akce: Dopředu nebo Další 166">
            <a:hlinkClick r:id="rId3" action="ppaction://hlinksldjump"/>
          </p:cNvPr>
          <p:cNvSpPr/>
          <p:nvPr/>
        </p:nvSpPr>
        <p:spPr>
          <a:xfrm>
            <a:off x="7861297" y="1130298"/>
            <a:ext cx="406395" cy="276221"/>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6 f15 1"/>
              <a:gd name="f38" fmla="*/ f35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40"/>
                </a:lnTo>
                <a:lnTo>
                  <a:pt x="f38" y="f39"/>
                </a:lnTo>
                <a:close/>
              </a:path>
              <a:path fill="none">
                <a:moveTo>
                  <a:pt x="f20" y="f20"/>
                </a:moveTo>
                <a:lnTo>
                  <a:pt x="f23" y="f20"/>
                </a:lnTo>
                <a:lnTo>
                  <a:pt x="f23" y="f24"/>
                </a:lnTo>
                <a:lnTo>
                  <a:pt x="f20" y="f24"/>
                </a:lnTo>
                <a:close/>
              </a:path>
            </a:pathLst>
          </a:custGeom>
          <a:noFill/>
          <a:ln>
            <a:noFill/>
            <a:prstDash val="solid"/>
          </a:ln>
        </p:spPr>
        <p:txBody>
          <a:bodyPr vert="horz" wrap="non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rPr>
              <a:t>ano</a:t>
            </a:r>
          </a:p>
        </p:txBody>
      </p:sp>
      <p:sp>
        <p:nvSpPr>
          <p:cNvPr id="118" name="Tlačítko akce: Dopředu nebo Další 167">
            <a:hlinkClick r:id="rId4" action="ppaction://hlinksldjump"/>
          </p:cNvPr>
          <p:cNvSpPr/>
          <p:nvPr/>
        </p:nvSpPr>
        <p:spPr>
          <a:xfrm>
            <a:off x="8475665" y="1130298"/>
            <a:ext cx="330198" cy="276221"/>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6 f15 1"/>
              <a:gd name="f38" fmla="*/ f35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40"/>
                </a:lnTo>
                <a:lnTo>
                  <a:pt x="f38" y="f39"/>
                </a:lnTo>
                <a:close/>
              </a:path>
              <a:path fill="none">
                <a:moveTo>
                  <a:pt x="f20" y="f20"/>
                </a:moveTo>
                <a:lnTo>
                  <a:pt x="f23" y="f20"/>
                </a:lnTo>
                <a:lnTo>
                  <a:pt x="f23" y="f24"/>
                </a:lnTo>
                <a:lnTo>
                  <a:pt x="f20" y="f24"/>
                </a:lnTo>
                <a:close/>
              </a:path>
            </a:pathLst>
          </a:custGeom>
          <a:noFill/>
          <a:ln>
            <a:noFill/>
            <a:prstDash val="solid"/>
          </a:ln>
        </p:spPr>
        <p:txBody>
          <a:bodyPr vert="horz" wrap="non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rPr>
              <a:t>ne</a:t>
            </a:r>
          </a:p>
        </p:txBody>
      </p:sp>
      <p:sp>
        <p:nvSpPr>
          <p:cNvPr id="119" name="Tlačítko akce: Dopředu nebo Další 168">
            <a:hlinkClick r:id="rId4" action="ppaction://hlinksldjump"/>
          </p:cNvPr>
          <p:cNvSpPr/>
          <p:nvPr/>
        </p:nvSpPr>
        <p:spPr>
          <a:xfrm>
            <a:off x="8459791" y="1557342"/>
            <a:ext cx="331790" cy="276221"/>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6 f15 1"/>
              <a:gd name="f38" fmla="*/ f35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40"/>
                </a:lnTo>
                <a:lnTo>
                  <a:pt x="f38" y="f39"/>
                </a:lnTo>
                <a:close/>
              </a:path>
              <a:path fill="none">
                <a:moveTo>
                  <a:pt x="f20" y="f20"/>
                </a:moveTo>
                <a:lnTo>
                  <a:pt x="f23" y="f20"/>
                </a:lnTo>
                <a:lnTo>
                  <a:pt x="f23" y="f24"/>
                </a:lnTo>
                <a:lnTo>
                  <a:pt x="f20" y="f24"/>
                </a:lnTo>
                <a:close/>
              </a:path>
            </a:pathLst>
          </a:custGeom>
          <a:noFill/>
          <a:ln>
            <a:noFill/>
            <a:prstDash val="solid"/>
          </a:ln>
        </p:spPr>
        <p:txBody>
          <a:bodyPr vert="horz" wrap="non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rPr>
              <a:t>ne</a:t>
            </a:r>
          </a:p>
        </p:txBody>
      </p:sp>
      <p:sp>
        <p:nvSpPr>
          <p:cNvPr id="120" name="Tlačítko akce: Dopředu nebo Další 169">
            <a:hlinkClick r:id="rId4" action="ppaction://hlinksldjump"/>
          </p:cNvPr>
          <p:cNvSpPr/>
          <p:nvPr/>
        </p:nvSpPr>
        <p:spPr>
          <a:xfrm>
            <a:off x="7861297" y="1993904"/>
            <a:ext cx="406395" cy="277813"/>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6 f15 1"/>
              <a:gd name="f38" fmla="*/ f35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40"/>
                </a:lnTo>
                <a:lnTo>
                  <a:pt x="f38" y="f39"/>
                </a:lnTo>
                <a:close/>
              </a:path>
              <a:path fill="none">
                <a:moveTo>
                  <a:pt x="f20" y="f20"/>
                </a:moveTo>
                <a:lnTo>
                  <a:pt x="f23" y="f20"/>
                </a:lnTo>
                <a:lnTo>
                  <a:pt x="f23" y="f24"/>
                </a:lnTo>
                <a:lnTo>
                  <a:pt x="f20" y="f24"/>
                </a:lnTo>
                <a:close/>
              </a:path>
            </a:pathLst>
          </a:custGeom>
          <a:noFill/>
          <a:ln>
            <a:noFill/>
            <a:prstDash val="solid"/>
          </a:ln>
        </p:spPr>
        <p:txBody>
          <a:bodyPr vert="horz" wrap="non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rPr>
              <a:t>ano</a:t>
            </a:r>
          </a:p>
        </p:txBody>
      </p:sp>
      <p:sp>
        <p:nvSpPr>
          <p:cNvPr id="121" name="Tlačítko akce: Dopředu nebo Další 170">
            <a:hlinkClick r:id="rId3" action="ppaction://hlinksldjump"/>
          </p:cNvPr>
          <p:cNvSpPr/>
          <p:nvPr/>
        </p:nvSpPr>
        <p:spPr>
          <a:xfrm>
            <a:off x="8475665" y="2030416"/>
            <a:ext cx="330198" cy="276221"/>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6 f15 1"/>
              <a:gd name="f38" fmla="*/ f35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40"/>
                </a:lnTo>
                <a:lnTo>
                  <a:pt x="f38" y="f39"/>
                </a:lnTo>
                <a:close/>
              </a:path>
              <a:path fill="none">
                <a:moveTo>
                  <a:pt x="f20" y="f20"/>
                </a:moveTo>
                <a:lnTo>
                  <a:pt x="f23" y="f20"/>
                </a:lnTo>
                <a:lnTo>
                  <a:pt x="f23" y="f24"/>
                </a:lnTo>
                <a:lnTo>
                  <a:pt x="f20" y="f24"/>
                </a:lnTo>
                <a:close/>
              </a:path>
            </a:pathLst>
          </a:custGeom>
          <a:noFill/>
          <a:ln>
            <a:noFill/>
            <a:prstDash val="solid"/>
          </a:ln>
        </p:spPr>
        <p:txBody>
          <a:bodyPr vert="horz" wrap="non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rPr>
              <a:t>ne</a:t>
            </a:r>
          </a:p>
        </p:txBody>
      </p:sp>
      <p:sp>
        <p:nvSpPr>
          <p:cNvPr id="122" name="Tlačítko akce: Dopředu nebo Další 171">
            <a:hlinkClick r:id="rId3" action="ppaction://hlinksldjump"/>
          </p:cNvPr>
          <p:cNvSpPr/>
          <p:nvPr/>
        </p:nvSpPr>
        <p:spPr>
          <a:xfrm>
            <a:off x="7861297" y="2570158"/>
            <a:ext cx="406395" cy="277813"/>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6 f15 1"/>
              <a:gd name="f38" fmla="*/ f35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40"/>
                </a:lnTo>
                <a:lnTo>
                  <a:pt x="f38" y="f39"/>
                </a:lnTo>
                <a:close/>
              </a:path>
              <a:path fill="none">
                <a:moveTo>
                  <a:pt x="f20" y="f20"/>
                </a:moveTo>
                <a:lnTo>
                  <a:pt x="f23" y="f20"/>
                </a:lnTo>
                <a:lnTo>
                  <a:pt x="f23" y="f24"/>
                </a:lnTo>
                <a:lnTo>
                  <a:pt x="f20" y="f24"/>
                </a:lnTo>
                <a:close/>
              </a:path>
            </a:pathLst>
          </a:custGeom>
          <a:noFill/>
          <a:ln>
            <a:noFill/>
            <a:prstDash val="solid"/>
          </a:ln>
        </p:spPr>
        <p:txBody>
          <a:bodyPr vert="horz" wrap="non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rPr>
              <a:t>ano</a:t>
            </a:r>
          </a:p>
        </p:txBody>
      </p:sp>
      <p:sp>
        <p:nvSpPr>
          <p:cNvPr id="123" name="Tlačítko akce: Dopředu nebo Další 172">
            <a:hlinkClick r:id="rId4" action="ppaction://hlinksldjump"/>
          </p:cNvPr>
          <p:cNvSpPr/>
          <p:nvPr/>
        </p:nvSpPr>
        <p:spPr>
          <a:xfrm>
            <a:off x="8510585" y="2606670"/>
            <a:ext cx="331790" cy="276221"/>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6 f15 1"/>
              <a:gd name="f38" fmla="*/ f35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40"/>
                </a:lnTo>
                <a:lnTo>
                  <a:pt x="f38" y="f39"/>
                </a:lnTo>
                <a:close/>
              </a:path>
              <a:path fill="none">
                <a:moveTo>
                  <a:pt x="f20" y="f20"/>
                </a:moveTo>
                <a:lnTo>
                  <a:pt x="f23" y="f20"/>
                </a:lnTo>
                <a:lnTo>
                  <a:pt x="f23" y="f24"/>
                </a:lnTo>
                <a:lnTo>
                  <a:pt x="f20" y="f24"/>
                </a:lnTo>
                <a:close/>
              </a:path>
            </a:pathLst>
          </a:custGeom>
          <a:noFill/>
          <a:ln>
            <a:noFill/>
            <a:prstDash val="solid"/>
          </a:ln>
        </p:spPr>
        <p:txBody>
          <a:bodyPr vert="horz" wrap="non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rPr>
              <a:t>ne</a:t>
            </a:r>
          </a:p>
        </p:txBody>
      </p:sp>
      <p:sp>
        <p:nvSpPr>
          <p:cNvPr id="124" name="Tlačítko akce: Dopředu nebo Další 175">
            <a:hlinkClick r:id="rId4" action="ppaction://hlinksldjump"/>
          </p:cNvPr>
          <p:cNvSpPr/>
          <p:nvPr/>
        </p:nvSpPr>
        <p:spPr>
          <a:xfrm>
            <a:off x="7746997" y="3101973"/>
            <a:ext cx="469901" cy="300042"/>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6 f15 1"/>
              <a:gd name="f38" fmla="*/ f35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40"/>
                </a:lnTo>
                <a:lnTo>
                  <a:pt x="f38" y="f39"/>
                </a:lnTo>
                <a:close/>
              </a:path>
              <a:path fill="none">
                <a:moveTo>
                  <a:pt x="f20" y="f20"/>
                </a:moveTo>
                <a:lnTo>
                  <a:pt x="f23" y="f20"/>
                </a:lnTo>
                <a:lnTo>
                  <a:pt x="f23" y="f24"/>
                </a:lnTo>
                <a:lnTo>
                  <a:pt x="f20" y="f24"/>
                </a:lnTo>
                <a:close/>
              </a:path>
            </a:pathLst>
          </a:custGeom>
          <a:noFill/>
          <a:ln>
            <a:noFill/>
            <a:prstDash val="solid"/>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rPr>
              <a:t>ano</a:t>
            </a:r>
          </a:p>
        </p:txBody>
      </p:sp>
      <p:sp>
        <p:nvSpPr>
          <p:cNvPr id="125" name="Tlačítko akce: Dopředu nebo Další 176">
            <a:hlinkClick r:id="rId3" action="ppaction://hlinksldjump"/>
          </p:cNvPr>
          <p:cNvSpPr/>
          <p:nvPr/>
        </p:nvSpPr>
        <p:spPr>
          <a:xfrm>
            <a:off x="8489947" y="3109910"/>
            <a:ext cx="330198" cy="277813"/>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6 f15 1"/>
              <a:gd name="f38" fmla="*/ f35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40"/>
                </a:lnTo>
                <a:lnTo>
                  <a:pt x="f38" y="f39"/>
                </a:lnTo>
                <a:close/>
              </a:path>
              <a:path fill="none">
                <a:moveTo>
                  <a:pt x="f20" y="f20"/>
                </a:moveTo>
                <a:lnTo>
                  <a:pt x="f23" y="f20"/>
                </a:lnTo>
                <a:lnTo>
                  <a:pt x="f23" y="f24"/>
                </a:lnTo>
                <a:lnTo>
                  <a:pt x="f20" y="f24"/>
                </a:lnTo>
                <a:close/>
              </a:path>
            </a:pathLst>
          </a:custGeom>
          <a:noFill/>
          <a:ln>
            <a:noFill/>
            <a:prstDash val="solid"/>
          </a:ln>
        </p:spPr>
        <p:txBody>
          <a:bodyPr vert="horz" wrap="non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rPr>
              <a:t>ne</a:t>
            </a:r>
          </a:p>
        </p:txBody>
      </p:sp>
      <p:sp>
        <p:nvSpPr>
          <p:cNvPr id="126" name="Tlačítko akce: Dopředu nebo Další 179">
            <a:hlinkClick r:id="rId3" action="ppaction://hlinksldjump"/>
          </p:cNvPr>
          <p:cNvSpPr/>
          <p:nvPr/>
        </p:nvSpPr>
        <p:spPr>
          <a:xfrm>
            <a:off x="7812084" y="3578220"/>
            <a:ext cx="407986" cy="277813"/>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6 f15 1"/>
              <a:gd name="f38" fmla="*/ f35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40"/>
                </a:lnTo>
                <a:lnTo>
                  <a:pt x="f38" y="f39"/>
                </a:lnTo>
                <a:close/>
              </a:path>
              <a:path fill="none">
                <a:moveTo>
                  <a:pt x="f20" y="f20"/>
                </a:moveTo>
                <a:lnTo>
                  <a:pt x="f23" y="f20"/>
                </a:lnTo>
                <a:lnTo>
                  <a:pt x="f23" y="f24"/>
                </a:lnTo>
                <a:lnTo>
                  <a:pt x="f20" y="f24"/>
                </a:lnTo>
                <a:close/>
              </a:path>
            </a:pathLst>
          </a:custGeom>
          <a:noFill/>
          <a:ln>
            <a:noFill/>
            <a:prstDash val="solid"/>
          </a:ln>
        </p:spPr>
        <p:txBody>
          <a:bodyPr vert="horz" wrap="non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rPr>
              <a:t>ano</a:t>
            </a:r>
          </a:p>
        </p:txBody>
      </p:sp>
      <p:sp>
        <p:nvSpPr>
          <p:cNvPr id="127" name="Tlačítko akce: Dopředu nebo Další 180">
            <a:hlinkClick r:id="rId4" action="ppaction://hlinksldjump"/>
          </p:cNvPr>
          <p:cNvSpPr/>
          <p:nvPr/>
        </p:nvSpPr>
        <p:spPr>
          <a:xfrm>
            <a:off x="8510585" y="3578220"/>
            <a:ext cx="331790" cy="277813"/>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6 f15 1"/>
              <a:gd name="f38" fmla="*/ f35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40"/>
                </a:lnTo>
                <a:lnTo>
                  <a:pt x="f38" y="f39"/>
                </a:lnTo>
                <a:close/>
              </a:path>
              <a:path fill="none">
                <a:moveTo>
                  <a:pt x="f20" y="f20"/>
                </a:moveTo>
                <a:lnTo>
                  <a:pt x="f23" y="f20"/>
                </a:lnTo>
                <a:lnTo>
                  <a:pt x="f23" y="f24"/>
                </a:lnTo>
                <a:lnTo>
                  <a:pt x="f20" y="f24"/>
                </a:lnTo>
                <a:close/>
              </a:path>
            </a:pathLst>
          </a:custGeom>
          <a:noFill/>
          <a:ln>
            <a:noFill/>
            <a:prstDash val="solid"/>
          </a:ln>
        </p:spPr>
        <p:txBody>
          <a:bodyPr vert="horz" wrap="non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rPr>
              <a:t>ne</a:t>
            </a:r>
          </a:p>
        </p:txBody>
      </p:sp>
      <p:sp>
        <p:nvSpPr>
          <p:cNvPr id="128" name="Tlačítko akce: Dopředu nebo Další 181">
            <a:hlinkClick r:id="rId3" action="ppaction://hlinksldjump"/>
          </p:cNvPr>
          <p:cNvSpPr/>
          <p:nvPr/>
        </p:nvSpPr>
        <p:spPr>
          <a:xfrm>
            <a:off x="7824785" y="3975097"/>
            <a:ext cx="407986" cy="276221"/>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6 f15 1"/>
              <a:gd name="f38" fmla="*/ f35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40"/>
                </a:lnTo>
                <a:lnTo>
                  <a:pt x="f38" y="f39"/>
                </a:lnTo>
                <a:close/>
              </a:path>
              <a:path fill="none">
                <a:moveTo>
                  <a:pt x="f20" y="f20"/>
                </a:moveTo>
                <a:lnTo>
                  <a:pt x="f23" y="f20"/>
                </a:lnTo>
                <a:lnTo>
                  <a:pt x="f23" y="f24"/>
                </a:lnTo>
                <a:lnTo>
                  <a:pt x="f20" y="f24"/>
                </a:lnTo>
                <a:close/>
              </a:path>
            </a:pathLst>
          </a:custGeom>
          <a:noFill/>
          <a:ln>
            <a:noFill/>
            <a:prstDash val="solid"/>
          </a:ln>
        </p:spPr>
        <p:txBody>
          <a:bodyPr vert="horz" wrap="non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rPr>
              <a:t>ano</a:t>
            </a:r>
          </a:p>
        </p:txBody>
      </p:sp>
      <p:sp>
        <p:nvSpPr>
          <p:cNvPr id="129" name="Tlačítko akce: Dopředu nebo Další 182">
            <a:hlinkClick r:id="rId4" action="ppaction://hlinksldjump"/>
          </p:cNvPr>
          <p:cNvSpPr/>
          <p:nvPr/>
        </p:nvSpPr>
        <p:spPr>
          <a:xfrm>
            <a:off x="8475665" y="3975097"/>
            <a:ext cx="330198" cy="276221"/>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6 f15 1"/>
              <a:gd name="f38" fmla="*/ f35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40"/>
                </a:lnTo>
                <a:lnTo>
                  <a:pt x="f38" y="f39"/>
                </a:lnTo>
                <a:close/>
              </a:path>
              <a:path fill="none">
                <a:moveTo>
                  <a:pt x="f20" y="f20"/>
                </a:moveTo>
                <a:lnTo>
                  <a:pt x="f23" y="f20"/>
                </a:lnTo>
                <a:lnTo>
                  <a:pt x="f23" y="f24"/>
                </a:lnTo>
                <a:lnTo>
                  <a:pt x="f20" y="f24"/>
                </a:lnTo>
                <a:close/>
              </a:path>
            </a:pathLst>
          </a:custGeom>
          <a:noFill/>
          <a:ln>
            <a:noFill/>
            <a:prstDash val="solid"/>
          </a:ln>
        </p:spPr>
        <p:txBody>
          <a:bodyPr vert="horz" wrap="non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rPr>
              <a:t>ne</a:t>
            </a:r>
          </a:p>
        </p:txBody>
      </p:sp>
      <p:sp>
        <p:nvSpPr>
          <p:cNvPr id="130" name="Tlačítko akce: Dopředu nebo Další 183">
            <a:hlinkClick r:id="rId4" action="ppaction://hlinksldjump"/>
          </p:cNvPr>
          <p:cNvSpPr/>
          <p:nvPr/>
        </p:nvSpPr>
        <p:spPr>
          <a:xfrm>
            <a:off x="7824785" y="4406895"/>
            <a:ext cx="407986" cy="276221"/>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6 f15 1"/>
              <a:gd name="f38" fmla="*/ f35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40"/>
                </a:lnTo>
                <a:lnTo>
                  <a:pt x="f38" y="f39"/>
                </a:lnTo>
                <a:close/>
              </a:path>
              <a:path fill="none">
                <a:moveTo>
                  <a:pt x="f20" y="f20"/>
                </a:moveTo>
                <a:lnTo>
                  <a:pt x="f23" y="f20"/>
                </a:lnTo>
                <a:lnTo>
                  <a:pt x="f23" y="f24"/>
                </a:lnTo>
                <a:lnTo>
                  <a:pt x="f20" y="f24"/>
                </a:lnTo>
                <a:close/>
              </a:path>
            </a:pathLst>
          </a:custGeom>
          <a:noFill/>
          <a:ln>
            <a:noFill/>
            <a:prstDash val="solid"/>
          </a:ln>
        </p:spPr>
        <p:txBody>
          <a:bodyPr vert="horz" wrap="non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rPr>
              <a:t>ano</a:t>
            </a:r>
          </a:p>
        </p:txBody>
      </p:sp>
      <p:sp>
        <p:nvSpPr>
          <p:cNvPr id="131" name="Tlačítko akce: Dopředu nebo Další 184">
            <a:hlinkClick r:id="rId3" action="ppaction://hlinksldjump"/>
          </p:cNvPr>
          <p:cNvSpPr/>
          <p:nvPr/>
        </p:nvSpPr>
        <p:spPr>
          <a:xfrm>
            <a:off x="8510585" y="4443417"/>
            <a:ext cx="331790" cy="276221"/>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6 f15 1"/>
              <a:gd name="f38" fmla="*/ f35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40"/>
                </a:lnTo>
                <a:lnTo>
                  <a:pt x="f38" y="f39"/>
                </a:lnTo>
                <a:close/>
              </a:path>
              <a:path fill="none">
                <a:moveTo>
                  <a:pt x="f20" y="f20"/>
                </a:moveTo>
                <a:lnTo>
                  <a:pt x="f23" y="f20"/>
                </a:lnTo>
                <a:lnTo>
                  <a:pt x="f23" y="f24"/>
                </a:lnTo>
                <a:lnTo>
                  <a:pt x="f20" y="f24"/>
                </a:lnTo>
                <a:close/>
              </a:path>
            </a:pathLst>
          </a:custGeom>
          <a:noFill/>
          <a:ln>
            <a:noFill/>
            <a:prstDash val="solid"/>
          </a:ln>
        </p:spPr>
        <p:txBody>
          <a:bodyPr vert="horz" wrap="non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rPr>
              <a:t>ne</a:t>
            </a:r>
          </a:p>
        </p:txBody>
      </p:sp>
      <p:sp>
        <p:nvSpPr>
          <p:cNvPr id="132" name="Tlačítko akce: Dopředu nebo Další 185">
            <a:hlinkClick r:id="rId3" action="ppaction://hlinksldjump"/>
          </p:cNvPr>
          <p:cNvSpPr/>
          <p:nvPr/>
        </p:nvSpPr>
        <p:spPr>
          <a:xfrm>
            <a:off x="7861297" y="4910135"/>
            <a:ext cx="406395" cy="277813"/>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6 f15 1"/>
              <a:gd name="f38" fmla="*/ f35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40"/>
                </a:lnTo>
                <a:lnTo>
                  <a:pt x="f38" y="f39"/>
                </a:lnTo>
                <a:close/>
              </a:path>
              <a:path fill="none">
                <a:moveTo>
                  <a:pt x="f20" y="f20"/>
                </a:moveTo>
                <a:lnTo>
                  <a:pt x="f23" y="f20"/>
                </a:lnTo>
                <a:lnTo>
                  <a:pt x="f23" y="f24"/>
                </a:lnTo>
                <a:lnTo>
                  <a:pt x="f20" y="f24"/>
                </a:lnTo>
                <a:close/>
              </a:path>
            </a:pathLst>
          </a:custGeom>
          <a:noFill/>
          <a:ln>
            <a:noFill/>
            <a:prstDash val="solid"/>
          </a:ln>
        </p:spPr>
        <p:txBody>
          <a:bodyPr vert="horz" wrap="non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rPr>
              <a:t>ano</a:t>
            </a:r>
          </a:p>
        </p:txBody>
      </p:sp>
      <p:sp>
        <p:nvSpPr>
          <p:cNvPr id="133" name="Tlačítko akce: Dopředu nebo Další 186">
            <a:hlinkClick r:id="rId4" action="ppaction://hlinksldjump"/>
          </p:cNvPr>
          <p:cNvSpPr/>
          <p:nvPr/>
        </p:nvSpPr>
        <p:spPr>
          <a:xfrm>
            <a:off x="8489947" y="4875215"/>
            <a:ext cx="330198" cy="276221"/>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6 f15 1"/>
              <a:gd name="f38" fmla="*/ f35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40"/>
                </a:lnTo>
                <a:lnTo>
                  <a:pt x="f38" y="f39"/>
                </a:lnTo>
                <a:close/>
              </a:path>
              <a:path fill="none">
                <a:moveTo>
                  <a:pt x="f20" y="f20"/>
                </a:moveTo>
                <a:lnTo>
                  <a:pt x="f23" y="f20"/>
                </a:lnTo>
                <a:lnTo>
                  <a:pt x="f23" y="f24"/>
                </a:lnTo>
                <a:lnTo>
                  <a:pt x="f20" y="f24"/>
                </a:lnTo>
                <a:close/>
              </a:path>
            </a:pathLst>
          </a:custGeom>
          <a:noFill/>
          <a:ln>
            <a:noFill/>
            <a:prstDash val="solid"/>
          </a:ln>
        </p:spPr>
        <p:txBody>
          <a:bodyPr vert="horz" wrap="non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rPr>
              <a:t>ne</a:t>
            </a:r>
          </a:p>
        </p:txBody>
      </p:sp>
      <p:sp>
        <p:nvSpPr>
          <p:cNvPr id="134" name="Tlačítko akce: Dopředu nebo Další 187">
            <a:hlinkClick r:id="rId3" action="ppaction://hlinksldjump"/>
          </p:cNvPr>
          <p:cNvSpPr/>
          <p:nvPr/>
        </p:nvSpPr>
        <p:spPr>
          <a:xfrm>
            <a:off x="7812084" y="5456233"/>
            <a:ext cx="407986" cy="276221"/>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6 f15 1"/>
              <a:gd name="f38" fmla="*/ f35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40"/>
                </a:lnTo>
                <a:lnTo>
                  <a:pt x="f38" y="f39"/>
                </a:lnTo>
                <a:close/>
              </a:path>
              <a:path fill="none">
                <a:moveTo>
                  <a:pt x="f20" y="f20"/>
                </a:moveTo>
                <a:lnTo>
                  <a:pt x="f23" y="f20"/>
                </a:lnTo>
                <a:lnTo>
                  <a:pt x="f23" y="f24"/>
                </a:lnTo>
                <a:lnTo>
                  <a:pt x="f20" y="f24"/>
                </a:lnTo>
                <a:close/>
              </a:path>
            </a:pathLst>
          </a:custGeom>
          <a:noFill/>
          <a:ln>
            <a:noFill/>
            <a:prstDash val="solid"/>
          </a:ln>
        </p:spPr>
        <p:txBody>
          <a:bodyPr vert="horz" wrap="non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rPr>
              <a:t>ano</a:t>
            </a:r>
          </a:p>
        </p:txBody>
      </p:sp>
      <p:sp>
        <p:nvSpPr>
          <p:cNvPr id="135" name="Tlačítko akce: Dopředu nebo Další 188">
            <a:hlinkClick r:id="rId4" action="ppaction://hlinksldjump"/>
          </p:cNvPr>
          <p:cNvSpPr/>
          <p:nvPr/>
        </p:nvSpPr>
        <p:spPr>
          <a:xfrm>
            <a:off x="8475665" y="5414967"/>
            <a:ext cx="330198" cy="276221"/>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6 f15 1"/>
              <a:gd name="f38" fmla="*/ f35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40"/>
                </a:lnTo>
                <a:lnTo>
                  <a:pt x="f38" y="f39"/>
                </a:lnTo>
                <a:close/>
              </a:path>
              <a:path fill="none">
                <a:moveTo>
                  <a:pt x="f20" y="f20"/>
                </a:moveTo>
                <a:lnTo>
                  <a:pt x="f23" y="f20"/>
                </a:lnTo>
                <a:lnTo>
                  <a:pt x="f23" y="f24"/>
                </a:lnTo>
                <a:lnTo>
                  <a:pt x="f20" y="f24"/>
                </a:lnTo>
                <a:close/>
              </a:path>
            </a:pathLst>
          </a:custGeom>
          <a:noFill/>
          <a:ln>
            <a:noFill/>
            <a:prstDash val="solid"/>
          </a:ln>
        </p:spPr>
        <p:txBody>
          <a:bodyPr vert="horz" wrap="non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rPr>
              <a:t>ne</a:t>
            </a:r>
          </a:p>
        </p:txBody>
      </p:sp>
      <p:sp>
        <p:nvSpPr>
          <p:cNvPr id="136" name="Tlačítko akce: Dopředu nebo Další 189">
            <a:hlinkClick r:id="rId4" action="ppaction://hlinksldjump"/>
          </p:cNvPr>
          <p:cNvSpPr/>
          <p:nvPr/>
        </p:nvSpPr>
        <p:spPr>
          <a:xfrm>
            <a:off x="7824785" y="5846765"/>
            <a:ext cx="407986" cy="277813"/>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6 f15 1"/>
              <a:gd name="f38" fmla="*/ f35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40"/>
                </a:lnTo>
                <a:lnTo>
                  <a:pt x="f38" y="f39"/>
                </a:lnTo>
                <a:close/>
              </a:path>
              <a:path fill="none">
                <a:moveTo>
                  <a:pt x="f20" y="f20"/>
                </a:moveTo>
                <a:lnTo>
                  <a:pt x="f23" y="f20"/>
                </a:lnTo>
                <a:lnTo>
                  <a:pt x="f23" y="f24"/>
                </a:lnTo>
                <a:lnTo>
                  <a:pt x="f20" y="f24"/>
                </a:lnTo>
                <a:close/>
              </a:path>
            </a:pathLst>
          </a:custGeom>
          <a:noFill/>
          <a:ln>
            <a:noFill/>
            <a:prstDash val="solid"/>
          </a:ln>
        </p:spPr>
        <p:txBody>
          <a:bodyPr vert="horz" wrap="non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rPr>
              <a:t>ano</a:t>
            </a:r>
          </a:p>
        </p:txBody>
      </p:sp>
      <p:sp>
        <p:nvSpPr>
          <p:cNvPr id="137" name="Tlačítko akce: Dopředu nebo Další 191">
            <a:hlinkClick r:id="rId3" action="ppaction://hlinksldjump"/>
          </p:cNvPr>
          <p:cNvSpPr/>
          <p:nvPr/>
        </p:nvSpPr>
        <p:spPr>
          <a:xfrm>
            <a:off x="7861297" y="6278563"/>
            <a:ext cx="406395" cy="277813"/>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6 f15 1"/>
              <a:gd name="f38" fmla="*/ f35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40"/>
                </a:lnTo>
                <a:lnTo>
                  <a:pt x="f38" y="f39"/>
                </a:lnTo>
                <a:close/>
              </a:path>
              <a:path fill="none">
                <a:moveTo>
                  <a:pt x="f20" y="f20"/>
                </a:moveTo>
                <a:lnTo>
                  <a:pt x="f23" y="f20"/>
                </a:lnTo>
                <a:lnTo>
                  <a:pt x="f23" y="f24"/>
                </a:lnTo>
                <a:lnTo>
                  <a:pt x="f20" y="f24"/>
                </a:lnTo>
                <a:close/>
              </a:path>
            </a:pathLst>
          </a:custGeom>
          <a:noFill/>
          <a:ln>
            <a:noFill/>
            <a:prstDash val="solid"/>
          </a:ln>
        </p:spPr>
        <p:txBody>
          <a:bodyPr vert="horz" wrap="non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rPr>
              <a:t>ano</a:t>
            </a:r>
          </a:p>
        </p:txBody>
      </p:sp>
      <p:sp>
        <p:nvSpPr>
          <p:cNvPr id="138" name="Tlačítko akce: Dopředu nebo Další 193">
            <a:hlinkClick r:id="rId4" action="ppaction://hlinksldjump"/>
          </p:cNvPr>
          <p:cNvSpPr/>
          <p:nvPr/>
        </p:nvSpPr>
        <p:spPr>
          <a:xfrm>
            <a:off x="8475665" y="6278563"/>
            <a:ext cx="330198" cy="277813"/>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6 f15 1"/>
              <a:gd name="f38" fmla="*/ f35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40"/>
                </a:lnTo>
                <a:lnTo>
                  <a:pt x="f38" y="f39"/>
                </a:lnTo>
                <a:close/>
              </a:path>
              <a:path fill="none">
                <a:moveTo>
                  <a:pt x="f20" y="f20"/>
                </a:moveTo>
                <a:lnTo>
                  <a:pt x="f23" y="f20"/>
                </a:lnTo>
                <a:lnTo>
                  <a:pt x="f23" y="f24"/>
                </a:lnTo>
                <a:lnTo>
                  <a:pt x="f20" y="f24"/>
                </a:lnTo>
                <a:close/>
              </a:path>
            </a:pathLst>
          </a:custGeom>
          <a:noFill/>
          <a:ln>
            <a:noFill/>
            <a:prstDash val="solid"/>
          </a:ln>
        </p:spPr>
        <p:txBody>
          <a:bodyPr vert="horz" wrap="non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rPr>
              <a:t>ne</a:t>
            </a:r>
          </a:p>
        </p:txBody>
      </p:sp>
      <p:sp>
        <p:nvSpPr>
          <p:cNvPr id="139" name="Tlačítko akce: Dopředu nebo Další 141">
            <a:hlinkClick r:id="rId3" action="ppaction://hlinksldjump"/>
          </p:cNvPr>
          <p:cNvSpPr/>
          <p:nvPr/>
        </p:nvSpPr>
        <p:spPr>
          <a:xfrm>
            <a:off x="8475665" y="5846765"/>
            <a:ext cx="330198" cy="277813"/>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6 f15 1"/>
              <a:gd name="f38" fmla="*/ f35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40"/>
                </a:lnTo>
                <a:lnTo>
                  <a:pt x="f38" y="f39"/>
                </a:lnTo>
                <a:close/>
              </a:path>
              <a:path fill="none">
                <a:moveTo>
                  <a:pt x="f20" y="f20"/>
                </a:moveTo>
                <a:lnTo>
                  <a:pt x="f23" y="f20"/>
                </a:lnTo>
                <a:lnTo>
                  <a:pt x="f23" y="f24"/>
                </a:lnTo>
                <a:lnTo>
                  <a:pt x="f20" y="f24"/>
                </a:lnTo>
                <a:close/>
              </a:path>
            </a:pathLst>
          </a:custGeom>
          <a:noFill/>
          <a:ln>
            <a:noFill/>
            <a:prstDash val="solid"/>
          </a:ln>
        </p:spPr>
        <p:txBody>
          <a:bodyPr vert="horz" wrap="non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rPr>
              <a:t>ne</a:t>
            </a:r>
          </a:p>
        </p:txBody>
      </p:sp>
      <p:sp>
        <p:nvSpPr>
          <p:cNvPr id="140" name="Tlačítko akce: Zpět nebo Předchozí 140">
            <a:hlinkClick r:id="rId5" action="ppaction://hlinksldjump"/>
          </p:cNvPr>
          <p:cNvSpPr/>
          <p:nvPr/>
        </p:nvSpPr>
        <p:spPr>
          <a:xfrm>
            <a:off x="8567735" y="0"/>
            <a:ext cx="576264" cy="461964"/>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5 f15 1"/>
              <a:gd name="f38" fmla="*/ f36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39"/>
                </a:lnTo>
                <a:lnTo>
                  <a:pt x="f38" y="f40"/>
                </a:lnTo>
                <a:close/>
              </a:path>
              <a:path fill="none">
                <a:moveTo>
                  <a:pt x="f20" y="f20"/>
                </a:moveTo>
                <a:lnTo>
                  <a:pt x="f23" y="f20"/>
                </a:lnTo>
                <a:lnTo>
                  <a:pt x="f23" y="f24"/>
                </a:lnTo>
                <a:lnTo>
                  <a:pt x="f20" y="f24"/>
                </a:lnTo>
                <a:close/>
              </a:path>
            </a:pathLst>
          </a:custGeom>
          <a:solidFill>
            <a:srgbClr val="6EF88F"/>
          </a:solidFill>
          <a:ln w="9528">
            <a:solidFill>
              <a:srgbClr val="000000"/>
            </a:solidFill>
            <a:prstDash val="solid"/>
            <a:round/>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name="Slide31">
    <p:spTree>
      <p:nvGrpSpPr>
        <p:cNvPr id="1" name=""/>
        <p:cNvGrpSpPr/>
        <p:nvPr/>
      </p:nvGrpSpPr>
      <p:grpSpPr>
        <a:xfrm>
          <a:off x="0" y="0"/>
          <a:ext cx="0" cy="0"/>
          <a:chOff x="0" y="0"/>
          <a:chExt cx="0" cy="0"/>
        </a:xfrm>
      </p:grpSpPr>
      <p:pic>
        <p:nvPicPr>
          <p:cNvPr id="2" name="Obrázek 4"/>
          <p:cNvPicPr>
            <a:picLocks noChangeAspect="1"/>
          </p:cNvPicPr>
          <p:nvPr/>
        </p:nvPicPr>
        <p:blipFill>
          <a:blip r:embed="rId3"/>
          <a:stretch>
            <a:fillRect/>
          </a:stretch>
        </p:blipFill>
        <p:spPr>
          <a:xfrm>
            <a:off x="-73152" y="-73152"/>
            <a:ext cx="9290304" cy="7004303"/>
          </a:xfrm>
          <a:prstGeom prst="rect">
            <a:avLst/>
          </a:prstGeom>
          <a:noFill/>
          <a:ln>
            <a:noFill/>
          </a:ln>
        </p:spPr>
      </p:pic>
      <p:sp>
        <p:nvSpPr>
          <p:cNvPr id="3" name="AutoShape 1049">
            <a:hlinkClick r:id="rId4" action="ppaction://hlinksldjump"/>
          </p:cNvPr>
          <p:cNvSpPr/>
          <p:nvPr/>
        </p:nvSpPr>
        <p:spPr>
          <a:xfrm>
            <a:off x="4067178" y="5084758"/>
            <a:ext cx="838203" cy="761996"/>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5 f15 1"/>
              <a:gd name="f38" fmla="*/ f36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39"/>
                </a:lnTo>
                <a:lnTo>
                  <a:pt x="f38" y="f40"/>
                </a:lnTo>
                <a:close/>
              </a:path>
              <a:path fill="none">
                <a:moveTo>
                  <a:pt x="f20" y="f20"/>
                </a:moveTo>
                <a:lnTo>
                  <a:pt x="f23" y="f20"/>
                </a:lnTo>
                <a:lnTo>
                  <a:pt x="f23" y="f24"/>
                </a:lnTo>
                <a:lnTo>
                  <a:pt x="f20" y="f24"/>
                </a:lnTo>
                <a:close/>
              </a:path>
            </a:pathLst>
          </a:custGeom>
          <a:noFill/>
          <a:ln>
            <a:noFill/>
            <a:prstDash val="solid"/>
          </a:ln>
        </p:spPr>
        <p:txBody>
          <a:bodyPr vert="horz" wrap="non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sp>
        <p:nvSpPr>
          <p:cNvPr id="4" name="AutoShape 1050">
            <a:hlinkClick r:id="rId4" action="ppaction://hlinksldjump"/>
          </p:cNvPr>
          <p:cNvSpPr/>
          <p:nvPr/>
        </p:nvSpPr>
        <p:spPr>
          <a:xfrm>
            <a:off x="4067178" y="4797427"/>
            <a:ext cx="1152528" cy="461964"/>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5 f15 1"/>
              <a:gd name="f38" fmla="*/ f36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39"/>
                </a:lnTo>
                <a:lnTo>
                  <a:pt x="f38" y="f40"/>
                </a:lnTo>
                <a:close/>
              </a:path>
              <a:path fill="none">
                <a:moveTo>
                  <a:pt x="f20" y="f20"/>
                </a:moveTo>
                <a:lnTo>
                  <a:pt x="f23" y="f20"/>
                </a:lnTo>
                <a:lnTo>
                  <a:pt x="f23" y="f24"/>
                </a:lnTo>
                <a:lnTo>
                  <a:pt x="f20" y="f24"/>
                </a:lnTo>
                <a:close/>
              </a:path>
            </a:pathLst>
          </a:custGeom>
          <a:solidFill>
            <a:srgbClr val="FFC000"/>
          </a:solidFill>
          <a:ln w="9528">
            <a:solidFill>
              <a:srgbClr val="FFFFFF"/>
            </a:solidFill>
            <a:prstDash val="solid"/>
            <a:miter/>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name="Slide34">
    <p:spTree>
      <p:nvGrpSpPr>
        <p:cNvPr id="1" name=""/>
        <p:cNvGrpSpPr/>
        <p:nvPr/>
      </p:nvGrpSpPr>
      <p:grpSpPr>
        <a:xfrm>
          <a:off x="0" y="0"/>
          <a:ext cx="0" cy="0"/>
          <a:chOff x="0" y="0"/>
          <a:chExt cx="0" cy="0"/>
        </a:xfrm>
      </p:grpSpPr>
      <p:pic>
        <p:nvPicPr>
          <p:cNvPr id="2" name="Obrázek 4"/>
          <p:cNvPicPr>
            <a:picLocks noChangeAspect="1"/>
          </p:cNvPicPr>
          <p:nvPr/>
        </p:nvPicPr>
        <p:blipFill>
          <a:blip r:embed="rId3"/>
          <a:stretch>
            <a:fillRect/>
          </a:stretch>
        </p:blipFill>
        <p:spPr>
          <a:xfrm>
            <a:off x="-73152" y="-73152"/>
            <a:ext cx="9290304" cy="7004303"/>
          </a:xfrm>
          <a:prstGeom prst="rect">
            <a:avLst/>
          </a:prstGeom>
          <a:noFill/>
          <a:ln>
            <a:noFill/>
          </a:ln>
        </p:spPr>
      </p:pic>
      <p:sp>
        <p:nvSpPr>
          <p:cNvPr id="3" name="AutoShape 8">
            <a:hlinkClick r:id="rId4" action="ppaction://hlinksldjump"/>
          </p:cNvPr>
          <p:cNvSpPr/>
          <p:nvPr/>
        </p:nvSpPr>
        <p:spPr>
          <a:xfrm>
            <a:off x="7391396" y="6019796"/>
            <a:ext cx="914400" cy="609603"/>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5 f15 1"/>
              <a:gd name="f38" fmla="*/ f36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39"/>
                </a:lnTo>
                <a:lnTo>
                  <a:pt x="f38" y="f40"/>
                </a:lnTo>
                <a:close/>
              </a:path>
              <a:path fill="none">
                <a:moveTo>
                  <a:pt x="f20" y="f20"/>
                </a:moveTo>
                <a:lnTo>
                  <a:pt x="f23" y="f20"/>
                </a:lnTo>
                <a:lnTo>
                  <a:pt x="f23" y="f24"/>
                </a:lnTo>
                <a:lnTo>
                  <a:pt x="f20" y="f24"/>
                </a:lnTo>
                <a:close/>
              </a:path>
            </a:pathLst>
          </a:custGeom>
          <a:noFill/>
          <a:ln>
            <a:noFill/>
            <a:prstDash val="solid"/>
          </a:ln>
        </p:spPr>
        <p:txBody>
          <a:bodyPr vert="horz" wrap="non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sp>
        <p:nvSpPr>
          <p:cNvPr id="4" name="AutoShape 9">
            <a:hlinkClick r:id="rId4" action="ppaction://hlinksldjump"/>
          </p:cNvPr>
          <p:cNvSpPr/>
          <p:nvPr/>
        </p:nvSpPr>
        <p:spPr>
          <a:xfrm>
            <a:off x="3995735" y="4365629"/>
            <a:ext cx="1143000" cy="990596"/>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5 f15 1"/>
              <a:gd name="f38" fmla="*/ f36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39"/>
                </a:lnTo>
                <a:lnTo>
                  <a:pt x="f38" y="f40"/>
                </a:lnTo>
                <a:close/>
              </a:path>
              <a:path fill="none">
                <a:moveTo>
                  <a:pt x="f20" y="f20"/>
                </a:moveTo>
                <a:lnTo>
                  <a:pt x="f23" y="f20"/>
                </a:lnTo>
                <a:lnTo>
                  <a:pt x="f23" y="f24"/>
                </a:lnTo>
                <a:lnTo>
                  <a:pt x="f20" y="f24"/>
                </a:lnTo>
                <a:close/>
              </a:path>
            </a:pathLst>
          </a:custGeom>
          <a:solidFill>
            <a:srgbClr val="FF3300"/>
          </a:solidFill>
          <a:ln w="9528">
            <a:solidFill>
              <a:srgbClr val="FFFFFF"/>
            </a:solidFill>
            <a:prstDash val="solid"/>
            <a:miter/>
          </a:ln>
        </p:spPr>
        <p:txBody>
          <a:bodyPr vert="horz" wrap="non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pic>
        <p:nvPicPr>
          <p:cNvPr id="2" name="obrázek 5" descr="barevný logolink"/>
          <p:cNvPicPr>
            <a:picLocks noChangeAspect="1"/>
          </p:cNvPicPr>
          <p:nvPr/>
        </p:nvPicPr>
        <p:blipFill>
          <a:blip r:embed="rId3"/>
          <a:srcRect/>
          <a:stretch>
            <a:fillRect/>
          </a:stretch>
        </p:blipFill>
        <p:spPr>
          <a:xfrm>
            <a:off x="1260472" y="5300667"/>
            <a:ext cx="4103690" cy="977895"/>
          </a:xfrm>
          <a:prstGeom prst="rect">
            <a:avLst/>
          </a:prstGeom>
          <a:noFill/>
          <a:ln w="9528">
            <a:solidFill>
              <a:srgbClr val="000000"/>
            </a:solidFill>
            <a:prstDash val="solid"/>
            <a:miter/>
          </a:ln>
        </p:spPr>
      </p:pic>
      <p:sp>
        <p:nvSpPr>
          <p:cNvPr id="3" name="Rectangle 6"/>
          <p:cNvSpPr/>
          <p:nvPr/>
        </p:nvSpPr>
        <p:spPr>
          <a:xfrm>
            <a:off x="5508629" y="5373691"/>
            <a:ext cx="4572000" cy="825502"/>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600" b="0" i="0" u="none" strike="noStrike" kern="1200" cap="none" spc="0" baseline="0">
                <a:solidFill>
                  <a:srgbClr val="000000"/>
                </a:solidFill>
                <a:uFillTx/>
                <a:latin typeface="Times New Roman" pitchFamily="18"/>
              </a:rPr>
              <a:t>CZ 1.07/1.1.00/08.0047</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600" b="0" i="0" u="none" strike="noStrike" kern="1200" cap="none" spc="0" baseline="0">
                <a:solidFill>
                  <a:srgbClr val="000000"/>
                </a:solidFill>
                <a:uFillTx/>
                <a:latin typeface="Times New Roman" pitchFamily="18"/>
              </a:rPr>
              <a:t>Rozvoj školského portálu</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600" b="0" i="0" u="none" strike="noStrike" kern="1200" cap="none" spc="0" baseline="0">
                <a:solidFill>
                  <a:srgbClr val="000000"/>
                </a:solidFill>
                <a:uFillTx/>
                <a:latin typeface="Times New Roman" pitchFamily="18"/>
              </a:rPr>
              <a:t>Karlovarského kraje</a:t>
            </a:r>
          </a:p>
        </p:txBody>
      </p:sp>
      <p:sp>
        <p:nvSpPr>
          <p:cNvPr id="4" name="TextovéPole 1"/>
          <p:cNvSpPr txBox="1"/>
          <p:nvPr/>
        </p:nvSpPr>
        <p:spPr>
          <a:xfrm>
            <a:off x="611184" y="2276471"/>
            <a:ext cx="7670801" cy="1416048"/>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6600" b="1" i="0" u="none" strike="noStrike" kern="1200" cap="none" spc="0" baseline="0">
                <a:solidFill>
                  <a:srgbClr val="FF0000"/>
                </a:solidFill>
                <a:uFillTx/>
                <a:latin typeface="Times New Roman" pitchFamily="18"/>
              </a:rPr>
              <a:t>Lícování</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000" b="1" i="0" u="none" strike="noStrike" kern="1200" cap="none" spc="0" baseline="0">
                <a:solidFill>
                  <a:srgbClr val="FF0000"/>
                </a:solidFill>
                <a:uFillTx/>
                <a:latin typeface="Times New Roman" pitchFamily="18"/>
              </a:rPr>
              <a:t>	</a:t>
            </a:r>
            <a:endParaRPr lang="cs-CZ" sz="900" b="1" i="0" u="none" strike="noStrike" kern="1200" cap="none" spc="0" baseline="0">
              <a:solidFill>
                <a:srgbClr val="000000"/>
              </a:solidFill>
              <a:uFillTx/>
              <a:latin typeface="Calibri - 1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name="Slide26">
    <p:spTree>
      <p:nvGrpSpPr>
        <p:cNvPr id="1" name=""/>
        <p:cNvGrpSpPr/>
        <p:nvPr/>
      </p:nvGrpSpPr>
      <p:grpSpPr>
        <a:xfrm>
          <a:off x="0" y="0"/>
          <a:ext cx="0" cy="0"/>
          <a:chOff x="0" y="0"/>
          <a:chExt cx="0" cy="0"/>
        </a:xfrm>
      </p:grpSpPr>
      <p:sp>
        <p:nvSpPr>
          <p:cNvPr id="2" name="Text Box 50"/>
          <p:cNvSpPr txBox="1"/>
          <p:nvPr/>
        </p:nvSpPr>
        <p:spPr>
          <a:xfrm>
            <a:off x="212726" y="117472"/>
            <a:ext cx="184151" cy="457200"/>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sp>
        <p:nvSpPr>
          <p:cNvPr id="3" name="Rectangle 136"/>
          <p:cNvSpPr/>
          <p:nvPr/>
        </p:nvSpPr>
        <p:spPr>
          <a:xfrm>
            <a:off x="1371600" y="2366960"/>
            <a:ext cx="9144000" cy="0"/>
          </a:xfrm>
          <a:prstGeom prst="rect">
            <a:avLst/>
          </a:prstGeom>
          <a:noFill/>
          <a:ln>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pic>
        <p:nvPicPr>
          <p:cNvPr id="4" name="Obrázek 8"/>
          <p:cNvPicPr>
            <a:picLocks noChangeAspect="1"/>
          </p:cNvPicPr>
          <p:nvPr/>
        </p:nvPicPr>
        <p:blipFill>
          <a:blip r:embed="rId3"/>
          <a:stretch>
            <a:fillRect/>
          </a:stretch>
        </p:blipFill>
        <p:spPr>
          <a:xfrm>
            <a:off x="396236" y="5370572"/>
            <a:ext cx="4395219" cy="1310636"/>
          </a:xfrm>
          <a:prstGeom prst="rect">
            <a:avLst/>
          </a:prstGeom>
          <a:noFill/>
          <a:ln>
            <a:noFill/>
          </a:ln>
        </p:spPr>
      </p:pic>
      <p:sp>
        <p:nvSpPr>
          <p:cNvPr id="5" name="Line 704"/>
          <p:cNvSpPr/>
          <p:nvPr/>
        </p:nvSpPr>
        <p:spPr>
          <a:xfrm>
            <a:off x="4772025" y="1652585"/>
            <a:ext cx="0"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a:solidFill>
              <a:srgbClr val="000000"/>
            </a:solidFill>
            <a:prstDash val="solid"/>
            <a:round/>
          </a:ln>
        </p:spPr>
        <p:txBody>
          <a:bodyPr vert="horz" wrap="non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sp>
        <p:nvSpPr>
          <p:cNvPr id="6" name="Line 705"/>
          <p:cNvSpPr/>
          <p:nvPr/>
        </p:nvSpPr>
        <p:spPr>
          <a:xfrm>
            <a:off x="4772025" y="1952628"/>
            <a:ext cx="0"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a:solidFill>
              <a:srgbClr val="000000"/>
            </a:solidFill>
            <a:prstDash val="solid"/>
            <a:round/>
          </a:ln>
        </p:spPr>
        <p:txBody>
          <a:bodyPr vert="horz" wrap="non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pic>
        <p:nvPicPr>
          <p:cNvPr id="7" name="Obrázek 9"/>
          <p:cNvPicPr>
            <a:picLocks noChangeAspect="1"/>
          </p:cNvPicPr>
          <p:nvPr/>
        </p:nvPicPr>
        <p:blipFill>
          <a:blip r:embed="rId4"/>
          <a:stretch>
            <a:fillRect/>
          </a:stretch>
        </p:blipFill>
        <p:spPr>
          <a:xfrm>
            <a:off x="396236" y="548640"/>
            <a:ext cx="8351516" cy="4754880"/>
          </a:xfrm>
          <a:prstGeom prst="rect">
            <a:avLst/>
          </a:prstGeom>
          <a:noFill/>
          <a:ln>
            <a:noFill/>
          </a:ln>
        </p:spPr>
      </p:pic>
      <p:sp>
        <p:nvSpPr>
          <p:cNvPr id="8" name="Tlačítko akce: Zpět nebo Předchozí 71">
            <a:hlinkClick r:id="rId5" action="ppaction://hlinksldjump"/>
          </p:cNvPr>
          <p:cNvSpPr/>
          <p:nvPr/>
        </p:nvSpPr>
        <p:spPr>
          <a:xfrm>
            <a:off x="8567735" y="0"/>
            <a:ext cx="576264" cy="461964"/>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5 f15 1"/>
              <a:gd name="f38" fmla="*/ f36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39"/>
                </a:lnTo>
                <a:lnTo>
                  <a:pt x="f38" y="f40"/>
                </a:lnTo>
                <a:close/>
              </a:path>
              <a:path fill="none">
                <a:moveTo>
                  <a:pt x="f20" y="f20"/>
                </a:moveTo>
                <a:lnTo>
                  <a:pt x="f23" y="f20"/>
                </a:lnTo>
                <a:lnTo>
                  <a:pt x="f23" y="f24"/>
                </a:lnTo>
                <a:lnTo>
                  <a:pt x="f20" y="f24"/>
                </a:lnTo>
                <a:close/>
              </a:path>
            </a:pathLst>
          </a:custGeom>
          <a:solidFill>
            <a:srgbClr val="6EF88F"/>
          </a:solidFill>
          <a:ln w="9528">
            <a:solidFill>
              <a:srgbClr val="000000"/>
            </a:solidFill>
            <a:prstDash val="solid"/>
            <a:round/>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name="Slide47">
    <p:spTree>
      <p:nvGrpSpPr>
        <p:cNvPr id="1" name=""/>
        <p:cNvGrpSpPr/>
        <p:nvPr/>
      </p:nvGrpSpPr>
      <p:grpSpPr>
        <a:xfrm>
          <a:off x="0" y="0"/>
          <a:ext cx="0" cy="0"/>
          <a:chOff x="0" y="0"/>
          <a:chExt cx="0" cy="0"/>
        </a:xfrm>
      </p:grpSpPr>
      <p:sp>
        <p:nvSpPr>
          <p:cNvPr id="2" name="TextovéPole 1"/>
          <p:cNvSpPr txBox="1"/>
          <p:nvPr/>
        </p:nvSpPr>
        <p:spPr>
          <a:xfrm>
            <a:off x="560390" y="390521"/>
            <a:ext cx="8126409" cy="277813"/>
          </a:xfrm>
          <a:prstGeom prst="rect">
            <a:avLst/>
          </a:prstGeom>
          <a:noFill/>
          <a:ln>
            <a:noFill/>
          </a:ln>
        </p:spPr>
        <p:txBody>
          <a:bodyPr vert="horz" wrap="square" lIns="77577" tIns="38788" rIns="77577" bIns="38788"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300" b="1" i="0" u="none" strike="noStrike" kern="1200" cap="none" spc="0" baseline="0">
                <a:solidFill>
                  <a:srgbClr val="000000"/>
                </a:solidFill>
                <a:uFillTx/>
                <a:latin typeface="Calibri - 20"/>
              </a:rPr>
              <a:t>Otázky k prezentaci:</a:t>
            </a:r>
          </a:p>
        </p:txBody>
      </p:sp>
      <p:sp>
        <p:nvSpPr>
          <p:cNvPr id="3" name="Volný tvar 2"/>
          <p:cNvSpPr/>
          <p:nvPr/>
        </p:nvSpPr>
        <p:spPr>
          <a:xfrm>
            <a:off x="606420" y="1071567"/>
            <a:ext cx="8062914" cy="4459291"/>
          </a:xfrm>
          <a:custGeom>
            <a:avLst/>
            <a:gdLst>
              <a:gd name="f0" fmla="val w"/>
              <a:gd name="f1" fmla="val h"/>
              <a:gd name="f2" fmla="val 0"/>
              <a:gd name="f3" fmla="val 8959089"/>
              <a:gd name="f4" fmla="val 5657089"/>
              <a:gd name="f5" fmla="val 1493139"/>
              <a:gd name="f6" fmla="val 7614539"/>
              <a:gd name="f7" fmla="val 7764398"/>
              <a:gd name="f8" fmla="val 20066"/>
              <a:gd name="f9" fmla="val 8033004"/>
              <a:gd name="f10" fmla="val 67183"/>
              <a:gd name="f11" fmla="val 8287131"/>
              <a:gd name="f12" fmla="val 159003"/>
              <a:gd name="f13" fmla="val 8406256"/>
              <a:gd name="f14" fmla="val 209296"/>
              <a:gd name="f15" fmla="val 8615806"/>
              <a:gd name="f16" fmla="val 341248"/>
              <a:gd name="f17" fmla="val 8764905"/>
              <a:gd name="f18" fmla="val 490220"/>
              <a:gd name="f19" fmla="val 8839707"/>
              <a:gd name="f20" fmla="val 572897"/>
              <a:gd name="f21" fmla="val 8914765"/>
              <a:gd name="f22" fmla="val 746632"/>
              <a:gd name="f23" fmla="val 8943847"/>
              <a:gd name="f24" fmla="val 839216"/>
              <a:gd name="f25" fmla="val 884047"/>
              <a:gd name="f26" fmla="val 8959088"/>
              <a:gd name="f27" fmla="val 941197"/>
              <a:gd name="f28" fmla="val 4712842"/>
              <a:gd name="f29" fmla="val 4760721"/>
              <a:gd name="f30" fmla="val 4810125"/>
              <a:gd name="f31" fmla="val 4902834"/>
              <a:gd name="f32" fmla="val 5071871"/>
              <a:gd name="f33" fmla="val 8690991"/>
              <a:gd name="f34" fmla="val 5234051"/>
              <a:gd name="f35" fmla="val 5308981"/>
              <a:gd name="f36" fmla="val 5437885"/>
              <a:gd name="f37" fmla="val 8167243"/>
              <a:gd name="f38" fmla="val 5535168"/>
              <a:gd name="f39" fmla="val 5582284"/>
              <a:gd name="f40" fmla="val 5629402"/>
              <a:gd name="f41" fmla="val 5647055"/>
              <a:gd name="f42" fmla="val 7540625"/>
              <a:gd name="f43" fmla="val 7466076"/>
              <a:gd name="f44" fmla="val 5657088"/>
              <a:gd name="f45" fmla="val 1402842"/>
              <a:gd name="f46" fmla="val 1328927"/>
              <a:gd name="f47" fmla="val 1179322"/>
              <a:gd name="f48" fmla="val 910844"/>
              <a:gd name="f49" fmla="val 657097"/>
              <a:gd name="f50" fmla="val 5487289"/>
              <a:gd name="f51" fmla="val 536955"/>
              <a:gd name="f52" fmla="val 329438"/>
              <a:gd name="f53" fmla="val 179197"/>
              <a:gd name="f54" fmla="val 5156834"/>
              <a:gd name="f55" fmla="val 104140"/>
              <a:gd name="f56" fmla="val 30480"/>
              <a:gd name="f57" fmla="val 254253"/>
              <a:gd name="f58" fmla="val 415417"/>
              <a:gd name="f59" fmla="val 776605"/>
              <a:gd name="f60" fmla="val 115061"/>
              <a:gd name="f61" fmla="*/ f0 1 8959089"/>
              <a:gd name="f62" fmla="*/ f1 1 5657089"/>
              <a:gd name="f63" fmla="val f2"/>
              <a:gd name="f64" fmla="val f3"/>
              <a:gd name="f65" fmla="val f4"/>
              <a:gd name="f66" fmla="+- f65 0 f63"/>
              <a:gd name="f67" fmla="+- f64 0 f63"/>
              <a:gd name="f68" fmla="*/ f67 1 8959089"/>
              <a:gd name="f69" fmla="*/ f66 1 5657089"/>
              <a:gd name="f70" fmla="*/ 0 1 f68"/>
              <a:gd name="f71" fmla="*/ 8959089 1 f68"/>
              <a:gd name="f72" fmla="*/ 0 1 f69"/>
              <a:gd name="f73" fmla="*/ 5657089 1 f69"/>
              <a:gd name="f74" fmla="*/ f70 f61 1"/>
              <a:gd name="f75" fmla="*/ f71 f61 1"/>
              <a:gd name="f76" fmla="*/ f73 f62 1"/>
              <a:gd name="f77" fmla="*/ f72 f62 1"/>
            </a:gdLst>
            <a:ahLst/>
            <a:cxnLst>
              <a:cxn ang="3cd4">
                <a:pos x="hc" y="t"/>
              </a:cxn>
              <a:cxn ang="0">
                <a:pos x="r" y="vc"/>
              </a:cxn>
              <a:cxn ang="cd4">
                <a:pos x="hc" y="b"/>
              </a:cxn>
              <a:cxn ang="cd2">
                <a:pos x="l" y="vc"/>
              </a:cxn>
            </a:cxnLst>
            <a:rect l="f74" t="f77" r="f75" b="f76"/>
            <a:pathLst>
              <a:path w="8959089" h="5657089">
                <a:moveTo>
                  <a:pt x="f5" y="f2"/>
                </a:moveTo>
                <a:lnTo>
                  <a:pt x="f6" y="f2"/>
                </a:lnTo>
                <a:lnTo>
                  <a:pt x="f7" y="f8"/>
                </a:lnTo>
                <a:lnTo>
                  <a:pt x="f9" y="f10"/>
                </a:lnTo>
                <a:lnTo>
                  <a:pt x="f11" y="f12"/>
                </a:lnTo>
                <a:lnTo>
                  <a:pt x="f13" y="f14"/>
                </a:lnTo>
                <a:lnTo>
                  <a:pt x="f15" y="f16"/>
                </a:lnTo>
                <a:lnTo>
                  <a:pt x="f17" y="f18"/>
                </a:lnTo>
                <a:lnTo>
                  <a:pt x="f19" y="f20"/>
                </a:lnTo>
                <a:lnTo>
                  <a:pt x="f21" y="f22"/>
                </a:lnTo>
                <a:lnTo>
                  <a:pt x="f23" y="f24"/>
                </a:lnTo>
                <a:lnTo>
                  <a:pt x="f23" y="f25"/>
                </a:lnTo>
                <a:lnTo>
                  <a:pt x="f26" y="f27"/>
                </a:lnTo>
                <a:lnTo>
                  <a:pt x="f26" y="f28"/>
                </a:lnTo>
                <a:lnTo>
                  <a:pt x="f23" y="f29"/>
                </a:lnTo>
                <a:lnTo>
                  <a:pt x="f23" y="f30"/>
                </a:lnTo>
                <a:lnTo>
                  <a:pt x="f21" y="f31"/>
                </a:lnTo>
                <a:lnTo>
                  <a:pt x="f19" y="f32"/>
                </a:lnTo>
                <a:lnTo>
                  <a:pt x="f33" y="f34"/>
                </a:lnTo>
                <a:lnTo>
                  <a:pt x="f15" y="f35"/>
                </a:lnTo>
                <a:lnTo>
                  <a:pt x="f13" y="f36"/>
                </a:lnTo>
                <a:lnTo>
                  <a:pt x="f37" y="f38"/>
                </a:lnTo>
                <a:lnTo>
                  <a:pt x="f9" y="f39"/>
                </a:lnTo>
                <a:lnTo>
                  <a:pt x="f7" y="f40"/>
                </a:lnTo>
                <a:lnTo>
                  <a:pt x="f6" y="f41"/>
                </a:lnTo>
                <a:lnTo>
                  <a:pt x="f42" y="f41"/>
                </a:lnTo>
                <a:lnTo>
                  <a:pt x="f43" y="f44"/>
                </a:lnTo>
                <a:lnTo>
                  <a:pt x="f5" y="f44"/>
                </a:lnTo>
                <a:lnTo>
                  <a:pt x="f45" y="f41"/>
                </a:lnTo>
                <a:lnTo>
                  <a:pt x="f46" y="f41"/>
                </a:lnTo>
                <a:lnTo>
                  <a:pt x="f47" y="f40"/>
                </a:lnTo>
                <a:lnTo>
                  <a:pt x="f48" y="f39"/>
                </a:lnTo>
                <a:lnTo>
                  <a:pt x="f49" y="f50"/>
                </a:lnTo>
                <a:lnTo>
                  <a:pt x="f51" y="f36"/>
                </a:lnTo>
                <a:lnTo>
                  <a:pt x="f52" y="f35"/>
                </a:lnTo>
                <a:lnTo>
                  <a:pt x="f53" y="f54"/>
                </a:lnTo>
                <a:lnTo>
                  <a:pt x="f55" y="f32"/>
                </a:lnTo>
                <a:lnTo>
                  <a:pt x="f56" y="f31"/>
                </a:lnTo>
                <a:lnTo>
                  <a:pt x="f2" y="f30"/>
                </a:lnTo>
                <a:lnTo>
                  <a:pt x="f2" y="f24"/>
                </a:lnTo>
                <a:lnTo>
                  <a:pt x="f56" y="f22"/>
                </a:lnTo>
                <a:lnTo>
                  <a:pt x="f55" y="f20"/>
                </a:lnTo>
                <a:lnTo>
                  <a:pt x="f57" y="f58"/>
                </a:lnTo>
                <a:lnTo>
                  <a:pt x="f52" y="f16"/>
                </a:lnTo>
                <a:lnTo>
                  <a:pt x="f51" y="f14"/>
                </a:lnTo>
                <a:lnTo>
                  <a:pt x="f59" y="f60"/>
                </a:lnTo>
                <a:lnTo>
                  <a:pt x="f48" y="f10"/>
                </a:lnTo>
                <a:lnTo>
                  <a:pt x="f47" y="f8"/>
                </a:lnTo>
                <a:lnTo>
                  <a:pt x="f46" y="f2"/>
                </a:lnTo>
                <a:close/>
              </a:path>
            </a:pathLst>
          </a:custGeom>
          <a:blipFill>
            <a:blip r:embed="rId3">
              <a:alphaModFix/>
            </a:blip>
            <a:tile/>
          </a:blipFill>
          <a:ln w="38103">
            <a:solidFill>
              <a:srgbClr val="32CD32">
                <a:alpha val="20000"/>
              </a:srgbClr>
            </a:solidFill>
            <a:prstDash val="solid"/>
            <a:round/>
          </a:ln>
        </p:spPr>
        <p:txBody>
          <a:bodyPr vert="horz" wrap="square" lIns="77577" tIns="38788" rIns="77577" bIns="38788"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FFFFFF"/>
              </a:solidFill>
              <a:uFillTx/>
              <a:latin typeface="Times New Roman"/>
            </a:endParaRPr>
          </a:p>
        </p:txBody>
      </p:sp>
      <p:pic>
        <p:nvPicPr>
          <p:cNvPr id="4" name="Obrázek 4" descr="clipPNG.png"/>
          <p:cNvPicPr>
            <a:picLocks noChangeAspect="1"/>
          </p:cNvPicPr>
          <p:nvPr/>
        </p:nvPicPr>
        <p:blipFill>
          <a:blip r:embed="rId4"/>
          <a:srcRect/>
          <a:stretch>
            <a:fillRect/>
          </a:stretch>
        </p:blipFill>
        <p:spPr>
          <a:xfrm>
            <a:off x="1897059" y="5246690"/>
            <a:ext cx="4773616" cy="914400"/>
          </a:xfrm>
          <a:prstGeom prst="rect">
            <a:avLst/>
          </a:prstGeom>
          <a:solidFill>
            <a:srgbClr val="000000">
              <a:alpha val="0"/>
            </a:srgbClr>
          </a:solid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name="Slide37">
    <p:spTree>
      <p:nvGrpSpPr>
        <p:cNvPr id="1" name=""/>
        <p:cNvGrpSpPr/>
        <p:nvPr/>
      </p:nvGrpSpPr>
      <p:grpSpPr>
        <a:xfrm>
          <a:off x="0" y="0"/>
          <a:ext cx="0" cy="0"/>
          <a:chOff x="0" y="0"/>
          <a:chExt cx="0" cy="0"/>
        </a:xfrm>
      </p:grpSpPr>
      <p:sp>
        <p:nvSpPr>
          <p:cNvPr id="2" name="Rectangle 2"/>
          <p:cNvSpPr/>
          <p:nvPr/>
        </p:nvSpPr>
        <p:spPr>
          <a:xfrm>
            <a:off x="250829" y="358773"/>
            <a:ext cx="8642351" cy="6094411"/>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400"/>
              </a:spcBef>
              <a:spcAft>
                <a:spcPts val="0"/>
              </a:spcAft>
              <a:buNone/>
              <a:tabLst/>
              <a:defRPr sz="1800" b="0" i="0" u="none" strike="noStrike" kern="0" cap="none" spc="0" baseline="0">
                <a:solidFill>
                  <a:srgbClr val="000000"/>
                </a:solidFill>
                <a:uFillTx/>
              </a:defRPr>
            </a:pPr>
            <a:r>
              <a:rPr lang="cs-CZ" sz="2400" b="1" i="0" u="none" strike="noStrike" kern="1200" cap="none" spc="0" baseline="0">
                <a:solidFill>
                  <a:srgbClr val="000000"/>
                </a:solidFill>
                <a:uFillTx/>
                <a:latin typeface="Times New Roman" pitchFamily="18"/>
              </a:rPr>
              <a:t>Význam lícování</a:t>
            </a:r>
          </a:p>
          <a:p>
            <a:pPr marL="0" marR="0" lvl="0" indent="0" algn="just" defTabSz="914400" rtl="0" fontAlgn="auto" hangingPunct="1">
              <a:lnSpc>
                <a:spcPct val="100000"/>
              </a:lnSpc>
              <a:spcBef>
                <a:spcPts val="1400"/>
              </a:spcBef>
              <a:spcAft>
                <a:spcPts val="0"/>
              </a:spcAft>
              <a:buNone/>
              <a:tabLst/>
              <a:defRPr sz="1800" b="0" i="0" u="none" strike="noStrike" kern="0" cap="none" spc="0" baseline="0">
                <a:solidFill>
                  <a:srgbClr val="000000"/>
                </a:solidFill>
                <a:uFillTx/>
              </a:defRPr>
            </a:pPr>
            <a:r>
              <a:rPr lang="cs-CZ" sz="2400" b="1" i="0" u="none" strike="noStrike" kern="1200" cap="none" spc="0" baseline="0">
                <a:solidFill>
                  <a:srgbClr val="FF3300"/>
                </a:solidFill>
                <a:uFillTx/>
                <a:latin typeface="Times New Roman" pitchFamily="18"/>
              </a:rPr>
              <a:t>Součásti nelze vyrobit s absolutní přesností daných rozměrů</a:t>
            </a:r>
            <a:r>
              <a:rPr lang="cs-CZ" sz="2000" b="1" i="0" u="none" strike="noStrike" kern="1200" cap="none" spc="0" baseline="0">
                <a:solidFill>
                  <a:srgbClr val="FF3300"/>
                </a:solidFill>
                <a:uFillTx/>
                <a:latin typeface="Times New Roman" pitchFamily="18"/>
              </a:rPr>
              <a:t>.</a:t>
            </a:r>
          </a:p>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r>
              <a:rPr lang="cs-CZ" sz="2000" b="0" i="0" u="none" strike="noStrike" kern="1200" cap="none" spc="0" baseline="0">
                <a:solidFill>
                  <a:srgbClr val="000000"/>
                </a:solidFill>
                <a:uFillTx/>
                <a:latin typeface="Times New Roman" pitchFamily="18"/>
              </a:rPr>
              <a:t>Výrobní   nepřesnosti jsou způsobeny:</a:t>
            </a:r>
          </a:p>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r>
              <a:rPr lang="cs-CZ" sz="2000" b="0" i="0" u="none" strike="noStrike" kern="1200" cap="none" spc="0" baseline="0">
                <a:solidFill>
                  <a:srgbClr val="000000"/>
                </a:solidFill>
                <a:uFillTx/>
                <a:latin typeface="Times New Roman" pitchFamily="18"/>
              </a:rPr>
              <a:t>- </a:t>
            </a:r>
            <a:r>
              <a:rPr lang="cs-CZ" sz="2000" b="1" i="0" u="none" strike="noStrike" kern="1200" cap="none" spc="0" baseline="0">
                <a:solidFill>
                  <a:srgbClr val="000000"/>
                </a:solidFill>
                <a:uFillTx/>
                <a:latin typeface="Times New Roman" pitchFamily="18"/>
              </a:rPr>
              <a:t>nástroji a stroji, které v průběhu používání ztrácejí na přesnosti</a:t>
            </a:r>
          </a:p>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r>
              <a:rPr lang="cs-CZ" sz="2000" b="0" i="0" u="none" strike="noStrike" kern="1200" cap="none" spc="0" baseline="0">
                <a:solidFill>
                  <a:srgbClr val="000000"/>
                </a:solidFill>
                <a:uFillTx/>
                <a:latin typeface="Times New Roman" pitchFamily="18"/>
              </a:rPr>
              <a:t>- </a:t>
            </a:r>
            <a:r>
              <a:rPr lang="cs-CZ" sz="2000" b="1" i="0" u="none" strike="noStrike" kern="1200" cap="none" spc="0" baseline="0">
                <a:solidFill>
                  <a:srgbClr val="000000"/>
                </a:solidFill>
                <a:uFillTx/>
                <a:latin typeface="Times New Roman" pitchFamily="18"/>
              </a:rPr>
              <a:t>chybami pracovníka nesprávným zacházením s výrobním  zařízením</a:t>
            </a:r>
          </a:p>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r>
              <a:rPr lang="cs-CZ" sz="2000" b="1" i="0" u="none" strike="noStrike" kern="1200" cap="none" spc="0" baseline="0">
                <a:solidFill>
                  <a:srgbClr val="000000"/>
                </a:solidFill>
                <a:uFillTx/>
                <a:latin typeface="Times New Roman" pitchFamily="18"/>
              </a:rPr>
              <a:t>- nedodržováním technologické kázně</a:t>
            </a:r>
          </a:p>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r>
              <a:rPr lang="cs-CZ" sz="2000" b="0" i="0" u="none" strike="noStrike" kern="1200" cap="none" spc="0" baseline="0">
                <a:solidFill>
                  <a:srgbClr val="000000"/>
                </a:solidFill>
                <a:uFillTx/>
                <a:latin typeface="Times New Roman" pitchFamily="18"/>
              </a:rPr>
              <a:t>- </a:t>
            </a:r>
            <a:r>
              <a:rPr lang="cs-CZ" sz="2000" b="1" i="0" u="none" strike="noStrike" kern="1200" cap="none" spc="0" baseline="0">
                <a:solidFill>
                  <a:srgbClr val="000000"/>
                </a:solidFill>
                <a:uFillTx/>
                <a:latin typeface="Times New Roman" pitchFamily="18"/>
              </a:rPr>
              <a:t>měřením a kontrolou</a:t>
            </a:r>
          </a:p>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r>
              <a:rPr lang="cs-CZ" sz="2000" b="0" i="0" u="none" strike="noStrike" kern="1200" cap="none" spc="0" baseline="0">
                <a:solidFill>
                  <a:srgbClr val="000000"/>
                </a:solidFill>
                <a:uFillTx/>
                <a:latin typeface="Times New Roman" pitchFamily="18"/>
              </a:rPr>
              <a:t> </a:t>
            </a:r>
            <a:r>
              <a:rPr lang="cs-CZ" sz="1600" b="0" i="0" u="sng" strike="noStrike" kern="1200" cap="none" spc="0" baseline="0">
                <a:solidFill>
                  <a:srgbClr val="000000"/>
                </a:solidFill>
                <a:uFillTx/>
                <a:latin typeface="Times New Roman" pitchFamily="18"/>
              </a:rPr>
              <a:t>poznámka</a:t>
            </a:r>
            <a:r>
              <a:rPr lang="cs-CZ" sz="1600" b="0" i="0" u="none" strike="noStrike" kern="1200" cap="none" spc="0" baseline="0">
                <a:solidFill>
                  <a:srgbClr val="000000"/>
                </a:solidFill>
                <a:uFillTx/>
                <a:latin typeface="Times New Roman" pitchFamily="18"/>
              </a:rPr>
              <a:t>: měřidla a měřicí prostředky jsou průběžně kontrolovány a označeny značkou – osvědčením  o způsobilosti (certifikovány), vadná měřidla jsou vyřazována z používání !!</a:t>
            </a:r>
          </a:p>
          <a:p>
            <a:pPr marL="0" marR="0" lvl="0" indent="0" algn="l" defTabSz="914400" rtl="0" fontAlgn="auto" hangingPunct="1">
              <a:lnSpc>
                <a:spcPct val="100000"/>
              </a:lnSpc>
              <a:spcBef>
                <a:spcPts val="1000"/>
              </a:spcBef>
              <a:spcAft>
                <a:spcPts val="0"/>
              </a:spcAft>
              <a:buNone/>
              <a:tabLst/>
              <a:defRPr sz="1800" b="0" i="0" u="none" strike="noStrike" kern="0" cap="none" spc="0" baseline="0">
                <a:solidFill>
                  <a:srgbClr val="000000"/>
                </a:solidFill>
                <a:uFillTx/>
              </a:defRPr>
            </a:pPr>
            <a:endParaRPr lang="cs-CZ" sz="1600" b="0" i="0" u="none" strike="noStrike" kern="1200" cap="none" spc="0" baseline="0">
              <a:solidFill>
                <a:srgbClr val="000000"/>
              </a:solidFill>
              <a:uFillTx/>
              <a:latin typeface="Times New Roman" pitchFamily="18"/>
            </a:endParaRPr>
          </a:p>
          <a:p>
            <a:pPr marL="0" marR="0" lvl="0" indent="0" algn="just"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r>
              <a:rPr lang="cs-CZ" sz="2000" b="0" i="0" u="none" strike="noStrike" kern="1200" cap="none" spc="0" baseline="0">
                <a:solidFill>
                  <a:srgbClr val="000000"/>
                </a:solidFill>
                <a:uFillTx/>
                <a:latin typeface="Times New Roman" pitchFamily="18"/>
              </a:rPr>
              <a:t>Se zřetelem k nepřesnosti při výrobě a k požadavku vyměnitelnosti strojních součástí, je třeba již předem dovolit určitou smluvenou nepřesnost předepsaných rozměrů. Proto je dovoleno při výrobě určité kolísání skutečných rozměrů výrobků od jmenovitých hodnot. Velikost této dovolené nepřesnosti je závislá na funkci výrobku, hospodárnosti výroby a je vždy předem stanovena.</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name="Slide44">
    <p:spTree>
      <p:nvGrpSpPr>
        <p:cNvPr id="1" name=""/>
        <p:cNvGrpSpPr/>
        <p:nvPr/>
      </p:nvGrpSpPr>
      <p:grpSpPr>
        <a:xfrm>
          <a:off x="0" y="0"/>
          <a:ext cx="0" cy="0"/>
          <a:chOff x="0" y="0"/>
          <a:chExt cx="0" cy="0"/>
        </a:xfrm>
      </p:grpSpPr>
      <p:sp>
        <p:nvSpPr>
          <p:cNvPr id="2" name="Tlačítko akce: Vlastní 1">
            <a:hlinkClick r:id="rId3" action="ppaction://hlinksldjump"/>
          </p:cNvPr>
          <p:cNvSpPr/>
          <p:nvPr/>
        </p:nvSpPr>
        <p:spPr>
          <a:xfrm>
            <a:off x="1116016" y="908054"/>
            <a:ext cx="6985001" cy="504821"/>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8 f15 1"/>
              <a:gd name="f22" fmla="*/ f19 f15 1"/>
            </a:gdLst>
            <a:ahLst/>
            <a:cxnLst>
              <a:cxn ang="3cd4">
                <a:pos x="hc" y="t"/>
              </a:cxn>
              <a:cxn ang="0">
                <a:pos x="r" y="vc"/>
              </a:cxn>
              <a:cxn ang="cd4">
                <a:pos x="hc" y="b"/>
              </a:cxn>
              <a:cxn ang="cd2">
                <a:pos x="l" y="vc"/>
              </a:cxn>
            </a:cxnLst>
            <a:rect l="f20" t="f20" r="f21" b="f22"/>
            <a:pathLst>
              <a:path>
                <a:moveTo>
                  <a:pt x="f20" y="f20"/>
                </a:moveTo>
                <a:lnTo>
                  <a:pt x="f21" y="f20"/>
                </a:lnTo>
                <a:lnTo>
                  <a:pt x="f21" y="f22"/>
                </a:lnTo>
                <a:lnTo>
                  <a:pt x="f20" y="f22"/>
                </a:lnTo>
                <a:close/>
              </a:path>
            </a:pathLst>
          </a:custGeom>
          <a:noFill/>
          <a:ln>
            <a:noFill/>
            <a:prstDash val="solid"/>
          </a:ln>
        </p:spPr>
        <p:txBody>
          <a:bodyPr vert="horz" wrap="non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sp>
        <p:nvSpPr>
          <p:cNvPr id="3" name="Tlačítko akce: Vlastní 2">
            <a:hlinkClick r:id="rId3" action="ppaction://hlinksldjump"/>
          </p:cNvPr>
          <p:cNvSpPr/>
          <p:nvPr/>
        </p:nvSpPr>
        <p:spPr>
          <a:xfrm>
            <a:off x="1476371" y="404814"/>
            <a:ext cx="5327651" cy="400050"/>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8 f15 1"/>
              <a:gd name="f22" fmla="*/ f19 f15 1"/>
            </a:gdLst>
            <a:ahLst/>
            <a:cxnLst>
              <a:cxn ang="3cd4">
                <a:pos x="hc" y="t"/>
              </a:cxn>
              <a:cxn ang="0">
                <a:pos x="r" y="vc"/>
              </a:cxn>
              <a:cxn ang="cd4">
                <a:pos x="hc" y="b"/>
              </a:cxn>
              <a:cxn ang="cd2">
                <a:pos x="l" y="vc"/>
              </a:cxn>
            </a:cxnLst>
            <a:rect l="f20" t="f20" r="f21" b="f22"/>
            <a:pathLst>
              <a:path>
                <a:moveTo>
                  <a:pt x="f20" y="f20"/>
                </a:moveTo>
                <a:lnTo>
                  <a:pt x="f21" y="f20"/>
                </a:lnTo>
                <a:lnTo>
                  <a:pt x="f21" y="f22"/>
                </a:lnTo>
                <a:lnTo>
                  <a:pt x="f20" y="f22"/>
                </a:lnTo>
                <a:close/>
              </a:path>
            </a:pathLst>
          </a:custGeom>
          <a:solidFill>
            <a:srgbClr val="BFBFBF"/>
          </a:solidFill>
          <a:ln w="9528">
            <a:solidFill>
              <a:srgbClr val="000000"/>
            </a:solidFill>
            <a:prstDash val="solid"/>
            <a:round/>
          </a:ln>
        </p:spPr>
        <p:txBody>
          <a:bodyPr vert="horz" wrap="non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000" b="1" i="0" u="none" strike="noStrike" kern="1200" cap="none" spc="0" baseline="0">
                <a:solidFill>
                  <a:srgbClr val="000000"/>
                </a:solidFill>
                <a:uFillTx/>
                <a:latin typeface="Times New Roman" pitchFamily="18"/>
              </a:rPr>
              <a:t>1. SOUSTAVA TOLERANCÍ A ULOŽENÍ ISO</a:t>
            </a:r>
          </a:p>
        </p:txBody>
      </p:sp>
      <p:sp>
        <p:nvSpPr>
          <p:cNvPr id="4" name="Tlačítko akce: Vlastní 4">
            <a:hlinkClick r:id="rId4" action="ppaction://hlinksldjump"/>
          </p:cNvPr>
          <p:cNvSpPr/>
          <p:nvPr/>
        </p:nvSpPr>
        <p:spPr>
          <a:xfrm>
            <a:off x="1476371" y="981078"/>
            <a:ext cx="6218240" cy="461964"/>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8 f15 1"/>
              <a:gd name="f22" fmla="*/ f19 f15 1"/>
            </a:gdLst>
            <a:ahLst/>
            <a:cxnLst>
              <a:cxn ang="3cd4">
                <a:pos x="hc" y="t"/>
              </a:cxn>
              <a:cxn ang="0">
                <a:pos x="r" y="vc"/>
              </a:cxn>
              <a:cxn ang="cd4">
                <a:pos x="hc" y="b"/>
              </a:cxn>
              <a:cxn ang="cd2">
                <a:pos x="l" y="vc"/>
              </a:cxn>
            </a:cxnLst>
            <a:rect l="f20" t="f20" r="f21" b="f22"/>
            <a:pathLst>
              <a:path>
                <a:moveTo>
                  <a:pt x="f20" y="f20"/>
                </a:moveTo>
                <a:lnTo>
                  <a:pt x="f21" y="f20"/>
                </a:lnTo>
                <a:lnTo>
                  <a:pt x="f21" y="f22"/>
                </a:lnTo>
                <a:lnTo>
                  <a:pt x="f20" y="f22"/>
                </a:lnTo>
                <a:close/>
              </a:path>
            </a:pathLst>
          </a:custGeom>
          <a:solidFill>
            <a:srgbClr val="E6E6E6"/>
          </a:solidFill>
          <a:ln w="9528">
            <a:solidFill>
              <a:srgbClr val="000000"/>
            </a:solidFill>
            <a:prstDash val="solid"/>
            <a:round/>
          </a:ln>
        </p:spPr>
        <p:txBody>
          <a:bodyPr vert="horz" wrap="non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400" b="1" i="0" u="none" strike="noStrike" kern="1200" cap="none" spc="0" baseline="0">
                <a:solidFill>
                  <a:srgbClr val="000000"/>
                </a:solidFill>
                <a:uFillTx/>
                <a:latin typeface="Times New Roman" pitchFamily="18"/>
              </a:rPr>
              <a:t>1.2 Přehled názvů, základních veličin a pojmů</a:t>
            </a:r>
          </a:p>
        </p:txBody>
      </p:sp>
      <p:sp>
        <p:nvSpPr>
          <p:cNvPr id="5" name="Tlačítko akce: Vlastní 6">
            <a:hlinkClick r:id="rId5" action="ppaction://hlinksldjump"/>
          </p:cNvPr>
          <p:cNvSpPr/>
          <p:nvPr/>
        </p:nvSpPr>
        <p:spPr>
          <a:xfrm>
            <a:off x="1476371" y="1598608"/>
            <a:ext cx="5570533" cy="461964"/>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8 f15 1"/>
              <a:gd name="f22" fmla="*/ f19 f15 1"/>
            </a:gdLst>
            <a:ahLst/>
            <a:cxnLst>
              <a:cxn ang="3cd4">
                <a:pos x="hc" y="t"/>
              </a:cxn>
              <a:cxn ang="0">
                <a:pos x="r" y="vc"/>
              </a:cxn>
              <a:cxn ang="cd4">
                <a:pos x="hc" y="b"/>
              </a:cxn>
              <a:cxn ang="cd2">
                <a:pos x="l" y="vc"/>
              </a:cxn>
            </a:cxnLst>
            <a:rect l="f20" t="f20" r="f21" b="f22"/>
            <a:pathLst>
              <a:path>
                <a:moveTo>
                  <a:pt x="f20" y="f20"/>
                </a:moveTo>
                <a:lnTo>
                  <a:pt x="f21" y="f20"/>
                </a:lnTo>
                <a:lnTo>
                  <a:pt x="f21" y="f22"/>
                </a:lnTo>
                <a:lnTo>
                  <a:pt x="f20" y="f22"/>
                </a:lnTo>
                <a:close/>
              </a:path>
            </a:pathLst>
          </a:custGeom>
          <a:solidFill>
            <a:srgbClr val="E6E6E6"/>
          </a:solidFill>
          <a:ln w="9528">
            <a:solidFill>
              <a:srgbClr val="000000"/>
            </a:solidFill>
            <a:prstDash val="solid"/>
            <a:round/>
          </a:ln>
        </p:spPr>
        <p:txBody>
          <a:bodyPr vert="horz" wrap="non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400" b="1" i="0" u="none" strike="noStrike" kern="1200" cap="none" spc="0" baseline="0">
                <a:solidFill>
                  <a:srgbClr val="000000"/>
                </a:solidFill>
                <a:uFillTx/>
                <a:latin typeface="Times New Roman" pitchFamily="18"/>
              </a:rPr>
              <a:t>1.3 </a:t>
            </a:r>
            <a:r>
              <a:rPr lang="cs-CZ" sz="2400" b="1" i="0" u="none" strike="noStrike" kern="1200" cap="none" spc="0" baseline="0">
                <a:solidFill>
                  <a:srgbClr val="000000"/>
                </a:solidFill>
                <a:uFillTx/>
                <a:latin typeface="Times New Roman" pitchFamily="18"/>
                <a:cs typeface="Times New Roman" pitchFamily="18"/>
              </a:rPr>
              <a:t>Zápis mezních úchylek délkových kót</a:t>
            </a:r>
            <a:endParaRPr lang="cs-CZ" sz="2400" b="1" i="0" u="none" strike="noStrike" kern="1200" cap="none" spc="0" baseline="0">
              <a:solidFill>
                <a:srgbClr val="000000"/>
              </a:solidFill>
              <a:uFillTx/>
              <a:latin typeface="Times New Roman" pitchFamily="18"/>
            </a:endParaRPr>
          </a:p>
        </p:txBody>
      </p:sp>
      <p:sp>
        <p:nvSpPr>
          <p:cNvPr id="6" name="Tlačítko akce: Vlastní 7">
            <a:hlinkClick r:id="rId6" action="ppaction://hlinksldjump"/>
          </p:cNvPr>
          <p:cNvSpPr/>
          <p:nvPr/>
        </p:nvSpPr>
        <p:spPr>
          <a:xfrm>
            <a:off x="1476371" y="2227258"/>
            <a:ext cx="4243392" cy="769933"/>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8 f15 1"/>
              <a:gd name="f22" fmla="*/ f19 f15 1"/>
            </a:gdLst>
            <a:ahLst/>
            <a:cxnLst>
              <a:cxn ang="3cd4">
                <a:pos x="hc" y="t"/>
              </a:cxn>
              <a:cxn ang="0">
                <a:pos x="r" y="vc"/>
              </a:cxn>
              <a:cxn ang="cd4">
                <a:pos x="hc" y="b"/>
              </a:cxn>
              <a:cxn ang="cd2">
                <a:pos x="l" y="vc"/>
              </a:cxn>
            </a:cxnLst>
            <a:rect l="f20" t="f20" r="f21" b="f22"/>
            <a:pathLst>
              <a:path>
                <a:moveTo>
                  <a:pt x="f20" y="f20"/>
                </a:moveTo>
                <a:lnTo>
                  <a:pt x="f21" y="f20"/>
                </a:lnTo>
                <a:lnTo>
                  <a:pt x="f21" y="f22"/>
                </a:lnTo>
                <a:lnTo>
                  <a:pt x="f20" y="f22"/>
                </a:lnTo>
                <a:close/>
              </a:path>
            </a:pathLst>
          </a:custGeom>
          <a:solidFill>
            <a:srgbClr val="E6E6E6"/>
          </a:solidFill>
          <a:ln w="9528">
            <a:solidFill>
              <a:srgbClr val="000000"/>
            </a:solidFill>
            <a:prstDash val="solid"/>
            <a:round/>
          </a:ln>
        </p:spPr>
        <p:txBody>
          <a:bodyPr vert="horz" wrap="non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400" b="1" i="0" u="none" strike="noStrike" kern="1200" cap="none" spc="0" baseline="0">
                <a:solidFill>
                  <a:srgbClr val="000000"/>
                </a:solidFill>
                <a:uFillTx/>
                <a:latin typeface="Times New Roman" pitchFamily="18"/>
              </a:rPr>
              <a:t>1.4 </a:t>
            </a:r>
            <a:r>
              <a:rPr lang="cs-CZ" sz="2400" b="1" i="0" u="none" strike="noStrike" kern="1200" cap="none" spc="0" baseline="0">
                <a:solidFill>
                  <a:srgbClr val="000000"/>
                </a:solidFill>
                <a:uFillTx/>
                <a:latin typeface="Times New Roman" pitchFamily="18"/>
                <a:cs typeface="Times New Roman" pitchFamily="18"/>
              </a:rPr>
              <a:t>Přehled vybraných uložení</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000" b="0" i="0" u="none" strike="noStrike" kern="1200" cap="none" spc="0" baseline="0">
                <a:solidFill>
                  <a:srgbClr val="000000"/>
                </a:solidFill>
                <a:uFillTx/>
                <a:latin typeface="Times New Roman" pitchFamily="18"/>
                <a:cs typeface="Times New Roman" pitchFamily="18"/>
              </a:rPr>
              <a:t>v soustavě jednotné díry</a:t>
            </a:r>
          </a:p>
        </p:txBody>
      </p:sp>
      <p:sp>
        <p:nvSpPr>
          <p:cNvPr id="7" name="Tlačítko akce: Vlastní 8">
            <a:hlinkClick r:id="rId7" action="ppaction://hlinksldjump"/>
          </p:cNvPr>
          <p:cNvSpPr/>
          <p:nvPr/>
        </p:nvSpPr>
        <p:spPr>
          <a:xfrm>
            <a:off x="1476371" y="3141658"/>
            <a:ext cx="3562346" cy="460372"/>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8 f15 1"/>
              <a:gd name="f22" fmla="*/ f19 f15 1"/>
            </a:gdLst>
            <a:ahLst/>
            <a:cxnLst>
              <a:cxn ang="3cd4">
                <a:pos x="hc" y="t"/>
              </a:cxn>
              <a:cxn ang="0">
                <a:pos x="r" y="vc"/>
              </a:cxn>
              <a:cxn ang="cd4">
                <a:pos x="hc" y="b"/>
              </a:cxn>
              <a:cxn ang="cd2">
                <a:pos x="l" y="vc"/>
              </a:cxn>
            </a:cxnLst>
            <a:rect l="f20" t="f20" r="f21" b="f22"/>
            <a:pathLst>
              <a:path>
                <a:moveTo>
                  <a:pt x="f20" y="f20"/>
                </a:moveTo>
                <a:lnTo>
                  <a:pt x="f21" y="f20"/>
                </a:lnTo>
                <a:lnTo>
                  <a:pt x="f21" y="f22"/>
                </a:lnTo>
                <a:lnTo>
                  <a:pt x="f20" y="f22"/>
                </a:lnTo>
                <a:close/>
              </a:path>
            </a:pathLst>
          </a:custGeom>
          <a:solidFill>
            <a:srgbClr val="E6E6E6"/>
          </a:solidFill>
          <a:ln w="9528">
            <a:solidFill>
              <a:srgbClr val="000000"/>
            </a:solidFill>
            <a:prstDash val="solid"/>
            <a:round/>
          </a:ln>
        </p:spPr>
        <p:txBody>
          <a:bodyPr vert="horz" wrap="non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400" b="1" i="0" u="none" strike="noStrike" kern="1200" cap="none" spc="0" baseline="0">
                <a:solidFill>
                  <a:srgbClr val="000000"/>
                </a:solidFill>
                <a:uFillTx/>
                <a:latin typeface="Times New Roman" pitchFamily="18"/>
              </a:rPr>
              <a:t>1.5 N</a:t>
            </a:r>
            <a:r>
              <a:rPr lang="cs-CZ" sz="2400" b="1" i="0" u="none" strike="noStrike" kern="1200" cap="none" spc="0" baseline="0">
                <a:solidFill>
                  <a:srgbClr val="000000"/>
                </a:solidFill>
                <a:uFillTx/>
                <a:latin typeface="Times New Roman" pitchFamily="18"/>
                <a:cs typeface="Times New Roman" pitchFamily="18"/>
              </a:rPr>
              <a:t>etolerované rozměry</a:t>
            </a:r>
            <a:endParaRPr lang="cs-CZ" sz="2400" b="1" i="0" u="none" strike="noStrike" kern="1200" cap="none" spc="0" baseline="0">
              <a:solidFill>
                <a:srgbClr val="000000"/>
              </a:solidFill>
              <a:uFillTx/>
              <a:latin typeface="Times New Roman" pitchFamily="18"/>
            </a:endParaRPr>
          </a:p>
        </p:txBody>
      </p:sp>
      <p:sp>
        <p:nvSpPr>
          <p:cNvPr id="8" name="Tlačítko akce: Vlastní 10">
            <a:hlinkClick r:id="rId8" action="ppaction://hlinksldjump"/>
          </p:cNvPr>
          <p:cNvSpPr/>
          <p:nvPr/>
        </p:nvSpPr>
        <p:spPr>
          <a:xfrm>
            <a:off x="1476371" y="3883027"/>
            <a:ext cx="4749795" cy="769933"/>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8 f15 1"/>
              <a:gd name="f22" fmla="*/ f19 f15 1"/>
            </a:gdLst>
            <a:ahLst/>
            <a:cxnLst>
              <a:cxn ang="3cd4">
                <a:pos x="hc" y="t"/>
              </a:cxn>
              <a:cxn ang="0">
                <a:pos x="r" y="vc"/>
              </a:cxn>
              <a:cxn ang="cd4">
                <a:pos x="hc" y="b"/>
              </a:cxn>
              <a:cxn ang="cd2">
                <a:pos x="l" y="vc"/>
              </a:cxn>
            </a:cxnLst>
            <a:rect l="f20" t="f20" r="f21" b="f22"/>
            <a:pathLst>
              <a:path>
                <a:moveTo>
                  <a:pt x="f20" y="f20"/>
                </a:moveTo>
                <a:lnTo>
                  <a:pt x="f21" y="f20"/>
                </a:lnTo>
                <a:lnTo>
                  <a:pt x="f21" y="f22"/>
                </a:lnTo>
                <a:lnTo>
                  <a:pt x="f20" y="f22"/>
                </a:lnTo>
                <a:close/>
              </a:path>
            </a:pathLst>
          </a:custGeom>
          <a:solidFill>
            <a:srgbClr val="A5A5E9"/>
          </a:solidFill>
          <a:ln w="9528">
            <a:solidFill>
              <a:srgbClr val="000000"/>
            </a:solidFill>
            <a:prstDash val="solid"/>
            <a:round/>
          </a:ln>
        </p:spPr>
        <p:txBody>
          <a:bodyPr vert="horz" wrap="non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400" b="1" i="0" u="none" strike="noStrike" kern="1200" cap="none" spc="0" baseline="0">
                <a:solidFill>
                  <a:srgbClr val="000000"/>
                </a:solidFill>
                <a:uFillTx/>
                <a:latin typeface="Times New Roman" pitchFamily="18"/>
                <a:cs typeface="Times New Roman" pitchFamily="18"/>
              </a:rPr>
              <a:t>1.6 Lícování závitů</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000" b="0" i="0" u="none" strike="noStrike" kern="1200" cap="none" spc="0" baseline="0">
                <a:solidFill>
                  <a:srgbClr val="000000"/>
                </a:solidFill>
                <a:uFillTx/>
                <a:latin typeface="Times New Roman" pitchFamily="18"/>
                <a:cs typeface="Times New Roman" pitchFamily="18"/>
              </a:rPr>
              <a:t>- </a:t>
            </a:r>
            <a:r>
              <a:rPr lang="cs-CZ" sz="2000" b="0" i="0" u="none" strike="noStrike" kern="1200" cap="none" spc="0" baseline="0">
                <a:solidFill>
                  <a:srgbClr val="000000"/>
                </a:solidFill>
                <a:uFillTx/>
                <a:latin typeface="Times New Roman" pitchFamily="18"/>
              </a:rPr>
              <a:t>P</a:t>
            </a:r>
            <a:r>
              <a:rPr lang="cs-CZ" sz="2000" b="0" i="0" u="none" strike="noStrike" kern="1200" cap="none" spc="0" baseline="0">
                <a:solidFill>
                  <a:srgbClr val="000000"/>
                </a:solidFill>
                <a:uFillTx/>
                <a:latin typeface="Times New Roman" pitchFamily="18"/>
                <a:cs typeface="Times New Roman" pitchFamily="18"/>
              </a:rPr>
              <a:t>řehled názvů, základních veličin a pojmů</a:t>
            </a:r>
          </a:p>
        </p:txBody>
      </p:sp>
      <p:sp>
        <p:nvSpPr>
          <p:cNvPr id="9" name="Tlačítko akce: Vlastní 11">
            <a:hlinkClick r:id="rId9" action="ppaction://hlinksldjump"/>
          </p:cNvPr>
          <p:cNvSpPr/>
          <p:nvPr/>
        </p:nvSpPr>
        <p:spPr>
          <a:xfrm>
            <a:off x="1476371" y="4902198"/>
            <a:ext cx="6967535" cy="830266"/>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8 f15 1"/>
              <a:gd name="f22" fmla="*/ f19 f15 1"/>
            </a:gdLst>
            <a:ahLst/>
            <a:cxnLst>
              <a:cxn ang="3cd4">
                <a:pos x="hc" y="t"/>
              </a:cxn>
              <a:cxn ang="0">
                <a:pos x="r" y="vc"/>
              </a:cxn>
              <a:cxn ang="cd4">
                <a:pos x="hc" y="b"/>
              </a:cxn>
              <a:cxn ang="cd2">
                <a:pos x="l" y="vc"/>
              </a:cxn>
            </a:cxnLst>
            <a:rect l="f20" t="f20" r="f21" b="f22"/>
            <a:pathLst>
              <a:path>
                <a:moveTo>
                  <a:pt x="f20" y="f20"/>
                </a:moveTo>
                <a:lnTo>
                  <a:pt x="f21" y="f20"/>
                </a:lnTo>
                <a:lnTo>
                  <a:pt x="f21" y="f22"/>
                </a:lnTo>
                <a:lnTo>
                  <a:pt x="f20" y="f22"/>
                </a:lnTo>
                <a:close/>
              </a:path>
            </a:pathLst>
          </a:custGeom>
          <a:solidFill>
            <a:srgbClr val="66FF33"/>
          </a:solidFill>
          <a:ln w="9528">
            <a:solidFill>
              <a:srgbClr val="000000"/>
            </a:solidFill>
            <a:prstDash val="solid"/>
            <a:round/>
          </a:ln>
        </p:spPr>
        <p:txBody>
          <a:bodyPr vert="horz" wrap="non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400" b="1" i="0" u="none" strike="noStrike" kern="1200" cap="none" spc="0" baseline="0">
                <a:solidFill>
                  <a:srgbClr val="000000"/>
                </a:solidFill>
                <a:uFillTx/>
                <a:latin typeface="Times New Roman" pitchFamily="18"/>
              </a:rPr>
              <a:t>Test č. 1 Přehled názvů, základních veličin a pojmů</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000" b="0" i="0" u="none" strike="noStrike" kern="1200" cap="none" spc="0" baseline="0">
                <a:solidFill>
                  <a:srgbClr val="000000"/>
                </a:solidFill>
                <a:uFillTx/>
                <a:latin typeface="Times New Roman" pitchFamily="18"/>
                <a:cs typeface="Times New Roman" pitchFamily="18"/>
              </a:rPr>
              <a:t>v soustavě jednotné díry</a:t>
            </a:r>
          </a:p>
        </p:txBody>
      </p:sp>
      <p:sp>
        <p:nvSpPr>
          <p:cNvPr id="10" name="Tlačítko akce: Vlastní 12">
            <a:hlinkClick r:id="rId10" action="ppaction://hlinksldjump"/>
          </p:cNvPr>
          <p:cNvSpPr/>
          <p:nvPr/>
        </p:nvSpPr>
        <p:spPr>
          <a:xfrm>
            <a:off x="1476371" y="5899151"/>
            <a:ext cx="6399208" cy="769933"/>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8 f15 1"/>
              <a:gd name="f22" fmla="*/ f19 f15 1"/>
            </a:gdLst>
            <a:ahLst/>
            <a:cxnLst>
              <a:cxn ang="3cd4">
                <a:pos x="hc" y="t"/>
              </a:cxn>
              <a:cxn ang="0">
                <a:pos x="r" y="vc"/>
              </a:cxn>
              <a:cxn ang="cd4">
                <a:pos x="hc" y="b"/>
              </a:cxn>
              <a:cxn ang="cd2">
                <a:pos x="l" y="vc"/>
              </a:cxn>
            </a:cxnLst>
            <a:rect l="f20" t="f20" r="f21" b="f22"/>
            <a:pathLst>
              <a:path>
                <a:moveTo>
                  <a:pt x="f20" y="f20"/>
                </a:moveTo>
                <a:lnTo>
                  <a:pt x="f21" y="f20"/>
                </a:lnTo>
                <a:lnTo>
                  <a:pt x="f21" y="f22"/>
                </a:lnTo>
                <a:lnTo>
                  <a:pt x="f20" y="f22"/>
                </a:lnTo>
                <a:close/>
              </a:path>
            </a:pathLst>
          </a:custGeom>
          <a:solidFill>
            <a:srgbClr val="66FF33"/>
          </a:solidFill>
          <a:ln w="9528">
            <a:solidFill>
              <a:srgbClr val="000000"/>
            </a:solidFill>
            <a:prstDash val="solid"/>
            <a:round/>
          </a:ln>
        </p:spPr>
        <p:txBody>
          <a:bodyPr vert="horz" wrap="none" lIns="91440" tIns="45720" rIns="91440" bIns="45720" anchor="ctr"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cs-CZ" sz="2400" b="1" i="0" u="none" strike="noStrike" kern="1200" cap="none" spc="0" baseline="0">
                <a:solidFill>
                  <a:srgbClr val="000000"/>
                </a:solidFill>
                <a:uFillTx/>
                <a:latin typeface="Times New Roman" pitchFamily="18"/>
                <a:ea typeface="Times New Roman" pitchFamily="18"/>
                <a:cs typeface="Arial" pitchFamily="34"/>
              </a:rPr>
              <a:t>Procvičování - proveďte rozbor uložení hřídele</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cs-CZ" sz="2000" b="0" i="0" u="none" strike="noStrike" kern="1200" cap="none" spc="0" baseline="0">
                <a:solidFill>
                  <a:srgbClr val="000000"/>
                </a:solidFill>
                <a:uFillTx/>
                <a:latin typeface="Times New Roman" pitchFamily="18"/>
                <a:ea typeface="Times New Roman" pitchFamily="18"/>
                <a:cs typeface="Arial" pitchFamily="34"/>
              </a:rPr>
              <a:t>v soustavě jednotné díry</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name="Slide35">
    <p:spTree>
      <p:nvGrpSpPr>
        <p:cNvPr id="1" name=""/>
        <p:cNvGrpSpPr/>
        <p:nvPr/>
      </p:nvGrpSpPr>
      <p:grpSpPr>
        <a:xfrm>
          <a:off x="0" y="0"/>
          <a:ext cx="0" cy="0"/>
          <a:chOff x="0" y="0"/>
          <a:chExt cx="0" cy="0"/>
        </a:xfrm>
      </p:grpSpPr>
      <p:sp>
        <p:nvSpPr>
          <p:cNvPr id="2" name="Text Box 2"/>
          <p:cNvSpPr txBox="1"/>
          <p:nvPr/>
        </p:nvSpPr>
        <p:spPr>
          <a:xfrm>
            <a:off x="144466" y="117472"/>
            <a:ext cx="8748714" cy="9510710"/>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800" b="1" i="0" u="none" strike="noStrike" kern="1200" cap="none" spc="0" baseline="0">
                <a:solidFill>
                  <a:srgbClr val="000000"/>
                </a:solidFill>
                <a:uFillTx/>
                <a:latin typeface="Times New Roman" pitchFamily="18"/>
              </a:rPr>
              <a:t>1. SOUSTAVA TOLERANCÍ  A ULOŽENÍ ISO</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200" b="1" i="0" u="none" strike="noStrike" kern="1200" cap="none" spc="0" baseline="0">
                <a:solidFill>
                  <a:srgbClr val="000000"/>
                </a:solidFill>
                <a:uFillTx/>
                <a:latin typeface="Times New Roman" pitchFamily="18"/>
              </a:rPr>
              <a:t>Soustava tolerancí ISO byla odvozena </a:t>
            </a:r>
            <a:r>
              <a:rPr lang="cs-CZ" sz="2200" b="0" i="0" u="none" strike="noStrike" kern="1200" cap="none" spc="0" baseline="0">
                <a:solidFill>
                  <a:srgbClr val="000000"/>
                </a:solidFill>
                <a:uFillTx/>
                <a:latin typeface="Times New Roman" pitchFamily="18"/>
              </a:rPr>
              <a:t>z původní lícovací soustavy ISA,</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000" b="0" i="0" u="none" strike="noStrike" kern="1200" cap="none" spc="0" baseline="0">
                <a:solidFill>
                  <a:srgbClr val="000000"/>
                </a:solidFill>
                <a:uFillTx/>
                <a:latin typeface="Times New Roman" pitchFamily="18"/>
              </a:rPr>
              <a:t>která obsahovala pouze rozměry od 0 do 500mm a byla vybudována zejména na základě praktických zkušeností z průmyslu. Tato soustava nevycházela z matematických závislostí., proto vykazuje mezery a zejména rozdílné vzorce pro výpočet tolerancí v rozsazích do 500 mm a přes 500 mm.</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000" b="0" i="0" u="none" strike="noStrike" kern="1200" cap="none" spc="0" baseline="0">
              <a:solidFill>
                <a:srgbClr val="000000"/>
              </a:solidFill>
              <a:uFillTx/>
              <a:latin typeface="Times New Roman" pitchFamily="18"/>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000" b="0" i="0" u="none" strike="noStrike" kern="1200" cap="none" spc="0" baseline="0">
                <a:solidFill>
                  <a:srgbClr val="000000"/>
                </a:solidFill>
                <a:uFillTx/>
                <a:latin typeface="Times New Roman" pitchFamily="18"/>
              </a:rPr>
              <a:t>Hodnoty pro základní tolerance jmenovitých rozměrů přes 500 do 3150 mm byly vyvinuty později za účelem ověření. Protože se ukázaly pro průmysl přijatelnými,</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000" b="0" i="0" u="none" strike="noStrike" kern="1200" cap="none" spc="0" baseline="0">
                <a:solidFill>
                  <a:srgbClr val="000000"/>
                </a:solidFill>
                <a:uFillTx/>
                <a:latin typeface="Times New Roman" pitchFamily="18"/>
              </a:rPr>
              <a:t>jsou nyní zařazeny do soustavy ISO.</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000" b="0" i="0" u="none" strike="noStrike" kern="1200" cap="none" spc="0" baseline="0">
              <a:solidFill>
                <a:srgbClr val="000000"/>
              </a:solidFill>
              <a:uFillTx/>
              <a:latin typeface="Times New Roman" pitchFamily="18"/>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000" b="1" i="0" u="none" strike="noStrike" kern="1200" cap="none" spc="0" baseline="0">
                <a:solidFill>
                  <a:srgbClr val="FF3300"/>
                </a:solidFill>
                <a:uFillTx/>
                <a:latin typeface="Times New Roman" pitchFamily="18"/>
              </a:rPr>
              <a:t>Výsledná nepřesnost výrobku je dána součtem nepřesnosti výroby a nepřesnosti měření. </a:t>
            </a:r>
            <a:r>
              <a:rPr lang="cs-CZ" sz="2000" b="0" i="0" u="none" strike="noStrike" kern="1200" cap="none" spc="0" baseline="0">
                <a:solidFill>
                  <a:srgbClr val="000000"/>
                </a:solidFill>
                <a:uFillTx/>
                <a:latin typeface="Times New Roman" pitchFamily="18"/>
              </a:rPr>
              <a:t>Na této závislosti je založena soustava tolerancí, uznávaná a používaná prakticky celosvětově a sjednocená normou</a:t>
            </a:r>
            <a:r>
              <a:rPr lang="cs-CZ" sz="2000" b="1" i="0" u="none" strike="noStrike" kern="1200" cap="none" spc="0" baseline="0">
                <a:solidFill>
                  <a:srgbClr val="000000"/>
                </a:solidFill>
                <a:uFillTx/>
                <a:latin typeface="Times New Roman" pitchFamily="18"/>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400" b="1" i="0" u="none" strike="noStrike" kern="1200" cap="none" spc="0" baseline="0">
                <a:solidFill>
                  <a:srgbClr val="000000"/>
                </a:solidFill>
                <a:uFillTx/>
                <a:latin typeface="Times New Roman" pitchFamily="18"/>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3600" b="1" i="0" u="none" strike="noStrike" kern="1200" cap="none" spc="0" baseline="0">
                <a:solidFill>
                  <a:srgbClr val="FF3300"/>
                </a:solidFill>
                <a:uFillTx/>
                <a:latin typeface="Times New Roman" pitchFamily="18"/>
              </a:rPr>
              <a:t>                               ISO 286</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800" b="1" i="0" u="none" strike="noStrike" kern="1200" cap="none" spc="0" baseline="0">
                <a:solidFill>
                  <a:srgbClr val="000000"/>
                </a:solidFill>
                <a:uFillTx/>
                <a:latin typeface="Times New Roman" pitchFamily="18"/>
              </a:rPr>
              <a:t>       norma EN 202861993</a:t>
            </a:r>
            <a:r>
              <a:rPr lang="cs-CZ" sz="2000" b="0" i="0" u="none" strike="noStrike" kern="1200" cap="none" spc="0" baseline="0">
                <a:solidFill>
                  <a:srgbClr val="000000"/>
                </a:solidFill>
                <a:uFillTx/>
                <a:latin typeface="Times New Roman" pitchFamily="18"/>
              </a:rPr>
              <a:t> / identická norma ČSN ISO 286-11994 </a:t>
            </a:r>
            <a:endParaRPr lang="cs-CZ" sz="2000" b="1" i="0" u="none" strike="noStrike" kern="1200" cap="none" spc="0" baseline="0">
              <a:solidFill>
                <a:srgbClr val="000000"/>
              </a:solidFill>
              <a:uFillTx/>
              <a:latin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3600" b="1" i="0" u="none" strike="noStrike" kern="1200" cap="none" spc="0" baseline="0">
              <a:solidFill>
                <a:srgbClr val="99CCFF"/>
              </a:solidFill>
              <a:uFillTx/>
              <a:latin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000" b="0" i="0" u="none" strike="noStrike" kern="1200" cap="none" spc="0" baseline="0">
              <a:solidFill>
                <a:srgbClr val="FF3300"/>
              </a:solidFill>
              <a:uFillTx/>
              <a:latin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000" b="0" i="0" u="none" strike="noStrike" kern="1200" cap="none" spc="0" baseline="0">
              <a:solidFill>
                <a:srgbClr val="000000"/>
              </a:solidFill>
              <a:uFillTx/>
              <a:latin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000" b="0" i="0" u="none" strike="noStrike" kern="1200" cap="none" spc="0" baseline="0">
              <a:solidFill>
                <a:srgbClr val="000000"/>
              </a:solidFill>
              <a:uFillTx/>
              <a:latin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000" b="0" i="0" u="none" strike="noStrike" kern="1200" cap="none" spc="0" baseline="0">
              <a:solidFill>
                <a:srgbClr val="000000"/>
              </a:solidFill>
              <a:uFillTx/>
              <a:latin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000" b="0" i="0" u="none" strike="noStrike" kern="1200" cap="none" spc="0" baseline="0">
              <a:solidFill>
                <a:srgbClr val="000000"/>
              </a:solidFill>
              <a:uFillTx/>
              <a:latin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200" b="0" i="0" u="none" strike="noStrike" kern="1200" cap="none" spc="0" baseline="0">
              <a:solidFill>
                <a:srgbClr val="000000"/>
              </a:solidFill>
              <a:uFillTx/>
              <a:latin typeface="Times New Roman" pitchFamily="1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name="Slide41">
    <p:spTree>
      <p:nvGrpSpPr>
        <p:cNvPr id="1" name=""/>
        <p:cNvGrpSpPr/>
        <p:nvPr/>
      </p:nvGrpSpPr>
      <p:grpSpPr>
        <a:xfrm>
          <a:off x="0" y="0"/>
          <a:ext cx="0" cy="0"/>
          <a:chOff x="0" y="0"/>
          <a:chExt cx="0" cy="0"/>
        </a:xfrm>
      </p:grpSpPr>
      <p:sp>
        <p:nvSpPr>
          <p:cNvPr id="2" name="Text Box 3"/>
          <p:cNvSpPr txBox="1"/>
          <p:nvPr/>
        </p:nvSpPr>
        <p:spPr>
          <a:xfrm>
            <a:off x="323853" y="549270"/>
            <a:ext cx="8712202" cy="5754684"/>
          </a:xfrm>
          <a:prstGeom prst="rect">
            <a:avLst/>
          </a:prstGeom>
          <a:noFill/>
          <a:ln>
            <a:noFill/>
          </a:ln>
        </p:spPr>
        <p:txBody>
          <a:bodyPr vert="horz" wrap="square" lIns="91440" tIns="45720" rIns="91440" bIns="45720" anchor="t" anchorCtr="0" compatLnSpc="1">
            <a:spAutoFit/>
          </a:bodyPr>
          <a:lstStyle/>
          <a:p>
            <a:pPr marL="457200" marR="0" lvl="0" indent="-45720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400" b="1" i="0" u="none" strike="noStrike" kern="1200" cap="none" spc="0" baseline="0">
                <a:solidFill>
                  <a:srgbClr val="000000"/>
                </a:solidFill>
                <a:uFillTx/>
                <a:latin typeface="Times New Roman" pitchFamily="18"/>
                <a:cs typeface="Times New Roman" pitchFamily="18"/>
              </a:rPr>
              <a:t>Soustava </a:t>
            </a:r>
            <a:r>
              <a:rPr lang="cs-CZ" sz="2400" b="1" i="0" u="none" strike="noStrike" kern="1200" cap="none" spc="0" baseline="0">
                <a:solidFill>
                  <a:srgbClr val="000000"/>
                </a:solidFill>
                <a:uFillTx/>
                <a:latin typeface="Times New Roman" pitchFamily="18"/>
              </a:rPr>
              <a:t>ISO obsahuje</a:t>
            </a:r>
          </a:p>
          <a:p>
            <a:pPr marL="457200" marR="0" lvl="0" indent="-45720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000" b="1" i="0" u="none" strike="noStrike" kern="1200" cap="none" spc="0" baseline="0">
              <a:solidFill>
                <a:srgbClr val="000000"/>
              </a:solidFill>
              <a:uFillTx/>
              <a:latin typeface="Times New Roman" pitchFamily="18"/>
            </a:endParaRPr>
          </a:p>
          <a:p>
            <a:pPr marL="457200" marR="0" lvl="0" indent="-45720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600" b="1" i="0" u="none" strike="noStrike" kern="1200" cap="none" spc="0" baseline="0">
                <a:solidFill>
                  <a:srgbClr val="FF3300"/>
                </a:solidFill>
                <a:uFillTx/>
                <a:latin typeface="Times New Roman" pitchFamily="18"/>
                <a:cs typeface="Times New Roman" pitchFamily="18"/>
              </a:rPr>
              <a:t>20 </a:t>
            </a:r>
            <a:r>
              <a:rPr lang="cs-CZ" sz="2600" b="1" i="0" u="none" strike="noStrike" kern="1200" cap="none" spc="0" baseline="0">
                <a:solidFill>
                  <a:srgbClr val="FF3300"/>
                </a:solidFill>
                <a:uFillTx/>
                <a:latin typeface="Times New Roman" pitchFamily="18"/>
              </a:rPr>
              <a:t>tolerančních </a:t>
            </a:r>
            <a:r>
              <a:rPr lang="cs-CZ" sz="2600" b="1" i="0" u="none" strike="noStrike" kern="1200" cap="none" spc="0" baseline="0">
                <a:solidFill>
                  <a:srgbClr val="FF3300"/>
                </a:solidFill>
                <a:uFillTx/>
                <a:latin typeface="Times New Roman" pitchFamily="18"/>
                <a:cs typeface="Times New Roman" pitchFamily="18"/>
              </a:rPr>
              <a:t>stupňů přesnosti </a:t>
            </a:r>
            <a:r>
              <a:rPr lang="cs-CZ" sz="2600" b="1" i="0" u="none" strike="noStrike" kern="1200" cap="none" spc="0" baseline="0">
                <a:solidFill>
                  <a:srgbClr val="FF3300"/>
                </a:solidFill>
                <a:uFillTx/>
                <a:latin typeface="Times New Roman" pitchFamily="18"/>
              </a:rPr>
              <a:t>pro rozměry do 500MM</a:t>
            </a:r>
          </a:p>
          <a:p>
            <a:pPr marL="457200" marR="0" lvl="0" indent="-45720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000" b="1" i="0" u="none" strike="noStrike" kern="1200" cap="none" spc="0" baseline="0">
              <a:solidFill>
                <a:srgbClr val="FF3300"/>
              </a:solidFill>
              <a:uFillTx/>
              <a:latin typeface="Times New Roman" pitchFamily="18"/>
            </a:endParaRPr>
          </a:p>
          <a:p>
            <a:pPr marL="457200" marR="0" lvl="0" indent="-45720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000" b="0" i="0" u="none" strike="noStrike" kern="1200" cap="none" spc="0" baseline="0">
                <a:solidFill>
                  <a:srgbClr val="000000"/>
                </a:solidFill>
                <a:uFillTx/>
                <a:latin typeface="Times New Roman" pitchFamily="18"/>
              </a:rPr>
              <a:t>                                    </a:t>
            </a:r>
            <a:r>
              <a:rPr lang="cs-CZ" sz="2000" b="1" i="0" u="none" strike="noStrike" kern="1200" cap="none" spc="0" baseline="0">
                <a:solidFill>
                  <a:srgbClr val="000000"/>
                </a:solidFill>
                <a:uFillTx/>
                <a:latin typeface="Times New Roman" pitchFamily="18"/>
                <a:cs typeface="Times New Roman" pitchFamily="18"/>
              </a:rPr>
              <a:t> IT 01;  IT 0;   IT 1  až  IT 18</a:t>
            </a:r>
            <a:r>
              <a:rPr lang="cs-CZ" sz="2000" b="0" i="0" u="none" strike="noStrike" kern="1200" cap="none" spc="0" baseline="0">
                <a:solidFill>
                  <a:srgbClr val="000000"/>
                </a:solidFill>
                <a:uFillTx/>
                <a:latin typeface="Times New Roman" pitchFamily="18"/>
                <a:cs typeface="Times New Roman" pitchFamily="18"/>
              </a:rPr>
              <a:t>  </a:t>
            </a:r>
            <a:endParaRPr lang="cs-CZ" sz="2000" b="0" i="0" u="none" strike="noStrike" kern="1200" cap="none" spc="0" baseline="0">
              <a:solidFill>
                <a:srgbClr val="000000"/>
              </a:solidFill>
              <a:uFillTx/>
              <a:latin typeface="Times New Roman" pitchFamily="18"/>
            </a:endParaRPr>
          </a:p>
          <a:p>
            <a:pPr marL="457200" marR="0" lvl="0" indent="-45720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000" b="0" i="0" u="none" strike="noStrike" kern="1200" cap="none" spc="0" baseline="0">
              <a:solidFill>
                <a:srgbClr val="000000"/>
              </a:solidFill>
              <a:uFillTx/>
              <a:latin typeface="Times New Roman" pitchFamily="18"/>
            </a:endParaRPr>
          </a:p>
          <a:p>
            <a:pPr marL="457200" marR="0" lvl="0" indent="-45720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000" b="0" i="0" u="none" strike="noStrike" kern="1200" cap="none" spc="0" baseline="0">
                <a:solidFill>
                  <a:srgbClr val="000000"/>
                </a:solidFill>
                <a:uFillTx/>
                <a:latin typeface="Times New Roman" pitchFamily="18"/>
                <a:cs typeface="Times New Roman" pitchFamily="18"/>
              </a:rPr>
              <a:t>Stupeň </a:t>
            </a:r>
            <a:r>
              <a:rPr lang="cs-CZ" sz="2000" b="1" i="0" u="none" strike="noStrike" kern="1200" cap="none" spc="0" baseline="0">
                <a:solidFill>
                  <a:srgbClr val="000000"/>
                </a:solidFill>
                <a:uFillTx/>
                <a:latin typeface="Times New Roman" pitchFamily="18"/>
                <a:cs typeface="Times New Roman" pitchFamily="18"/>
              </a:rPr>
              <a:t>IT01 nejpřesnější</a:t>
            </a:r>
            <a:r>
              <a:rPr lang="cs-CZ" sz="2000" b="0" i="0" u="none" strike="noStrike" kern="1200" cap="none" spc="0" baseline="0">
                <a:solidFill>
                  <a:srgbClr val="000000"/>
                </a:solidFill>
                <a:uFillTx/>
                <a:latin typeface="Times New Roman" pitchFamily="18"/>
              </a:rPr>
              <a:t>………………………</a:t>
            </a:r>
            <a:r>
              <a:rPr lang="cs-CZ" sz="2000" b="0" i="0" u="none" strike="noStrike" kern="1200" cap="none" spc="0" baseline="0">
                <a:solidFill>
                  <a:srgbClr val="000000"/>
                </a:solidFill>
                <a:uFillTx/>
                <a:latin typeface="Times New Roman" pitchFamily="18"/>
                <a:cs typeface="Times New Roman" pitchFamily="18"/>
              </a:rPr>
              <a:t> stupeň </a:t>
            </a:r>
            <a:r>
              <a:rPr lang="cs-CZ" sz="2000" b="1" i="0" u="none" strike="noStrike" kern="1200" cap="none" spc="0" baseline="0">
                <a:solidFill>
                  <a:srgbClr val="000000"/>
                </a:solidFill>
                <a:uFillTx/>
                <a:latin typeface="Times New Roman" pitchFamily="18"/>
                <a:cs typeface="Times New Roman" pitchFamily="18"/>
              </a:rPr>
              <a:t>IT 18 nejméně přesný</a:t>
            </a:r>
            <a:r>
              <a:rPr lang="cs-CZ" sz="2000" b="0" i="0" u="none" strike="noStrike" kern="1200" cap="none" spc="0" baseline="0">
                <a:solidFill>
                  <a:srgbClr val="000000"/>
                </a:solidFill>
                <a:uFillTx/>
                <a:latin typeface="Times New Roman" pitchFamily="18"/>
                <a:cs typeface="Times New Roman" pitchFamily="18"/>
              </a:rPr>
              <a:t> </a:t>
            </a:r>
            <a:endParaRPr lang="cs-CZ" sz="2000" b="0" i="0" u="none" strike="noStrike" kern="1200" cap="none" spc="0" baseline="0">
              <a:solidFill>
                <a:srgbClr val="000000"/>
              </a:solidFill>
              <a:uFillTx/>
              <a:latin typeface="Times New Roman" pitchFamily="18"/>
            </a:endParaRPr>
          </a:p>
          <a:p>
            <a:pPr marL="457200" marR="0" lvl="0" indent="-45720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000" b="0" i="0" u="none" strike="noStrike" kern="1200" cap="none" spc="0" baseline="0">
              <a:solidFill>
                <a:srgbClr val="000000"/>
              </a:solidFill>
              <a:uFillTx/>
              <a:latin typeface="Times New Roman" pitchFamily="18"/>
            </a:endParaRPr>
          </a:p>
          <a:p>
            <a:pPr marL="457200" marR="0" lvl="0" indent="-45720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000" b="1" i="0" u="none" strike="noStrike" kern="1200" cap="none" spc="0" baseline="0">
                <a:solidFill>
                  <a:srgbClr val="000000"/>
                </a:solidFill>
                <a:uFillTx/>
                <a:latin typeface="Times New Roman" pitchFamily="18"/>
                <a:cs typeface="Times New Roman" pitchFamily="18"/>
              </a:rPr>
              <a:t>Použití stu</a:t>
            </a:r>
            <a:r>
              <a:rPr lang="cs-CZ" sz="2000" b="1" i="0" u="none" strike="noStrike" kern="1200" cap="none" spc="0" baseline="0">
                <a:solidFill>
                  <a:srgbClr val="000000"/>
                </a:solidFill>
                <a:uFillTx/>
                <a:latin typeface="Times New Roman" pitchFamily="18"/>
              </a:rPr>
              <a:t>pň</a:t>
            </a:r>
            <a:r>
              <a:rPr lang="cs-CZ" sz="2000" b="1" i="0" u="none" strike="noStrike" kern="1200" cap="none" spc="0" baseline="0">
                <a:solidFill>
                  <a:srgbClr val="000000"/>
                </a:solidFill>
                <a:uFillTx/>
                <a:latin typeface="Times New Roman" pitchFamily="18"/>
                <a:cs typeface="Times New Roman" pitchFamily="18"/>
              </a:rPr>
              <a:t>ů přesnosti</a:t>
            </a:r>
            <a:r>
              <a:rPr lang="cs-CZ" sz="2000" b="0" i="0" u="none" strike="noStrike" kern="1200" cap="none" spc="0" baseline="0">
                <a:solidFill>
                  <a:srgbClr val="000000"/>
                </a:solidFill>
                <a:uFillTx/>
                <a:latin typeface="Times New Roman" pitchFamily="18"/>
                <a:cs typeface="Times New Roman" pitchFamily="18"/>
              </a:rPr>
              <a:t> :</a:t>
            </a:r>
          </a:p>
          <a:p>
            <a:pPr marL="457200" marR="0" lvl="0" indent="-45720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000" b="0" i="0" u="none" strike="noStrike" kern="1200" cap="none" spc="0" baseline="0">
              <a:solidFill>
                <a:srgbClr val="000000"/>
              </a:solidFill>
              <a:uFillTx/>
              <a:latin typeface="Times New Roman" pitchFamily="18"/>
              <a:cs typeface="Times New Roman" pitchFamily="18"/>
            </a:endParaRPr>
          </a:p>
          <a:p>
            <a:pPr marL="457200" marR="0" lvl="0" indent="-45720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000" b="0" i="0" u="none" strike="noStrike" kern="1200" cap="none" spc="0" baseline="0">
                <a:solidFill>
                  <a:srgbClr val="000000"/>
                </a:solidFill>
                <a:uFillTx/>
                <a:latin typeface="Times New Roman" pitchFamily="18"/>
              </a:rPr>
              <a:t>                    IT 01 až IT 05……výroba měřidel a kalibrů</a:t>
            </a:r>
          </a:p>
          <a:p>
            <a:pPr marL="457200" marR="0" lvl="0" indent="-45720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000" b="0" i="0" u="none" strike="noStrike" kern="1200" cap="none" spc="0" baseline="0">
                <a:solidFill>
                  <a:srgbClr val="000000"/>
                </a:solidFill>
                <a:uFillTx/>
                <a:latin typeface="Times New Roman" pitchFamily="18"/>
              </a:rPr>
              <a:t>                   </a:t>
            </a:r>
          </a:p>
          <a:p>
            <a:pPr marL="457200" marR="0" lvl="0" indent="-45720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000" b="0" i="0" u="none" strike="noStrike" kern="1200" cap="none" spc="0" baseline="0">
                <a:solidFill>
                  <a:srgbClr val="000000"/>
                </a:solidFill>
                <a:uFillTx/>
                <a:latin typeface="Times New Roman" pitchFamily="18"/>
              </a:rPr>
              <a:t>                    IT 06 až IT 11 …...výroba ložisek a zbraní, přesné a všeobecné</a:t>
            </a:r>
          </a:p>
          <a:p>
            <a:pPr marL="457200" marR="0" lvl="0" indent="-45720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000" b="0" i="0" u="none" strike="noStrike" kern="1200" cap="none" spc="0" baseline="0">
                <a:solidFill>
                  <a:srgbClr val="000000"/>
                </a:solidFill>
                <a:uFillTx/>
                <a:latin typeface="Times New Roman" pitchFamily="18"/>
              </a:rPr>
              <a:t>                                                   strojírenství</a:t>
            </a:r>
          </a:p>
          <a:p>
            <a:pPr marL="457200" marR="0" lvl="0" indent="-45720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000" b="0" i="0" u="none" strike="noStrike" kern="1200" cap="none" spc="0" baseline="0">
              <a:solidFill>
                <a:srgbClr val="000000"/>
              </a:solidFill>
              <a:uFillTx/>
              <a:latin typeface="Times New Roman" pitchFamily="18"/>
            </a:endParaRPr>
          </a:p>
          <a:p>
            <a:pPr marL="457200" marR="0" lvl="0" indent="-45720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000" b="0" i="0" u="none" strike="noStrike" kern="1200" cap="none" spc="0" baseline="0">
                <a:solidFill>
                  <a:srgbClr val="000000"/>
                </a:solidFill>
                <a:uFillTx/>
                <a:latin typeface="Times New Roman" pitchFamily="18"/>
              </a:rPr>
              <a:t>                    IT 12 až IT 18       výroba polotovarů a kovových konstrukcí (IT18)</a:t>
            </a:r>
          </a:p>
          <a:p>
            <a:pPr marL="457200" marR="0" lvl="0" indent="-45720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000" b="0" i="0" u="none" strike="noStrike" kern="1200" cap="none" spc="0" baseline="0">
              <a:solidFill>
                <a:srgbClr val="000000"/>
              </a:solidFill>
              <a:uFillTx/>
              <a:latin typeface="Times New Roman" pitchFamily="18"/>
            </a:endParaRPr>
          </a:p>
          <a:p>
            <a:pPr marL="457200" marR="0" lvl="0" indent="-45720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800" b="0" i="0" u="none" strike="noStrike" kern="1200" cap="none" spc="0" baseline="0">
                <a:solidFill>
                  <a:srgbClr val="000000"/>
                </a:solidFill>
                <a:uFillTx/>
                <a:latin typeface="Times New Roman" pitchFamily="18"/>
              </a:rPr>
              <a:t>                      poznámka :   stupně </a:t>
            </a:r>
            <a:r>
              <a:rPr lang="cs-CZ" sz="1800" b="0" i="0" u="none" strike="noStrike" kern="1200" cap="none" spc="0" baseline="0">
                <a:solidFill>
                  <a:srgbClr val="000000"/>
                </a:solidFill>
                <a:uFillTx/>
                <a:latin typeface="Times New Roman" pitchFamily="18"/>
                <a:cs typeface="Times New Roman" pitchFamily="18"/>
              </a:rPr>
              <a:t>14 až 18 se nepoužívají pro rozměry menší než 1MM</a:t>
            </a:r>
            <a:r>
              <a:rPr lang="cs-CZ" sz="2000" b="0" i="0" u="none" strike="noStrike" kern="1200" cap="none" spc="0" baseline="0">
                <a:solidFill>
                  <a:srgbClr val="000000"/>
                </a:solidFill>
                <a:uFillTx/>
                <a:latin typeface="Times New Roman" pitchFamily="18"/>
                <a:cs typeface="Times New Roman" pitchFamily="18"/>
              </a:rPr>
              <a:t> </a:t>
            </a:r>
            <a:r>
              <a:rPr lang="cs-CZ" sz="2000" b="0" i="0" u="none" strike="noStrike" kern="1200" cap="none" spc="0" baseline="0">
                <a:solidFill>
                  <a:srgbClr val="000000"/>
                </a:solidFill>
                <a:uFillTx/>
                <a:latin typeface="Times New Roman" pitchFamily="18"/>
              </a:rPr>
              <a:t>       </a:t>
            </a:r>
          </a:p>
        </p:txBody>
      </p:sp>
      <p:sp>
        <p:nvSpPr>
          <p:cNvPr id="3" name="Text Box 2"/>
          <p:cNvSpPr txBox="1"/>
          <p:nvPr/>
        </p:nvSpPr>
        <p:spPr>
          <a:xfrm>
            <a:off x="0" y="0"/>
            <a:ext cx="184151" cy="457200"/>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sp>
        <p:nvSpPr>
          <p:cNvPr id="4" name="Šipka doprava 3"/>
          <p:cNvSpPr/>
          <p:nvPr/>
        </p:nvSpPr>
        <p:spPr>
          <a:xfrm>
            <a:off x="4932365" y="2933696"/>
            <a:ext cx="719139" cy="917572"/>
          </a:xfrm>
          <a:custGeom>
            <a:avLst>
              <a:gd name="f0" fmla="val 1080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noFill/>
          <a:ln>
            <a:noFill/>
            <a:prstDash val="solid"/>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sp>
        <p:nvSpPr>
          <p:cNvPr id="5" name="Šipka doprava 4"/>
          <p:cNvSpPr/>
          <p:nvPr/>
        </p:nvSpPr>
        <p:spPr>
          <a:xfrm rot="4911165">
            <a:off x="-50800" y="4521201"/>
            <a:ext cx="1792288" cy="360365"/>
          </a:xfrm>
          <a:custGeom>
            <a:avLst>
              <a:gd name="f0" fmla="val 19431"/>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solidFill>
            <a:srgbClr val="FF3300"/>
          </a:solidFill>
          <a:ln w="9528">
            <a:solidFill>
              <a:srgbClr val="000000"/>
            </a:solidFill>
            <a:prstDash val="solid"/>
            <a:round/>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name="Slide38">
    <p:spTree>
      <p:nvGrpSpPr>
        <p:cNvPr id="1" name=""/>
        <p:cNvGrpSpPr/>
        <p:nvPr/>
      </p:nvGrpSpPr>
      <p:grpSpPr>
        <a:xfrm>
          <a:off x="0" y="0"/>
          <a:ext cx="0" cy="0"/>
          <a:chOff x="0" y="0"/>
          <a:chExt cx="0" cy="0"/>
        </a:xfrm>
      </p:grpSpPr>
      <p:sp>
        <p:nvSpPr>
          <p:cNvPr id="2" name="Text Box 2"/>
          <p:cNvSpPr txBox="1"/>
          <p:nvPr/>
        </p:nvSpPr>
        <p:spPr>
          <a:xfrm>
            <a:off x="179386" y="217490"/>
            <a:ext cx="8964613" cy="6740527"/>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400" b="1" i="0" u="none" strike="noStrike" kern="1200" cap="none" spc="0" baseline="0">
                <a:solidFill>
                  <a:srgbClr val="000000"/>
                </a:solidFill>
                <a:uFillTx/>
                <a:latin typeface="Times New Roman" pitchFamily="18"/>
              </a:rPr>
              <a:t>S</a:t>
            </a:r>
            <a:r>
              <a:rPr lang="cs-CZ" sz="2800" b="1" i="0" u="none" strike="noStrike" kern="1200" cap="none" spc="0" baseline="0">
                <a:solidFill>
                  <a:srgbClr val="000000"/>
                </a:solidFill>
                <a:uFillTx/>
                <a:latin typeface="Times New Roman" pitchFamily="18"/>
              </a:rPr>
              <a:t>oustavy vzájemného uložení</a:t>
            </a:r>
            <a:r>
              <a:rPr lang="cs-CZ" sz="2800" b="1" i="0" u="none" strike="noStrike" kern="1200" cap="none" spc="0" baseline="0">
                <a:solidFill>
                  <a:srgbClr val="000000"/>
                </a:solidFill>
                <a:uFillTx/>
                <a:latin typeface="Times New Roman" pitchFamily="18"/>
                <a:cs typeface="Times New Roman" pitchFamily="18"/>
              </a:rPr>
              <a:t> </a:t>
            </a:r>
            <a:r>
              <a:rPr lang="cs-CZ" sz="2800" b="1" i="0" u="none" strike="noStrike" kern="1200" cap="none" spc="0" baseline="0">
                <a:solidFill>
                  <a:srgbClr val="000000"/>
                </a:solidFill>
                <a:uFillTx/>
                <a:latin typeface="Times New Roman" pitchFamily="18"/>
              </a:rPr>
              <a:t>díry a hřídele</a:t>
            </a:r>
            <a:endParaRPr lang="cs-CZ" sz="2400" b="1" i="0" u="none" strike="noStrike" kern="1200" cap="none" spc="0" baseline="0">
              <a:solidFill>
                <a:srgbClr val="000000"/>
              </a:solidFill>
              <a:uFillTx/>
              <a:latin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200" b="1" i="0" u="none" strike="noStrike" kern="1200" cap="none" spc="0" baseline="0">
                <a:solidFill>
                  <a:srgbClr val="000000"/>
                </a:solidFill>
                <a:uFillTx/>
                <a:latin typeface="Times New Roman" pitchFamily="18"/>
                <a:cs typeface="Times New Roman" pitchFamily="18"/>
              </a:rPr>
              <a:t>  </a:t>
            </a:r>
            <a:r>
              <a:rPr lang="cs-CZ" sz="2400" b="1" i="0" u="none" strike="noStrike" kern="1200" cap="none" spc="0" baseline="0">
                <a:solidFill>
                  <a:srgbClr val="000000"/>
                </a:solidFill>
                <a:uFillTx/>
                <a:latin typeface="Times New Roman" pitchFamily="18"/>
                <a:cs typeface="Times New Roman" pitchFamily="18"/>
              </a:rPr>
              <a:t>Uložení v soustavě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200" b="1" i="0" u="none" strike="noStrike" kern="1200" cap="none" spc="0" baseline="0">
              <a:solidFill>
                <a:srgbClr val="000000"/>
              </a:solidFill>
              <a:uFillTx/>
              <a:latin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800" b="1" i="0" u="none" strike="noStrike" kern="1200" cap="none" spc="0" baseline="0">
                <a:solidFill>
                  <a:srgbClr val="000000"/>
                </a:solidFill>
                <a:uFillTx/>
                <a:latin typeface="Times New Roman" pitchFamily="18"/>
                <a:cs typeface="Times New Roman" pitchFamily="18"/>
              </a:rPr>
              <a:t>     - jednotné díry </a:t>
            </a:r>
            <a:r>
              <a:rPr lang="cs-CZ" sz="2800" b="0" i="0" u="none" strike="noStrike" kern="1200" cap="none" spc="0" baseline="0">
                <a:solidFill>
                  <a:srgbClr val="000000"/>
                </a:solidFill>
                <a:uFillTx/>
                <a:latin typeface="Times New Roman" pitchFamily="18"/>
                <a:cs typeface="Times New Roman" pitchFamily="18"/>
              </a:rPr>
              <a:t> </a:t>
            </a:r>
            <a:endParaRPr lang="cs-CZ" sz="2800" b="0" i="0" u="none" strike="noStrike" kern="1200" cap="none" spc="0" baseline="0">
              <a:solidFill>
                <a:srgbClr val="000000"/>
              </a:solidFill>
              <a:uFillTx/>
              <a:latin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000" b="0" i="0" u="none" strike="noStrike" kern="1200" cap="none" spc="0" baseline="0">
              <a:solidFill>
                <a:srgbClr val="000000"/>
              </a:solidFill>
              <a:uFillTx/>
              <a:latin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000" b="0" i="0" u="none" strike="noStrike" kern="1200" cap="none" spc="0" baseline="0">
              <a:solidFill>
                <a:srgbClr val="FF3300"/>
              </a:solidFill>
              <a:uFillTx/>
              <a:latin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000" b="0" i="0" u="none" strike="noStrike" kern="1200" cap="none" spc="0" baseline="0">
                <a:solidFill>
                  <a:srgbClr val="000000"/>
                </a:solidFill>
                <a:uFillTx/>
                <a:latin typeface="Times New Roman" pitchFamily="18"/>
                <a:cs typeface="Times New Roman" pitchFamily="18"/>
              </a:rPr>
              <a:t>      dolní mezní rozměr jednotné díry je vždy roven jmenovitému rozměru (horní </a:t>
            </a:r>
            <a:endParaRPr lang="cs-CZ" sz="2000" b="0" i="0" u="none" strike="noStrike" kern="1200" cap="none" spc="0" baseline="0">
              <a:solidFill>
                <a:srgbClr val="000000"/>
              </a:solidFill>
              <a:uFillTx/>
              <a:latin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000" b="0" i="0" u="none" strike="noStrike" kern="1200" cap="none" spc="0" baseline="0">
                <a:solidFill>
                  <a:srgbClr val="000000"/>
                </a:solidFill>
                <a:uFillTx/>
                <a:latin typeface="Times New Roman" pitchFamily="18"/>
              </a:rPr>
              <a:t>      </a:t>
            </a:r>
            <a:r>
              <a:rPr lang="cs-CZ" sz="2000" b="0" i="0" u="none" strike="noStrike" kern="1200" cap="none" spc="0" baseline="0">
                <a:solidFill>
                  <a:srgbClr val="000000"/>
                </a:solidFill>
                <a:uFillTx/>
                <a:latin typeface="Times New Roman" pitchFamily="18"/>
                <a:cs typeface="Times New Roman" pitchFamily="18"/>
              </a:rPr>
              <a:t>úchyl</a:t>
            </a:r>
            <a:r>
              <a:rPr lang="cs-CZ" sz="2000" b="0" i="0" u="none" strike="noStrike" kern="1200" cap="none" spc="0" baseline="0">
                <a:solidFill>
                  <a:srgbClr val="000000"/>
                </a:solidFill>
                <a:uFillTx/>
                <a:latin typeface="Times New Roman" pitchFamily="18"/>
              </a:rPr>
              <a:t>ka </a:t>
            </a:r>
            <a:r>
              <a:rPr lang="cs-CZ" sz="2000" b="0" i="0" u="none" strike="noStrike" kern="1200" cap="none" spc="0" baseline="0">
                <a:solidFill>
                  <a:srgbClr val="000000"/>
                </a:solidFill>
                <a:uFillTx/>
                <a:latin typeface="Times New Roman" pitchFamily="18"/>
                <a:cs typeface="Times New Roman" pitchFamily="18"/>
              </a:rPr>
              <a:t>vždy kladná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000" b="0" i="0" u="none" strike="noStrike" kern="1200" cap="none" spc="0" baseline="0">
                <a:solidFill>
                  <a:srgbClr val="000000"/>
                </a:solidFill>
                <a:uFillTx/>
                <a:latin typeface="Times New Roman" pitchFamily="18"/>
                <a:cs typeface="Times New Roman" pitchFamily="18"/>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000" b="0" i="0" u="none" strike="noStrike" kern="1200" cap="none" spc="0" baseline="0">
                <a:solidFill>
                  <a:srgbClr val="000000"/>
                </a:solidFill>
                <a:uFillTx/>
                <a:latin typeface="Times New Roman" pitchFamily="18"/>
                <a:cs typeface="Times New Roman" pitchFamily="18"/>
              </a:rPr>
              <a:t>           </a:t>
            </a:r>
            <a:r>
              <a:rPr lang="cs-CZ" sz="2800" b="1" i="0" u="none" strike="noStrike" kern="1200" cap="none" spc="0" baseline="0">
                <a:solidFill>
                  <a:srgbClr val="000000"/>
                </a:solidFill>
                <a:uFillTx/>
                <a:latin typeface="Times New Roman" pitchFamily="18"/>
                <a:cs typeface="Times New Roman" pitchFamily="18"/>
              </a:rPr>
              <a:t>výhoda</a:t>
            </a:r>
            <a:endParaRPr lang="cs-CZ" sz="2000" b="1" i="0" u="none" strike="noStrike" kern="1200" cap="none" spc="0" baseline="0">
              <a:solidFill>
                <a:srgbClr val="000000"/>
              </a:solidFill>
              <a:uFillTx/>
              <a:latin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000" b="1" i="0" u="none" strike="noStrike" kern="1200" cap="none" spc="0" baseline="0">
                <a:solidFill>
                  <a:srgbClr val="000000"/>
                </a:solidFill>
                <a:uFillTx/>
                <a:latin typeface="Times New Roman" pitchFamily="18"/>
                <a:cs typeface="Times New Roman" pitchFamily="18"/>
              </a:rPr>
              <a:t> </a:t>
            </a:r>
            <a:endParaRPr lang="cs-CZ" sz="2000" b="1" i="0" u="none" strike="noStrike" kern="1200" cap="none" spc="0" baseline="0">
              <a:solidFill>
                <a:srgbClr val="000000"/>
              </a:solidFill>
              <a:uFillTx/>
              <a:latin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000" b="0" i="0" u="none" strike="noStrike" kern="1200" cap="none" spc="0" baseline="0">
              <a:solidFill>
                <a:srgbClr val="000000"/>
              </a:solidFill>
              <a:uFillTx/>
              <a:latin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000" b="0" i="0" u="none" strike="noStrike" kern="1200" cap="none" spc="0" baseline="0">
                <a:solidFill>
                  <a:srgbClr val="000000"/>
                </a:solidFill>
                <a:uFillTx/>
                <a:latin typeface="Times New Roman" pitchFamily="18"/>
                <a:cs typeface="Times New Roman" pitchFamily="18"/>
              </a:rPr>
              <a:t>     </a:t>
            </a:r>
            <a:r>
              <a:rPr lang="cs-CZ" sz="2800" b="1" i="0" u="none" strike="noStrike" kern="1200" cap="none" spc="0" baseline="0">
                <a:solidFill>
                  <a:srgbClr val="000000"/>
                </a:solidFill>
                <a:uFillTx/>
                <a:latin typeface="Times New Roman" pitchFamily="18"/>
                <a:cs typeface="Times New Roman" pitchFamily="18"/>
              </a:rPr>
              <a:t>   - </a:t>
            </a:r>
            <a:r>
              <a:rPr lang="cs-CZ" sz="2400" b="1" i="0" u="none" strike="noStrike" kern="1200" cap="none" spc="0" baseline="0">
                <a:solidFill>
                  <a:srgbClr val="000000"/>
                </a:solidFill>
                <a:uFillTx/>
                <a:latin typeface="Times New Roman" pitchFamily="18"/>
                <a:cs typeface="Times New Roman" pitchFamily="18"/>
              </a:rPr>
              <a:t>jednotného hřídele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800" b="0" i="0" u="none" strike="noStrike" kern="1200" cap="none" spc="0" baseline="0">
                <a:solidFill>
                  <a:srgbClr val="FF3300"/>
                </a:solidFill>
                <a:uFillTx/>
                <a:latin typeface="Times New Roman" pitchFamily="18"/>
                <a:cs typeface="Times New Roman" pitchFamily="18"/>
              </a:rPr>
              <a:t>         s</a:t>
            </a:r>
            <a:r>
              <a:rPr lang="cs-CZ" sz="2400" b="0" i="0" u="none" strike="noStrike" kern="1200" cap="none" spc="0" baseline="0">
                <a:solidFill>
                  <a:srgbClr val="FF3300"/>
                </a:solidFill>
                <a:uFillTx/>
                <a:latin typeface="Times New Roman" pitchFamily="18"/>
                <a:cs typeface="Times New Roman" pitchFamily="18"/>
              </a:rPr>
              <a:t>tejný rozměr hřídele pro všechna uložení díry</a:t>
            </a:r>
            <a:endParaRPr lang="cs-CZ" sz="2000" b="0" i="0" u="none" strike="noStrike" kern="1200" cap="none" spc="0" baseline="0">
              <a:solidFill>
                <a:srgbClr val="FF3300"/>
              </a:solidFill>
              <a:uFillTx/>
              <a:latin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000" b="0" i="0" u="none" strike="noStrike" kern="1200" cap="none" spc="0" baseline="0">
                <a:solidFill>
                  <a:srgbClr val="000000"/>
                </a:solidFill>
                <a:uFillTx/>
                <a:latin typeface="Times New Roman" pitchFamily="18"/>
              </a:rPr>
              <a:t>    </a:t>
            </a:r>
            <a:r>
              <a:rPr lang="cs-CZ" sz="2000" b="0" i="0" u="none" strike="noStrike" kern="1200" cap="none" spc="0" baseline="0">
                <a:solidFill>
                  <a:srgbClr val="000000"/>
                </a:solidFill>
                <a:uFillTx/>
                <a:latin typeface="Times New Roman" pitchFamily="18"/>
                <a:cs typeface="Times New Roman" pitchFamily="18"/>
              </a:rPr>
              <a:t>   horní mezní rozměr hřídele je roven jmenovitému rozměru (dolní úchylka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000" b="0" i="0" u="none" strike="noStrike" kern="1200" cap="none" spc="0" baseline="0">
                <a:solidFill>
                  <a:srgbClr val="000000"/>
                </a:solidFill>
                <a:uFillTx/>
                <a:latin typeface="Times New Roman" pitchFamily="18"/>
                <a:cs typeface="Times New Roman" pitchFamily="18"/>
              </a:rPr>
              <a:t>       vždy záporná)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000" b="0" i="0" u="none" strike="noStrike" kern="1200" cap="none" spc="0" baseline="0">
              <a:solidFill>
                <a:srgbClr val="000000"/>
              </a:solidFill>
              <a:uFillTx/>
              <a:latin typeface="Times New Roman" pitchFamily="18"/>
            </a:endParaRPr>
          </a:p>
        </p:txBody>
      </p:sp>
      <p:sp>
        <p:nvSpPr>
          <p:cNvPr id="3" name="AutoShape 3"/>
          <p:cNvSpPr/>
          <p:nvPr/>
        </p:nvSpPr>
        <p:spPr>
          <a:xfrm>
            <a:off x="3132140" y="1651004"/>
            <a:ext cx="5327651" cy="1417640"/>
          </a:xfrm>
          <a:custGeom>
            <a:avLst>
              <a:gd name="f0" fmla="val 4445"/>
              <a:gd name="f1" fmla="val 4495"/>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21600 f12 1"/>
              <a:gd name="f24" fmla="*/ 0 f13 1"/>
              <a:gd name="f25" fmla="*/ f16 1 f4"/>
              <a:gd name="f26" fmla="*/ 21600 f13 1"/>
              <a:gd name="f27" fmla="*/ f17 1 f4"/>
              <a:gd name="f28" fmla="*/ f19 f18 1"/>
              <a:gd name="f29" fmla="*/ f20 f13 1"/>
              <a:gd name="f30" fmla="*/ f18 f13 1"/>
              <a:gd name="f31" fmla="*/ f19 f12 1"/>
              <a:gd name="f32" fmla="+- f25 0 f3"/>
              <a:gd name="f33" fmla="+- f27 0 f3"/>
              <a:gd name="f34" fmla="*/ f28 1 10800"/>
              <a:gd name="f35" fmla="+- f19 0 f34"/>
              <a:gd name="f36" fmla="*/ f35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36" t="f30" r="f23" b="f29"/>
            <a:pathLst>
              <a:path w="21600" h="21600">
                <a:moveTo>
                  <a:pt x="f8" y="f18"/>
                </a:moveTo>
                <a:lnTo>
                  <a:pt x="f19" y="f18"/>
                </a:lnTo>
                <a:lnTo>
                  <a:pt x="f19" y="f7"/>
                </a:lnTo>
                <a:lnTo>
                  <a:pt x="f7" y="f9"/>
                </a:lnTo>
                <a:lnTo>
                  <a:pt x="f19" y="f8"/>
                </a:lnTo>
                <a:lnTo>
                  <a:pt x="f19" y="f20"/>
                </a:lnTo>
                <a:lnTo>
                  <a:pt x="f8" y="f20"/>
                </a:lnTo>
                <a:close/>
              </a:path>
            </a:pathLst>
          </a:custGeom>
          <a:gradFill>
            <a:gsLst>
              <a:gs pos="0">
                <a:srgbClr val="FF3300"/>
              </a:gs>
              <a:gs pos="100000">
                <a:srgbClr val="FF3300"/>
              </a:gs>
            </a:gsLst>
            <a:path path="rect">
              <a:fillToRect l="50000" t="50000" r="50000" b="50000"/>
            </a:path>
          </a:gradFill>
          <a:ln>
            <a:noFill/>
            <a:prstDash val="solid"/>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400" b="1" i="0" u="none" strike="noStrike" kern="1200" cap="none" spc="0" baseline="0">
                <a:solidFill>
                  <a:srgbClr val="000000"/>
                </a:solidFill>
                <a:uFillTx/>
                <a:latin typeface="Times New Roman" pitchFamily="18"/>
                <a:cs typeface="Times New Roman" pitchFamily="18"/>
              </a:rPr>
              <a:t>stejný rozměr díry pro                         všechna uložení hřídele</a:t>
            </a:r>
            <a:endParaRPr lang="cs-CZ" sz="2400" b="1" i="0" u="none" strike="noStrike" kern="1200" cap="none" spc="0" baseline="0">
              <a:solidFill>
                <a:srgbClr val="000000"/>
              </a:solidFill>
              <a:uFillTx/>
              <a:latin typeface="Times New Roman" pitchFamily="18"/>
            </a:endParaRPr>
          </a:p>
        </p:txBody>
      </p:sp>
      <p:sp>
        <p:nvSpPr>
          <p:cNvPr id="4" name="AutoShape 4">
            <a:hlinkClick r:id="rId3" action="ppaction://hlinksldjump"/>
          </p:cNvPr>
          <p:cNvSpPr/>
          <p:nvPr/>
        </p:nvSpPr>
        <p:spPr>
          <a:xfrm>
            <a:off x="8077196" y="6248396"/>
            <a:ext cx="685800" cy="609603"/>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6 f15 1"/>
              <a:gd name="f38" fmla="*/ f35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40"/>
                </a:lnTo>
                <a:lnTo>
                  <a:pt x="f38" y="f39"/>
                </a:lnTo>
                <a:close/>
              </a:path>
              <a:path fill="none">
                <a:moveTo>
                  <a:pt x="f20" y="f20"/>
                </a:moveTo>
                <a:lnTo>
                  <a:pt x="f23" y="f20"/>
                </a:lnTo>
                <a:lnTo>
                  <a:pt x="f23" y="f24"/>
                </a:lnTo>
                <a:lnTo>
                  <a:pt x="f20" y="f24"/>
                </a:lnTo>
                <a:close/>
              </a:path>
            </a:pathLst>
          </a:custGeom>
          <a:noFill/>
          <a:ln>
            <a:noFill/>
            <a:prstDash val="solid"/>
          </a:ln>
        </p:spPr>
        <p:txBody>
          <a:bodyPr vert="horz" wrap="non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p:txBody>
      </p:sp>
      <p:sp>
        <p:nvSpPr>
          <p:cNvPr id="5" name="AutoShape 3"/>
          <p:cNvSpPr/>
          <p:nvPr/>
        </p:nvSpPr>
        <p:spPr>
          <a:xfrm>
            <a:off x="2339977" y="3648071"/>
            <a:ext cx="6048371" cy="1365254"/>
          </a:xfrm>
          <a:custGeom>
            <a:avLst>
              <a:gd name="f0" fmla="val 3771"/>
              <a:gd name="f1" fmla="val 4495"/>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21600 f12 1"/>
              <a:gd name="f24" fmla="*/ 0 f13 1"/>
              <a:gd name="f25" fmla="*/ f16 1 f4"/>
              <a:gd name="f26" fmla="*/ 21600 f13 1"/>
              <a:gd name="f27" fmla="*/ f17 1 f4"/>
              <a:gd name="f28" fmla="*/ f19 f18 1"/>
              <a:gd name="f29" fmla="*/ f20 f13 1"/>
              <a:gd name="f30" fmla="*/ f18 f13 1"/>
              <a:gd name="f31" fmla="*/ f19 f12 1"/>
              <a:gd name="f32" fmla="+- f25 0 f3"/>
              <a:gd name="f33" fmla="+- f27 0 f3"/>
              <a:gd name="f34" fmla="*/ f28 1 10800"/>
              <a:gd name="f35" fmla="+- f19 0 f34"/>
              <a:gd name="f36" fmla="*/ f35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36" t="f30" r="f23" b="f29"/>
            <a:pathLst>
              <a:path w="21600" h="21600">
                <a:moveTo>
                  <a:pt x="f8" y="f18"/>
                </a:moveTo>
                <a:lnTo>
                  <a:pt x="f19" y="f18"/>
                </a:lnTo>
                <a:lnTo>
                  <a:pt x="f19" y="f7"/>
                </a:lnTo>
                <a:lnTo>
                  <a:pt x="f7" y="f9"/>
                </a:lnTo>
                <a:lnTo>
                  <a:pt x="f19" y="f8"/>
                </a:lnTo>
                <a:lnTo>
                  <a:pt x="f19" y="f20"/>
                </a:lnTo>
                <a:lnTo>
                  <a:pt x="f8" y="f20"/>
                </a:lnTo>
                <a:close/>
              </a:path>
            </a:pathLst>
          </a:custGeom>
          <a:gradFill>
            <a:gsLst>
              <a:gs pos="0">
                <a:srgbClr val="FF3300"/>
              </a:gs>
              <a:gs pos="100000">
                <a:srgbClr val="FF3300"/>
              </a:gs>
            </a:gsLst>
            <a:path path="rect">
              <a:fillToRect l="50000" t="50000" r="50000" b="50000"/>
            </a:path>
          </a:gradFill>
          <a:ln>
            <a:noFill/>
            <a:prstDash val="solid"/>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200" b="1" i="0" u="none" strike="noStrike" kern="1200" cap="none" spc="0" baseline="0">
                <a:solidFill>
                  <a:srgbClr val="000000"/>
                </a:solidFill>
                <a:uFillTx/>
                <a:latin typeface="Times New Roman" pitchFamily="18"/>
                <a:cs typeface="Times New Roman" pitchFamily="18"/>
              </a:rPr>
              <a:t>změna rozměrů hřídele (vnějších rozměrů) vždy výrobně jednoduší</a:t>
            </a:r>
            <a:r>
              <a:rPr lang="cs-CZ" sz="2400" b="1" i="0" u="none" strike="noStrike" kern="1200" cap="none" spc="0" baseline="0">
                <a:solidFill>
                  <a:srgbClr val="000000"/>
                </a:solidFill>
                <a:uFillTx/>
                <a:latin typeface="Times New Roman" pitchFamily="18"/>
                <a:cs typeface="Times New Roman" pitchFamily="18"/>
              </a:rPr>
              <a:t> </a:t>
            </a:r>
            <a:endParaRPr lang="cs-CZ" sz="2400" b="1" i="0" u="none" strike="noStrike" kern="1200" cap="none" spc="0" baseline="0">
              <a:solidFill>
                <a:srgbClr val="000000"/>
              </a:solidFill>
              <a:uFillTx/>
              <a:latin typeface="Times New Roman" pitchFamily="1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name="Slide42">
    <p:spTree>
      <p:nvGrpSpPr>
        <p:cNvPr id="1" name=""/>
        <p:cNvGrpSpPr/>
        <p:nvPr/>
      </p:nvGrpSpPr>
      <p:grpSpPr>
        <a:xfrm>
          <a:off x="0" y="0"/>
          <a:ext cx="0" cy="0"/>
          <a:chOff x="0" y="0"/>
          <a:chExt cx="0" cy="0"/>
        </a:xfrm>
      </p:grpSpPr>
      <p:sp>
        <p:nvSpPr>
          <p:cNvPr id="2" name="Text Box 2"/>
          <p:cNvSpPr txBox="1"/>
          <p:nvPr/>
        </p:nvSpPr>
        <p:spPr>
          <a:xfrm>
            <a:off x="323853" y="404814"/>
            <a:ext cx="9144000" cy="6154734"/>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3600" b="1" i="0" u="none" strike="noStrike" kern="1200" cap="none" spc="0" baseline="0">
                <a:solidFill>
                  <a:srgbClr val="000000"/>
                </a:solidFill>
                <a:uFillTx/>
                <a:latin typeface="Times New Roman" pitchFamily="18"/>
              </a:rPr>
              <a:t> </a:t>
            </a:r>
            <a:r>
              <a:rPr lang="cs-CZ" sz="2400" b="1" i="0" u="none" strike="noStrike" kern="1200" cap="none" spc="0" baseline="0">
                <a:solidFill>
                  <a:srgbClr val="000000"/>
                </a:solidFill>
                <a:uFillTx/>
                <a:latin typeface="Times New Roman" pitchFamily="18"/>
              </a:rPr>
              <a:t>N</a:t>
            </a:r>
            <a:r>
              <a:rPr lang="cs-CZ" sz="2800" b="1" i="0" u="none" strike="noStrike" kern="1200" cap="none" spc="0" baseline="0">
                <a:solidFill>
                  <a:srgbClr val="000000"/>
                </a:solidFill>
                <a:uFillTx/>
                <a:latin typeface="Times New Roman" pitchFamily="18"/>
              </a:rPr>
              <a:t>orma EN 202861993</a:t>
            </a:r>
            <a:r>
              <a:rPr lang="cs-CZ" sz="2000" b="0" i="0" u="none" strike="noStrike" kern="1200" cap="none" spc="0" baseline="0">
                <a:solidFill>
                  <a:srgbClr val="000000"/>
                </a:solidFill>
                <a:uFillTx/>
                <a:latin typeface="Times New Roman" pitchFamily="18"/>
              </a:rPr>
              <a:t> / identická norma ČSN ISO 286-11994</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000" b="0" i="0" u="none" strike="noStrike" kern="1200" cap="none" spc="0" baseline="0">
              <a:solidFill>
                <a:srgbClr val="000000"/>
              </a:solidFill>
              <a:uFillTx/>
              <a:latin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000" b="1" i="0" u="none" strike="noStrike" kern="1200" cap="none" spc="0" baseline="0">
                <a:solidFill>
                  <a:srgbClr val="000000"/>
                </a:solidFill>
                <a:uFillTx/>
                <a:latin typeface="Times New Roman" pitchFamily="18"/>
              </a:rPr>
              <a:t>  </a:t>
            </a:r>
            <a:r>
              <a:rPr lang="cs-CZ" sz="2400" b="1" i="0" u="none" strike="noStrike" kern="1200" cap="none" spc="0" baseline="0">
                <a:solidFill>
                  <a:srgbClr val="000000"/>
                </a:solidFill>
                <a:uFillTx/>
                <a:latin typeface="Times New Roman" pitchFamily="18"/>
              </a:rPr>
              <a:t>určuje </a:t>
            </a:r>
            <a:r>
              <a:rPr lang="cs-CZ" sz="2400" b="0" i="0" u="none" strike="noStrike" kern="1200" cap="none" spc="0" baseline="0">
                <a:solidFill>
                  <a:srgbClr val="000000"/>
                </a:solidFill>
                <a:uFillTx/>
                <a:latin typeface="Times New Roman" pitchFamily="18"/>
              </a:rPr>
              <a:t>správný </a:t>
            </a:r>
            <a:r>
              <a:rPr lang="cs-CZ" sz="2400" b="1" i="0" u="none" strike="noStrike" kern="1200" cap="none" spc="0" baseline="0">
                <a:solidFill>
                  <a:srgbClr val="000000"/>
                </a:solidFill>
                <a:uFillTx/>
                <a:latin typeface="Times New Roman" pitchFamily="18"/>
              </a:rPr>
              <a:t>vztah mezi rozměry</a:t>
            </a:r>
            <a:r>
              <a:rPr lang="cs-CZ" sz="2400" b="0" i="0" u="none" strike="noStrike" kern="1200" cap="none" spc="0" baseline="0">
                <a:solidFill>
                  <a:srgbClr val="000000"/>
                </a:solidFill>
                <a:uFillTx/>
                <a:latin typeface="Times New Roman" pitchFamily="18"/>
              </a:rPr>
              <a:t> dvou součástí, které jsou </a:t>
            </a:r>
            <a:r>
              <a:rPr lang="cs-CZ" sz="2400" b="1" i="0" u="none" strike="noStrike" kern="1200" cap="none" spc="0" baseline="0">
                <a:solidFill>
                  <a:srgbClr val="000000"/>
                </a:solidFill>
                <a:uFillTx/>
                <a:latin typeface="Times New Roman" pitchFamily="18"/>
              </a:rPr>
              <a:t>ve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400" b="1" i="0" u="none" strike="noStrike" kern="1200" cap="none" spc="0" baseline="0">
                <a:solidFill>
                  <a:srgbClr val="000000"/>
                </a:solidFill>
                <a:uFillTx/>
                <a:latin typeface="Times New Roman" pitchFamily="18"/>
              </a:rPr>
              <a:t>  vzájemném spojení/uložení :    </a:t>
            </a:r>
          </a:p>
          <a:p>
            <a:pPr marL="0" marR="0" lvl="0" indent="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400" b="1" i="0" u="none" strike="noStrike" kern="1200" cap="none" spc="0" baseline="0">
                <a:solidFill>
                  <a:srgbClr val="000000"/>
                </a:solidFill>
                <a:uFillTx/>
                <a:latin typeface="Times New Roman" pitchFamily="18"/>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3600" b="1" i="0" u="none" strike="noStrike" kern="1200" cap="none" spc="0" baseline="0">
                <a:solidFill>
                  <a:srgbClr val="00CC99"/>
                </a:solidFill>
                <a:uFillTx/>
                <a:latin typeface="Times New Roman" pitchFamily="18"/>
              </a:rPr>
              <a:t>      </a:t>
            </a:r>
            <a:r>
              <a:rPr lang="cs-CZ" sz="3600" b="1" i="0" u="none" strike="noStrike" kern="1200" cap="none" spc="0" baseline="0">
                <a:solidFill>
                  <a:srgbClr val="3333CC"/>
                </a:solidFill>
                <a:uFillTx/>
                <a:latin typeface="Times New Roman" pitchFamily="18"/>
              </a:rPr>
              <a:t>volném - </a:t>
            </a:r>
            <a:r>
              <a:rPr lang="cs-CZ" sz="2800" b="1" i="0" u="none" strike="noStrike" kern="1200" cap="none" spc="0" baseline="0">
                <a:solidFill>
                  <a:srgbClr val="3333CC"/>
                </a:solidFill>
                <a:uFillTx/>
                <a:latin typeface="Times New Roman" pitchFamily="18"/>
              </a:rPr>
              <a:t>s vůlí</a:t>
            </a:r>
            <a:r>
              <a:rPr lang="cs-CZ" sz="3600" b="1" i="0" u="none" strike="noStrike" kern="1200" cap="none" spc="0" baseline="0">
                <a:solidFill>
                  <a:srgbClr val="3333CC"/>
                </a:solidFill>
                <a:uFillTx/>
                <a:latin typeface="Times New Roman" pitchFamily="18"/>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3600" b="0" i="0" u="none" strike="noStrike" kern="1200" cap="none" spc="0" baseline="0">
                <a:solidFill>
                  <a:srgbClr val="000000"/>
                </a:solidFill>
                <a:uFillTx/>
                <a:latin typeface="Times New Roman" pitchFamily="18"/>
              </a:rPr>
              <a:t>                      </a:t>
            </a:r>
            <a:r>
              <a:rPr lang="cs-CZ" sz="3600" b="1" i="0" u="none" strike="noStrike" kern="1200" cap="none" spc="0" baseline="0">
                <a:solidFill>
                  <a:srgbClr val="FF3300"/>
                </a:solidFill>
                <a:uFillTx/>
                <a:latin typeface="Times New Roman" pitchFamily="18"/>
              </a:rPr>
              <a:t>přechodném                                          </a:t>
            </a:r>
            <a:r>
              <a:rPr lang="cs-CZ" sz="3600" b="0" i="0" u="none" strike="noStrike" kern="1200" cap="none" spc="0" baseline="0">
                <a:solidFill>
                  <a:srgbClr val="000000"/>
                </a:solidFill>
                <a:uFillTx/>
                <a:latin typeface="Times New Roman" pitchFamily="18"/>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3600" b="0" i="0" u="none" strike="noStrike" kern="1200" cap="none" spc="0" baseline="0">
                <a:solidFill>
                  <a:srgbClr val="000000"/>
                </a:solidFill>
                <a:uFillTx/>
                <a:latin typeface="Times New Roman" pitchFamily="18"/>
              </a:rPr>
              <a:t>                                      </a:t>
            </a:r>
            <a:r>
              <a:rPr lang="cs-CZ" sz="3600" b="1" i="0" u="none" strike="noStrike" kern="1200" cap="none" spc="0" baseline="0">
                <a:solidFill>
                  <a:srgbClr val="000000"/>
                </a:solidFill>
                <a:uFillTx/>
                <a:latin typeface="Times New Roman" pitchFamily="18"/>
              </a:rPr>
              <a:t>pevném – </a:t>
            </a:r>
            <a:r>
              <a:rPr lang="cs-CZ" sz="2800" b="1" i="0" u="none" strike="noStrike" kern="1200" cap="none" spc="0" baseline="0">
                <a:solidFill>
                  <a:srgbClr val="000000"/>
                </a:solidFill>
                <a:uFillTx/>
                <a:latin typeface="Times New Roman" pitchFamily="18"/>
              </a:rPr>
              <a:t>s přesahem</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200" b="0" i="0" u="none" strike="noStrike" kern="1200" cap="none" spc="0" baseline="0">
                <a:solidFill>
                  <a:srgbClr val="000000"/>
                </a:solidFill>
                <a:uFillTx/>
                <a:latin typeface="Times New Roman" pitchFamily="18"/>
              </a:rPr>
              <a:t>   Mají-li se vzájemně součásti </a:t>
            </a:r>
            <a:r>
              <a:rPr lang="cs-CZ" sz="2200" b="1" i="0" u="none" strike="noStrike" kern="1200" cap="none" spc="0" baseline="0">
                <a:solidFill>
                  <a:srgbClr val="000000"/>
                </a:solidFill>
                <a:uFillTx/>
                <a:latin typeface="Times New Roman" pitchFamily="18"/>
              </a:rPr>
              <a:t>pohybovat</a:t>
            </a:r>
            <a:r>
              <a:rPr lang="cs-CZ" sz="2200" b="0" i="0" u="none" strike="noStrike" kern="1200" cap="none" spc="0" baseline="0">
                <a:solidFill>
                  <a:srgbClr val="000000"/>
                </a:solidFill>
                <a:uFillTx/>
                <a:latin typeface="Times New Roman" pitchFamily="18"/>
              </a:rPr>
              <a:t>, musí mít v místě styku </a:t>
            </a:r>
            <a:r>
              <a:rPr lang="cs-CZ" sz="2200" b="1" i="0" u="none" strike="noStrike" kern="1200" cap="none" spc="0" baseline="0">
                <a:solidFill>
                  <a:srgbClr val="000000"/>
                </a:solidFill>
                <a:uFillTx/>
                <a:latin typeface="Times New Roman" pitchFamily="18"/>
              </a:rPr>
              <a:t>vůli</a:t>
            </a:r>
            <a:r>
              <a:rPr lang="cs-CZ" sz="2200" b="0" i="0" u="none" strike="noStrike" kern="1200" cap="none" spc="0" baseline="0">
                <a:solidFill>
                  <a:srgbClr val="000000"/>
                </a:solidFill>
                <a:uFillTx/>
                <a:latin typeface="Times New Roman" pitchFamily="18"/>
              </a:rPr>
              <a: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200" b="0" i="0" u="none" strike="noStrike" kern="1200" cap="none" spc="0" baseline="0">
                <a:solidFill>
                  <a:srgbClr val="000000"/>
                </a:solidFill>
                <a:uFillTx/>
                <a:latin typeface="Times New Roman" pitchFamily="18"/>
              </a:rPr>
              <a:t>   která je  důležitá i pro zabezpečení například mazání, montáž apod.</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200" b="0" i="0" u="none" strike="noStrike" kern="1200" cap="none" spc="0" baseline="0">
              <a:solidFill>
                <a:srgbClr val="000000"/>
              </a:solidFill>
              <a:uFillTx/>
              <a:latin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200" b="0" i="0" u="none" strike="noStrike" kern="1200" cap="none" spc="0" baseline="0">
                <a:solidFill>
                  <a:srgbClr val="000000"/>
                </a:solidFill>
                <a:uFillTx/>
                <a:latin typeface="Times New Roman" pitchFamily="18"/>
              </a:rPr>
              <a:t>   Mají-li být však spojeny </a:t>
            </a:r>
            <a:r>
              <a:rPr lang="cs-CZ" sz="2200" b="1" i="0" u="none" strike="noStrike" kern="1200" cap="none" spc="0" baseline="0">
                <a:solidFill>
                  <a:srgbClr val="000000"/>
                </a:solidFill>
                <a:uFillTx/>
                <a:latin typeface="Times New Roman" pitchFamily="18"/>
              </a:rPr>
              <a:t>pevně</a:t>
            </a:r>
            <a:r>
              <a:rPr lang="cs-CZ" sz="2200" b="0" i="0" u="none" strike="noStrike" kern="1200" cap="none" spc="0" baseline="0">
                <a:solidFill>
                  <a:srgbClr val="000000"/>
                </a:solidFill>
                <a:uFillTx/>
                <a:latin typeface="Times New Roman" pitchFamily="18"/>
              </a:rPr>
              <a:t>, musí být v místě styku </a:t>
            </a:r>
            <a:r>
              <a:rPr lang="cs-CZ" sz="2200" b="1" i="0" u="none" strike="noStrike" kern="1200" cap="none" spc="0" baseline="0">
                <a:solidFill>
                  <a:srgbClr val="000000"/>
                </a:solidFill>
                <a:uFillTx/>
                <a:latin typeface="Times New Roman" pitchFamily="18"/>
              </a:rPr>
              <a:t>přesah</a:t>
            </a:r>
            <a:r>
              <a:rPr lang="cs-CZ" sz="2200" b="0" i="0" u="none" strike="noStrike" kern="1200" cap="none" spc="0" baseline="0">
                <a:solidFill>
                  <a:srgbClr val="000000"/>
                </a:solidFill>
                <a:uFillTx/>
                <a:latin typeface="Times New Roman" pitchFamily="18"/>
              </a:rPr>
              <a:t>, jehož</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200" b="0" i="0" u="none" strike="noStrike" kern="1200" cap="none" spc="0" baseline="0">
                <a:solidFill>
                  <a:srgbClr val="000000"/>
                </a:solidFill>
                <a:uFillTx/>
                <a:latin typeface="Times New Roman" pitchFamily="18"/>
              </a:rPr>
              <a:t>   velikost určuje pevnost spoje.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Default Design">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DC6CDD897236648814918DF821AA7F8" ma:contentTypeVersion="2" ma:contentTypeDescription="Vytvoří nový dokument" ma:contentTypeScope="" ma:versionID="af9887c040457a1a4961457537b6539b">
  <xsd:schema xmlns:xsd="http://www.w3.org/2001/XMLSchema" xmlns:xs="http://www.w3.org/2001/XMLSchema" xmlns:p="http://schemas.microsoft.com/office/2006/metadata/properties" xmlns:ns2="ffe072d7-0479-4921-b039-430ac4313379" targetNamespace="http://schemas.microsoft.com/office/2006/metadata/properties" ma:root="true" ma:fieldsID="1f7e674bb10f8a69f799aed2807a0a63" ns2:_="">
    <xsd:import namespace="ffe072d7-0479-4921-b039-430ac4313379"/>
    <xsd:element name="properties">
      <xsd:complexType>
        <xsd:sequence>
          <xsd:element name="documentManagement">
            <xsd:complexType>
              <xsd:all>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e072d7-0479-4921-b039-430ac4313379" elementFormDefault="qualified">
    <xsd:import namespace="http://schemas.microsoft.com/office/2006/documentManagement/types"/>
    <xsd:import namespace="http://schemas.microsoft.com/office/infopath/2007/PartnerControls"/>
    <xsd:element name="TaxCatchAll" ma:index="9" nillable="true" ma:displayName="TaxCatchAll" ma:description="" ma:hidden="true" ma:list="{efe6d685-f78c-45eb-badd-b7e1a9ba9804}" ma:internalName="TaxCatchAll" ma:showField="CatchAllData" ma:web="5197a47c-fdca-4f3e-a8ed-ca0d9f74c59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fe072d7-0479-4921-b039-430ac4313379"/>
  </documentManagement>
</p:properties>
</file>

<file path=customXml/itemProps1.xml><?xml version="1.0" encoding="utf-8"?>
<ds:datastoreItem xmlns:ds="http://schemas.openxmlformats.org/officeDocument/2006/customXml" ds:itemID="{21298466-99FA-40EA-86C4-D62D10C0F18B}"/>
</file>

<file path=customXml/itemProps2.xml><?xml version="1.0" encoding="utf-8"?>
<ds:datastoreItem xmlns:ds="http://schemas.openxmlformats.org/officeDocument/2006/customXml" ds:itemID="{5F34542A-41A3-4701-B298-E98B80DAF348}"/>
</file>

<file path=customXml/itemProps3.xml><?xml version="1.0" encoding="utf-8"?>
<ds:datastoreItem xmlns:ds="http://schemas.openxmlformats.org/officeDocument/2006/customXml" ds:itemID="{3387E4BF-0A51-42BC-BE91-2713CD6F1995}"/>
</file>

<file path=docProps/app.xml><?xml version="1.0" encoding="utf-8"?>
<Properties xmlns="http://schemas.openxmlformats.org/officeDocument/2006/extended-properties" xmlns:vt="http://schemas.openxmlformats.org/officeDocument/2006/docPropsVTypes">
  <TotalTime>1350</TotalTime>
  <Words>1130</Words>
  <Application>Microsoft Office PowerPoint</Application>
  <PresentationFormat>Širokoúhlá obrazovka</PresentationFormat>
  <Paragraphs>259</Paragraphs>
  <Slides>31</Slides>
  <Notes>31</Notes>
  <HiddenSlides>2</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31</vt:i4>
      </vt:variant>
    </vt:vector>
  </HeadingPairs>
  <TitlesOfParts>
    <vt:vector size="39" baseType="lpstr">
      <vt:lpstr>Microsoft YaHei</vt:lpstr>
      <vt:lpstr>宋体</vt:lpstr>
      <vt:lpstr>Arial</vt:lpstr>
      <vt:lpstr>Calibri</vt:lpstr>
      <vt:lpstr>Calibri - 12</vt:lpstr>
      <vt:lpstr>Calibri - 20</vt:lpstr>
      <vt:lpstr>Times New Roman</vt:lpstr>
      <vt:lpstr>Default Design</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Baumann Petr</dc:creator>
  <cp:lastModifiedBy>Petr Svatoň Nemcina.org</cp:lastModifiedBy>
  <cp:revision>87</cp:revision>
  <dcterms:created xsi:type="dcterms:W3CDTF">2005-06-21T10:46:13Z</dcterms:created>
  <dcterms:modified xsi:type="dcterms:W3CDTF">2013-05-26T15:53:17Z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0x0101006DC6CDD897236648814918DF821AA7F8</vt:lpwstr>
  </property>
  <property fmtid="{D5CDD505-2E9C-101B-9397-08002B2CF9AE}" pid="3" name="TaxKeywordTaxHTField">
    <vt:lpwstr/>
  </property>
  <property fmtid="{D5CDD505-2E9C-101B-9397-08002B2CF9AE}" pid="4" name="TaxKeyword">
    <vt:lpwstr/>
  </property>
</Properties>
</file>