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06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endParaRPr lang="cs-CZ"/>
          </a:p>
        </p:txBody>
      </p:sp>
      <p:sp>
        <p:nvSpPr>
          <p:cNvPr id="3" name="Zástupný symbol pro datum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EF5BCDB0-1B2C-43E4-A038-2EA83FCE33D5}" type="datetime1">
              <a:rPr lang="cs-CZ"/>
              <a:pPr lvl="0"/>
              <a:t>26.05.2013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Zástupný symbol pro poznámky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AAB23CFC-943E-48F0-A2D5-359E696318CF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4462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 txBox="1"/>
          <p:nvPr/>
        </p:nvSpPr>
        <p:spPr>
          <a:xfrm>
            <a:off x="4278313" y="10156826"/>
            <a:ext cx="3276596" cy="53022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49263" rtl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1A92FF9-38B6-4B92-A5A3-CF6B68EC3778}" type="slidenum">
              <a:t>1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34"/>
              <a:cs typeface=""/>
            </a:endParaRPr>
          </a:p>
        </p:txBody>
      </p:sp>
      <p:sp>
        <p:nvSpPr>
          <p:cNvPr id="3" name="Text Box 1"/>
          <p:cNvSpPr txBox="1"/>
          <p:nvPr/>
        </p:nvSpPr>
        <p:spPr>
          <a:xfrm>
            <a:off x="4278313" y="10156826"/>
            <a:ext cx="3279779" cy="5333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49263" rtl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2A34A12-E9C9-4914-9673-E39EC5EF4131}" type="slidenum">
              <a:t>1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34"/>
              <a:cs typeface=""/>
            </a:endParaRPr>
          </a:p>
        </p:txBody>
      </p:sp>
      <p:sp>
        <p:nvSpPr>
          <p:cNvPr id="4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FFFFFF"/>
          </a:solidFill>
          <a:ln w="9528">
            <a:solidFill>
              <a:srgbClr val="000000"/>
            </a:solidFill>
            <a:prstDash val="solid"/>
            <a:miter/>
          </a:ln>
        </p:spPr>
      </p:sp>
      <p:sp>
        <p:nvSpPr>
          <p:cNvPr id="5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755651" y="5078413"/>
            <a:ext cx="6048371" cy="4811709"/>
          </a:xfrm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49559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FA620AB-99B5-4BE0-A5DC-5338A3AB5ADD}" type="slidenum">
              <a:t>10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5112549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8ED533C-8E8D-4B6B-9AB8-C5EF298809E7}" type="slidenum">
              <a:t>11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94292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856ABD4-F652-4116-B334-0D2B04F0B7CD}" type="slidenum">
              <a:t>2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284043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DB7DCCB-143C-4C83-B762-09822245363F}" type="slidenum">
              <a:t>3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280207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3E279E9-939C-4A5D-A9C3-9AF39747D6A1}" type="slidenum">
              <a:t>4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215650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59CDB19-9AD9-48AB-B25B-16D58D4C3822}" type="slidenum">
              <a:t>5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230517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198FB9A-BB1E-4691-9ADE-A695B330891A}" type="slidenum">
              <a:t>6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123062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A8E4108-AB5D-428C-B4C0-9CD79ABE07A5}" type="slidenum">
              <a:t>7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007084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A81E895-99F6-43AE-9AF2-A4FC8F7E821B}" type="slidenum">
              <a:t>8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81477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A7EC4BA-96E6-427F-AE2D-90C6C5E2C733}" type="slidenum">
              <a:t>9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987941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3"/>
          <p:cNvSpPr/>
          <p:nvPr/>
        </p:nvSpPr>
        <p:spPr>
          <a:xfrm>
            <a:off x="381003" y="0"/>
            <a:ext cx="609603" cy="6858000"/>
          </a:xfrm>
          <a:prstGeom prst="rect">
            <a:avLst/>
          </a:prstGeom>
          <a:solidFill>
            <a:srgbClr val="FEC3AE">
              <a:alpha val="54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  <a:ea typeface=""/>
              <a:cs typeface=""/>
            </a:endParaRPr>
          </a:p>
        </p:txBody>
      </p:sp>
      <p:sp>
        <p:nvSpPr>
          <p:cNvPr id="3" name="Obdélník 4"/>
          <p:cNvSpPr/>
          <p:nvPr/>
        </p:nvSpPr>
        <p:spPr>
          <a:xfrm>
            <a:off x="276221" y="0"/>
            <a:ext cx="104771" cy="6858000"/>
          </a:xfrm>
          <a:prstGeom prst="rect">
            <a:avLst/>
          </a:prstGeom>
          <a:solidFill>
            <a:srgbClr val="FFD9CE">
              <a:alpha val="36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  <a:ea typeface=""/>
              <a:cs typeface=""/>
            </a:endParaRPr>
          </a:p>
        </p:txBody>
      </p:sp>
      <p:sp>
        <p:nvSpPr>
          <p:cNvPr id="4" name="Obdélník 5"/>
          <p:cNvSpPr/>
          <p:nvPr/>
        </p:nvSpPr>
        <p:spPr>
          <a:xfrm>
            <a:off x="990596" y="0"/>
            <a:ext cx="182559" cy="6858000"/>
          </a:xfrm>
          <a:prstGeom prst="rect">
            <a:avLst/>
          </a:prstGeom>
          <a:solidFill>
            <a:srgbClr val="FFD9CE">
              <a:alpha val="7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  <a:ea typeface=""/>
              <a:cs typeface=""/>
            </a:endParaRPr>
          </a:p>
        </p:txBody>
      </p:sp>
      <p:sp>
        <p:nvSpPr>
          <p:cNvPr id="5" name="Obdélník 6"/>
          <p:cNvSpPr/>
          <p:nvPr/>
        </p:nvSpPr>
        <p:spPr>
          <a:xfrm>
            <a:off x="1141408" y="0"/>
            <a:ext cx="230191" cy="6858000"/>
          </a:xfrm>
          <a:prstGeom prst="rect">
            <a:avLst/>
          </a:prstGeom>
          <a:solidFill>
            <a:srgbClr val="FFEDE8">
              <a:alpha val="71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  <a:ea typeface=""/>
              <a:cs typeface=""/>
            </a:endParaRPr>
          </a:p>
        </p:txBody>
      </p:sp>
      <p:sp>
        <p:nvSpPr>
          <p:cNvPr id="6" name="Přímá spojovací čára 9"/>
          <p:cNvSpPr/>
          <p:nvPr/>
        </p:nvSpPr>
        <p:spPr>
          <a:xfrm>
            <a:off x="106363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57150" cap="flat">
            <a:solidFill>
              <a:srgbClr val="FEC3AE">
                <a:alpha val="7300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"/>
              <a:cs typeface="Arial"/>
            </a:endParaRPr>
          </a:p>
        </p:txBody>
      </p:sp>
      <p:sp>
        <p:nvSpPr>
          <p:cNvPr id="7" name="Přímá spojovací čára 10"/>
          <p:cNvSpPr/>
          <p:nvPr/>
        </p:nvSpPr>
        <p:spPr>
          <a:xfrm>
            <a:off x="914400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57150" cap="flat">
            <a:solidFill>
              <a:srgbClr val="FFEDE8">
                <a:alpha val="8300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"/>
              <a:cs typeface="Arial"/>
            </a:endParaRPr>
          </a:p>
        </p:txBody>
      </p:sp>
      <p:sp>
        <p:nvSpPr>
          <p:cNvPr id="8" name="Přímá spojovací čára 11"/>
          <p:cNvSpPr/>
          <p:nvPr/>
        </p:nvSpPr>
        <p:spPr>
          <a:xfrm>
            <a:off x="854077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57150" cap="flat">
            <a:solidFill>
              <a:srgbClr val="FEC3AE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"/>
              <a:cs typeface="Arial"/>
            </a:endParaRPr>
          </a:p>
        </p:txBody>
      </p:sp>
      <p:sp>
        <p:nvSpPr>
          <p:cNvPr id="9" name="Přímá spojovací čára 12"/>
          <p:cNvSpPr/>
          <p:nvPr/>
        </p:nvSpPr>
        <p:spPr>
          <a:xfrm>
            <a:off x="1727201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28575" cap="flat">
            <a:solidFill>
              <a:srgbClr val="FEC3AE">
                <a:alpha val="8200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"/>
              <a:cs typeface="Arial"/>
            </a:endParaRPr>
          </a:p>
        </p:txBody>
      </p:sp>
      <p:sp>
        <p:nvSpPr>
          <p:cNvPr id="10" name="Přímá spojovací čára 13"/>
          <p:cNvSpPr/>
          <p:nvPr/>
        </p:nvSpPr>
        <p:spPr>
          <a:xfrm>
            <a:off x="1066803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8" cap="flat">
            <a:solidFill>
              <a:srgbClr val="FEC3AE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"/>
              <a:cs typeface="Arial"/>
            </a:endParaRPr>
          </a:p>
        </p:txBody>
      </p:sp>
      <p:sp>
        <p:nvSpPr>
          <p:cNvPr id="11" name="Přímá spojovací čára 14"/>
          <p:cNvSpPr/>
          <p:nvPr/>
        </p:nvSpPr>
        <p:spPr>
          <a:xfrm>
            <a:off x="9113833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57150" cap="flat">
            <a:solidFill>
              <a:srgbClr val="FEC3AE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"/>
              <a:cs typeface="Arial"/>
            </a:endParaRPr>
          </a:p>
        </p:txBody>
      </p:sp>
      <p:sp>
        <p:nvSpPr>
          <p:cNvPr id="12" name="Obdélník 15"/>
          <p:cNvSpPr/>
          <p:nvPr/>
        </p:nvSpPr>
        <p:spPr>
          <a:xfrm>
            <a:off x="1219196" y="0"/>
            <a:ext cx="76196" cy="6858000"/>
          </a:xfrm>
          <a:prstGeom prst="rect">
            <a:avLst/>
          </a:prstGeom>
          <a:solidFill>
            <a:srgbClr val="FEC3AE">
              <a:alpha val="51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  <a:ea typeface=""/>
              <a:cs typeface=""/>
            </a:endParaRPr>
          </a:p>
        </p:txBody>
      </p:sp>
      <p:sp>
        <p:nvSpPr>
          <p:cNvPr id="13" name="Elipsa 16"/>
          <p:cNvSpPr/>
          <p:nvPr/>
        </p:nvSpPr>
        <p:spPr>
          <a:xfrm>
            <a:off x="609603" y="3429000"/>
            <a:ext cx="1295403" cy="129540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solidFill>
            <a:srgbClr val="FE863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  <a:ea typeface=""/>
              <a:cs typeface=""/>
            </a:endParaRPr>
          </a:p>
        </p:txBody>
      </p:sp>
      <p:sp>
        <p:nvSpPr>
          <p:cNvPr id="14" name="Elipsa 17"/>
          <p:cNvSpPr/>
          <p:nvPr/>
        </p:nvSpPr>
        <p:spPr>
          <a:xfrm>
            <a:off x="1309685" y="4867278"/>
            <a:ext cx="641351" cy="641351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solidFill>
            <a:srgbClr val="FE863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  <a:ea typeface=""/>
              <a:cs typeface=""/>
            </a:endParaRPr>
          </a:p>
        </p:txBody>
      </p:sp>
      <p:sp>
        <p:nvSpPr>
          <p:cNvPr id="15" name="Elipsa 18"/>
          <p:cNvSpPr/>
          <p:nvPr/>
        </p:nvSpPr>
        <p:spPr>
          <a:xfrm>
            <a:off x="1090614" y="5500692"/>
            <a:ext cx="138110" cy="13652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solidFill>
            <a:srgbClr val="FE863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  <a:ea typeface=""/>
              <a:cs typeface=""/>
            </a:endParaRPr>
          </a:p>
        </p:txBody>
      </p:sp>
      <p:sp>
        <p:nvSpPr>
          <p:cNvPr id="16" name="Elipsa 19"/>
          <p:cNvSpPr/>
          <p:nvPr/>
        </p:nvSpPr>
        <p:spPr>
          <a:xfrm>
            <a:off x="1663695" y="5788023"/>
            <a:ext cx="274640" cy="27464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solidFill>
            <a:srgbClr val="FE863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  <a:ea typeface=""/>
              <a:cs typeface=""/>
            </a:endParaRPr>
          </a:p>
        </p:txBody>
      </p:sp>
      <p:sp>
        <p:nvSpPr>
          <p:cNvPr id="17" name="Elipsa 20"/>
          <p:cNvSpPr/>
          <p:nvPr/>
        </p:nvSpPr>
        <p:spPr>
          <a:xfrm>
            <a:off x="1904996" y="4495803"/>
            <a:ext cx="365129" cy="36512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solidFill>
            <a:srgbClr val="FE863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  <a:ea typeface=""/>
              <a:cs typeface=""/>
            </a:endParaRPr>
          </a:p>
        </p:txBody>
      </p:sp>
      <p:sp>
        <p:nvSpPr>
          <p:cNvPr id="18" name="Nadpis 7"/>
          <p:cNvSpPr txBox="1">
            <a:spLocks noGrp="1"/>
          </p:cNvSpPr>
          <p:nvPr>
            <p:ph type="ctrTitle"/>
          </p:nvPr>
        </p:nvSpPr>
        <p:spPr>
          <a:xfrm>
            <a:off x="2286000" y="3124203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9" name="Podnadpis 8"/>
          <p:cNvSpPr txBox="1"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575F6D"/>
                </a:solidFill>
              </a:defRPr>
            </a:lvl1pPr>
          </a:lstStyle>
          <a:p>
            <a:pPr lvl="0"/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20" name="Zástupný symbol pro datum 27"/>
          <p:cNvSpPr txBox="1">
            <a:spLocks noGrp="1"/>
          </p:cNvSpPr>
          <p:nvPr>
            <p:ph type="dt" sz="half" idx="7"/>
          </p:nvPr>
        </p:nvSpPr>
        <p:spPr>
          <a:xfrm rot="5400013">
            <a:off x="7764447" y="1174753"/>
            <a:ext cx="2286000" cy="381003"/>
          </a:xfrm>
        </p:spPr>
        <p:txBody>
          <a:bodyPr/>
          <a:lstStyle>
            <a:lvl1pPr>
              <a:defRPr/>
            </a:lvl1pPr>
          </a:lstStyle>
          <a:p>
            <a:pPr lvl="0"/>
            <a:fld id="{61D679E6-2789-4140-89A0-D430D3E712B5}" type="datetime1">
              <a:rPr lang="cs-CZ"/>
              <a:pPr lvl="0"/>
              <a:t>26.05.2013</a:t>
            </a:fld>
            <a:endParaRPr lang="cs-CZ"/>
          </a:p>
        </p:txBody>
      </p:sp>
      <p:sp>
        <p:nvSpPr>
          <p:cNvPr id="21" name="Zástupný symbol pro zápatí 16"/>
          <p:cNvSpPr txBox="1">
            <a:spLocks noGrp="1"/>
          </p:cNvSpPr>
          <p:nvPr>
            <p:ph type="ftr" sz="quarter" idx="9"/>
          </p:nvPr>
        </p:nvSpPr>
        <p:spPr>
          <a:xfrm rot="5400013">
            <a:off x="7077071" y="4181478"/>
            <a:ext cx="3657600" cy="384176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22" name="Zástupný symbol pro číslo snímku 28"/>
          <p:cNvSpPr txBox="1">
            <a:spLocks noGrp="1"/>
          </p:cNvSpPr>
          <p:nvPr>
            <p:ph type="sldNum" sz="quarter" idx="8"/>
          </p:nvPr>
        </p:nvSpPr>
        <p:spPr>
          <a:xfrm>
            <a:off x="1325559" y="4929192"/>
            <a:ext cx="609603" cy="517522"/>
          </a:xfrm>
        </p:spPr>
        <p:txBody>
          <a:bodyPr/>
          <a:lstStyle>
            <a:lvl1pPr>
              <a:defRPr/>
            </a:lvl1pPr>
          </a:lstStyle>
          <a:p>
            <a:pPr lvl="0"/>
            <a:fld id="{97353CE2-25DB-47E0-9DB5-BBF68EDB3CEA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2623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1676396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E1394A2-ED5D-434E-AC7F-508DC2B7DD98}" type="datetime1">
              <a:rPr lang="cs-CZ"/>
              <a:pPr lvl="0"/>
              <a:t>26.05.2013</a:t>
            </a:fld>
            <a:endParaRPr lang="cs-CZ"/>
          </a:p>
        </p:txBody>
      </p:sp>
      <p:sp>
        <p:nvSpPr>
          <p:cNvPr id="5" name="Zástupný symbol pro zápatí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22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1401705-1379-4BD5-B767-36D19AD27DB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2721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1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22A298-D6FE-4D28-8CBA-D11C5D9EBF1D}" type="datetime1">
              <a:rPr lang="cs-CZ"/>
              <a:pPr lvl="0"/>
              <a:t>26.05.2013</a:t>
            </a:fld>
            <a:endParaRPr lang="cs-CZ"/>
          </a:p>
        </p:txBody>
      </p:sp>
      <p:sp>
        <p:nvSpPr>
          <p:cNvPr id="5" name="Zástupný symbol pro zápatí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22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0ED203-8C48-483B-9D42-EA23E96CBE4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646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3"/>
          <p:cNvSpPr/>
          <p:nvPr/>
        </p:nvSpPr>
        <p:spPr>
          <a:xfrm>
            <a:off x="381003" y="0"/>
            <a:ext cx="609603" cy="6858000"/>
          </a:xfrm>
          <a:prstGeom prst="rect">
            <a:avLst/>
          </a:prstGeom>
          <a:solidFill>
            <a:srgbClr val="FEC3AE">
              <a:alpha val="54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  <a:ea typeface=""/>
              <a:cs typeface=""/>
            </a:endParaRPr>
          </a:p>
        </p:txBody>
      </p:sp>
      <p:sp>
        <p:nvSpPr>
          <p:cNvPr id="3" name="Obdélník 4"/>
          <p:cNvSpPr/>
          <p:nvPr/>
        </p:nvSpPr>
        <p:spPr>
          <a:xfrm>
            <a:off x="276221" y="0"/>
            <a:ext cx="104771" cy="6858000"/>
          </a:xfrm>
          <a:prstGeom prst="rect">
            <a:avLst/>
          </a:prstGeom>
          <a:solidFill>
            <a:srgbClr val="FFD9CE">
              <a:alpha val="36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  <a:ea typeface=""/>
              <a:cs typeface=""/>
            </a:endParaRPr>
          </a:p>
        </p:txBody>
      </p:sp>
      <p:sp>
        <p:nvSpPr>
          <p:cNvPr id="4" name="Obdélník 5"/>
          <p:cNvSpPr/>
          <p:nvPr/>
        </p:nvSpPr>
        <p:spPr>
          <a:xfrm>
            <a:off x="990596" y="0"/>
            <a:ext cx="182559" cy="6858000"/>
          </a:xfrm>
          <a:prstGeom prst="rect">
            <a:avLst/>
          </a:prstGeom>
          <a:solidFill>
            <a:srgbClr val="FFD9CE">
              <a:alpha val="7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  <a:ea typeface=""/>
              <a:cs typeface=""/>
            </a:endParaRPr>
          </a:p>
        </p:txBody>
      </p:sp>
      <p:sp>
        <p:nvSpPr>
          <p:cNvPr id="5" name="Obdélník 6"/>
          <p:cNvSpPr/>
          <p:nvPr/>
        </p:nvSpPr>
        <p:spPr>
          <a:xfrm>
            <a:off x="1141408" y="0"/>
            <a:ext cx="230191" cy="6858000"/>
          </a:xfrm>
          <a:prstGeom prst="rect">
            <a:avLst/>
          </a:prstGeom>
          <a:solidFill>
            <a:srgbClr val="FFEDE8">
              <a:alpha val="71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  <a:ea typeface=""/>
              <a:cs typeface=""/>
            </a:endParaRPr>
          </a:p>
        </p:txBody>
      </p:sp>
      <p:sp>
        <p:nvSpPr>
          <p:cNvPr id="6" name="Přímá spojovací čára 7"/>
          <p:cNvSpPr/>
          <p:nvPr/>
        </p:nvSpPr>
        <p:spPr>
          <a:xfrm>
            <a:off x="106363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57150" cap="flat">
            <a:solidFill>
              <a:srgbClr val="FEC3AE">
                <a:alpha val="7300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"/>
              <a:cs typeface="Arial"/>
            </a:endParaRPr>
          </a:p>
        </p:txBody>
      </p:sp>
      <p:sp>
        <p:nvSpPr>
          <p:cNvPr id="7" name="Přímá spojovací čára 8"/>
          <p:cNvSpPr/>
          <p:nvPr/>
        </p:nvSpPr>
        <p:spPr>
          <a:xfrm>
            <a:off x="914400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57150" cap="flat">
            <a:solidFill>
              <a:srgbClr val="FFEDE8">
                <a:alpha val="8300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"/>
              <a:cs typeface="Arial"/>
            </a:endParaRPr>
          </a:p>
        </p:txBody>
      </p:sp>
      <p:sp>
        <p:nvSpPr>
          <p:cNvPr id="8" name="Přímá spojovací čára 9"/>
          <p:cNvSpPr/>
          <p:nvPr/>
        </p:nvSpPr>
        <p:spPr>
          <a:xfrm>
            <a:off x="854077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57150" cap="flat">
            <a:solidFill>
              <a:srgbClr val="FEC3AE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"/>
              <a:cs typeface="Arial"/>
            </a:endParaRPr>
          </a:p>
        </p:txBody>
      </p:sp>
      <p:sp>
        <p:nvSpPr>
          <p:cNvPr id="9" name="Přímá spojovací čára 10"/>
          <p:cNvSpPr/>
          <p:nvPr/>
        </p:nvSpPr>
        <p:spPr>
          <a:xfrm>
            <a:off x="1727201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28575" cap="flat">
            <a:solidFill>
              <a:srgbClr val="FEC3AE">
                <a:alpha val="8200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"/>
              <a:cs typeface="Arial"/>
            </a:endParaRPr>
          </a:p>
        </p:txBody>
      </p:sp>
      <p:sp>
        <p:nvSpPr>
          <p:cNvPr id="10" name="Přímá spojovací čára 11"/>
          <p:cNvSpPr/>
          <p:nvPr/>
        </p:nvSpPr>
        <p:spPr>
          <a:xfrm>
            <a:off x="1066803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8" cap="flat">
            <a:solidFill>
              <a:srgbClr val="FEC3AE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"/>
              <a:cs typeface="Arial"/>
            </a:endParaRPr>
          </a:p>
        </p:txBody>
      </p:sp>
      <p:sp>
        <p:nvSpPr>
          <p:cNvPr id="11" name="Obdélník 12"/>
          <p:cNvSpPr/>
          <p:nvPr/>
        </p:nvSpPr>
        <p:spPr>
          <a:xfrm>
            <a:off x="1219196" y="0"/>
            <a:ext cx="76196" cy="6858000"/>
          </a:xfrm>
          <a:prstGeom prst="rect">
            <a:avLst/>
          </a:prstGeom>
          <a:solidFill>
            <a:srgbClr val="FEC3AE">
              <a:alpha val="51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  <a:ea typeface=""/>
              <a:cs typeface=""/>
            </a:endParaRPr>
          </a:p>
        </p:txBody>
      </p:sp>
      <p:sp>
        <p:nvSpPr>
          <p:cNvPr id="12" name="Elipsa 13"/>
          <p:cNvSpPr/>
          <p:nvPr/>
        </p:nvSpPr>
        <p:spPr>
          <a:xfrm>
            <a:off x="609603" y="3429000"/>
            <a:ext cx="1295403" cy="129540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solidFill>
            <a:srgbClr val="FE863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  <a:ea typeface=""/>
              <a:cs typeface=""/>
            </a:endParaRPr>
          </a:p>
        </p:txBody>
      </p:sp>
      <p:sp>
        <p:nvSpPr>
          <p:cNvPr id="13" name="Elipsa 14"/>
          <p:cNvSpPr/>
          <p:nvPr/>
        </p:nvSpPr>
        <p:spPr>
          <a:xfrm>
            <a:off x="1323978" y="4867278"/>
            <a:ext cx="642942" cy="641351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solidFill>
            <a:srgbClr val="FE863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  <a:ea typeface=""/>
              <a:cs typeface=""/>
            </a:endParaRPr>
          </a:p>
        </p:txBody>
      </p:sp>
      <p:sp>
        <p:nvSpPr>
          <p:cNvPr id="14" name="Elipsa 15"/>
          <p:cNvSpPr/>
          <p:nvPr/>
        </p:nvSpPr>
        <p:spPr>
          <a:xfrm>
            <a:off x="1090614" y="5500692"/>
            <a:ext cx="138110" cy="13652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solidFill>
            <a:srgbClr val="FE863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  <a:ea typeface=""/>
              <a:cs typeface=""/>
            </a:endParaRPr>
          </a:p>
        </p:txBody>
      </p:sp>
      <p:sp>
        <p:nvSpPr>
          <p:cNvPr id="15" name="Elipsa 16"/>
          <p:cNvSpPr/>
          <p:nvPr/>
        </p:nvSpPr>
        <p:spPr>
          <a:xfrm>
            <a:off x="1663695" y="5791196"/>
            <a:ext cx="274640" cy="27464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solidFill>
            <a:srgbClr val="FE863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  <a:ea typeface=""/>
              <a:cs typeface=""/>
            </a:endParaRPr>
          </a:p>
        </p:txBody>
      </p:sp>
      <p:sp>
        <p:nvSpPr>
          <p:cNvPr id="16" name="Elipsa 17"/>
          <p:cNvSpPr/>
          <p:nvPr/>
        </p:nvSpPr>
        <p:spPr>
          <a:xfrm>
            <a:off x="1879604" y="4479929"/>
            <a:ext cx="365129" cy="36512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solidFill>
            <a:srgbClr val="FE863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  <a:ea typeface=""/>
              <a:cs typeface=""/>
            </a:endParaRPr>
          </a:p>
        </p:txBody>
      </p:sp>
      <p:sp>
        <p:nvSpPr>
          <p:cNvPr id="17" name="Přímá spojovací čára 18"/>
          <p:cNvSpPr/>
          <p:nvPr/>
        </p:nvSpPr>
        <p:spPr>
          <a:xfrm>
            <a:off x="9097959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57150" cap="flat">
            <a:solidFill>
              <a:srgbClr val="FEC3AE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"/>
              <a:cs typeface="Arial"/>
            </a:endParaRPr>
          </a:p>
        </p:txBody>
      </p:sp>
      <p:sp>
        <p:nvSpPr>
          <p:cNvPr id="18" name="Nadpis 1"/>
          <p:cNvSpPr txBox="1">
            <a:spLocks noGrp="1"/>
          </p:cNvSpPr>
          <p:nvPr>
            <p:ph type="title"/>
          </p:nvPr>
        </p:nvSpPr>
        <p:spPr>
          <a:xfrm>
            <a:off x="2286000" y="2895603"/>
            <a:ext cx="6172200" cy="2053586"/>
          </a:xfrm>
        </p:spPr>
        <p:txBody>
          <a:bodyPr/>
          <a:lstStyle>
            <a:lvl1pPr>
              <a:defRPr b="1">
                <a:solidFill>
                  <a:srgbClr val="FFF39D"/>
                </a:solidFill>
              </a:defRPr>
            </a:lvl1pPr>
          </a:lstStyle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9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2286000" y="5010153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FFF39D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0" name="Zástupný symbol pro datum 3"/>
          <p:cNvSpPr txBox="1">
            <a:spLocks noGrp="1"/>
          </p:cNvSpPr>
          <p:nvPr>
            <p:ph type="dt" sz="half" idx="7"/>
          </p:nvPr>
        </p:nvSpPr>
        <p:spPr>
          <a:xfrm rot="5400013">
            <a:off x="7762856" y="1169989"/>
            <a:ext cx="2286000" cy="381003"/>
          </a:xfrm>
        </p:spPr>
        <p:txBody>
          <a:bodyPr/>
          <a:lstStyle>
            <a:lvl1pPr>
              <a:defRPr>
                <a:solidFill>
                  <a:srgbClr val="FFF39D"/>
                </a:solidFill>
              </a:defRPr>
            </a:lvl1pPr>
          </a:lstStyle>
          <a:p>
            <a:pPr lvl="0"/>
            <a:fld id="{80EB5857-4E1D-462C-BAFD-CD9650AFA8B7}" type="datetime1">
              <a:rPr lang="cs-CZ"/>
              <a:pPr lvl="0"/>
              <a:t>26.05.2013</a:t>
            </a:fld>
            <a:endParaRPr lang="cs-CZ"/>
          </a:p>
        </p:txBody>
      </p:sp>
      <p:sp>
        <p:nvSpPr>
          <p:cNvPr id="21" name="Zástupný symbol pro zápatí 4"/>
          <p:cNvSpPr txBox="1">
            <a:spLocks noGrp="1"/>
          </p:cNvSpPr>
          <p:nvPr>
            <p:ph type="ftr" sz="quarter" idx="9"/>
          </p:nvPr>
        </p:nvSpPr>
        <p:spPr>
          <a:xfrm rot="5400013">
            <a:off x="7077071" y="4178295"/>
            <a:ext cx="3657600" cy="384176"/>
          </a:xfrm>
        </p:spPr>
        <p:txBody>
          <a:bodyPr/>
          <a:lstStyle>
            <a:lvl1pPr>
              <a:defRPr>
                <a:solidFill>
                  <a:srgbClr val="FFF39D"/>
                </a:solidFill>
              </a:defRPr>
            </a:lvl1pPr>
          </a:lstStyle>
          <a:p>
            <a:pPr lvl="0"/>
            <a:endParaRPr lang="cs-CZ"/>
          </a:p>
        </p:txBody>
      </p:sp>
      <p:sp>
        <p:nvSpPr>
          <p:cNvPr id="22" name="Zástupný symbol pro číslo snímku 5"/>
          <p:cNvSpPr txBox="1">
            <a:spLocks noGrp="1"/>
          </p:cNvSpPr>
          <p:nvPr>
            <p:ph type="sldNum" sz="quarter" idx="8"/>
          </p:nvPr>
        </p:nvSpPr>
        <p:spPr>
          <a:xfrm>
            <a:off x="1339852" y="4929192"/>
            <a:ext cx="609603" cy="517522"/>
          </a:xfrm>
        </p:spPr>
        <p:txBody>
          <a:bodyPr/>
          <a:lstStyle>
            <a:lvl1pPr>
              <a:defRPr/>
            </a:lvl1pPr>
          </a:lstStyle>
          <a:p>
            <a:pPr lvl="0"/>
            <a:fld id="{682B7DBC-1BAB-4F42-BF95-EBBA3B79719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6065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8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3657600" cy="457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10"/>
          <p:cNvSpPr txBox="1">
            <a:spLocks noGrp="1"/>
          </p:cNvSpPr>
          <p:nvPr>
            <p:ph idx="2"/>
          </p:nvPr>
        </p:nvSpPr>
        <p:spPr>
          <a:xfrm>
            <a:off x="4270248" y="1600200"/>
            <a:ext cx="3657600" cy="457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1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E24E476-07B4-4E99-A5AD-08014D8827A7}" type="datetime1">
              <a:rPr lang="cs-CZ"/>
              <a:pPr lvl="0"/>
              <a:t>26.05.2013</a:t>
            </a:fld>
            <a:endParaRPr lang="cs-CZ"/>
          </a:p>
        </p:txBody>
      </p:sp>
      <p:sp>
        <p:nvSpPr>
          <p:cNvPr id="6" name="Zástupný symbol pro zápatí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22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6FDAB48-F378-46A0-9F7B-113ECD85394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2755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10"/>
          <p:cNvSpPr txBox="1">
            <a:spLocks noGrp="1"/>
          </p:cNvSpPr>
          <p:nvPr>
            <p:ph idx="2"/>
          </p:nvPr>
        </p:nvSpPr>
        <p:spPr>
          <a:xfrm>
            <a:off x="457200" y="2362196"/>
            <a:ext cx="3657600" cy="3886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12"/>
          <p:cNvSpPr txBox="1">
            <a:spLocks noGrp="1"/>
          </p:cNvSpPr>
          <p:nvPr>
            <p:ph idx="4"/>
          </p:nvPr>
        </p:nvSpPr>
        <p:spPr>
          <a:xfrm>
            <a:off x="4371975" y="2362196"/>
            <a:ext cx="3657600" cy="3886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11"/>
          <p:cNvSpPr txBox="1">
            <a:spLocks noGrp="1"/>
          </p:cNvSpPr>
          <p:nvPr>
            <p:ph type="body" idx="1"/>
          </p:nvPr>
        </p:nvSpPr>
        <p:spPr>
          <a:xfrm>
            <a:off x="457200" y="1569723"/>
            <a:ext cx="3657600" cy="658368"/>
          </a:xfrm>
          <a:solidFill>
            <a:srgbClr val="FE8637"/>
          </a:solidFill>
        </p:spPr>
        <p:txBody>
          <a:bodyPr anchor="ctr"/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text 13"/>
          <p:cNvSpPr txBox="1">
            <a:spLocks noGrp="1"/>
          </p:cNvSpPr>
          <p:nvPr>
            <p:ph type="body" idx="3"/>
          </p:nvPr>
        </p:nvSpPr>
        <p:spPr>
          <a:xfrm>
            <a:off x="4343400" y="1569723"/>
            <a:ext cx="3657600" cy="658368"/>
          </a:xfrm>
          <a:solidFill>
            <a:srgbClr val="FE8637"/>
          </a:solidFill>
        </p:spPr>
        <p:txBody>
          <a:bodyPr anchor="ctr"/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7" name="Zástupný symbol pro datum 1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5DFFE5-CE66-4348-A8E3-5D59EF10AF00}" type="datetime1">
              <a:rPr lang="cs-CZ"/>
              <a:pPr lvl="0"/>
              <a:t>26.05.2013</a:t>
            </a:fld>
            <a:endParaRPr lang="cs-CZ"/>
          </a:p>
        </p:txBody>
      </p:sp>
      <p:sp>
        <p:nvSpPr>
          <p:cNvPr id="8" name="Zástupný symbol pro zápatí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Zástupný symbol pro číslo snímku 22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17EDBFC-56E7-43DA-9F92-9E347056CBFA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7046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5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F46303A-F51A-4C7E-B49E-5936A70C2719}" type="datetime1">
              <a:rPr lang="cs-CZ"/>
              <a:pPr lvl="0"/>
              <a:t>26.05.2013</a:t>
            </a:fld>
            <a:endParaRPr lang="cs-CZ"/>
          </a:p>
        </p:txBody>
      </p:sp>
      <p:sp>
        <p:nvSpPr>
          <p:cNvPr id="4" name="Zástupný symbol pro číslo snímk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2403CD-4B9C-445C-90AC-AC939E3E34AE}" type="slidenum">
              <a:t>‹#›</a:t>
            </a:fld>
            <a:endParaRPr lang="cs-CZ"/>
          </a:p>
        </p:txBody>
      </p:sp>
      <p:sp>
        <p:nvSpPr>
          <p:cNvPr id="5" name="Zástupný symbol pro zápatí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7979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B86931-FD7D-4FB9-872C-2C6975662447}" type="datetime1">
              <a:rPr lang="cs-CZ"/>
              <a:pPr lvl="0"/>
              <a:t>26.05.2013</a:t>
            </a:fld>
            <a:endParaRPr lang="cs-CZ"/>
          </a:p>
        </p:txBody>
      </p:sp>
      <p:sp>
        <p:nvSpPr>
          <p:cNvPr id="3" name="Zástupný symbol pro zápatí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číslo snímku 22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6E22A18-8BF8-4333-91C2-622ADFDB24C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9351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římá spojovací čára 4"/>
          <p:cNvSpPr/>
          <p:nvPr/>
        </p:nvSpPr>
        <p:spPr>
          <a:xfrm>
            <a:off x="8762996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8103" cap="flat">
            <a:solidFill>
              <a:srgbClr val="FEC3AE">
                <a:alpha val="9300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"/>
              <a:cs typeface="Arial"/>
            </a:endParaRPr>
          </a:p>
        </p:txBody>
      </p:sp>
      <p:sp>
        <p:nvSpPr>
          <p:cNvPr id="3" name="Přímá spojovací čára 5"/>
          <p:cNvSpPr/>
          <p:nvPr/>
        </p:nvSpPr>
        <p:spPr>
          <a:xfrm>
            <a:off x="6248396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8103" cap="flat">
            <a:solidFill>
              <a:srgbClr val="FEC3AE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"/>
              <a:cs typeface="Arial"/>
            </a:endParaRPr>
          </a:p>
        </p:txBody>
      </p:sp>
      <p:sp>
        <p:nvSpPr>
          <p:cNvPr id="4" name="Přímá spojovací čára 6"/>
          <p:cNvSpPr/>
          <p:nvPr/>
        </p:nvSpPr>
        <p:spPr>
          <a:xfrm>
            <a:off x="6192838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2701" cap="flat">
            <a:solidFill>
              <a:srgbClr val="FE8637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"/>
              <a:cs typeface="Arial"/>
            </a:endParaRPr>
          </a:p>
        </p:txBody>
      </p:sp>
      <p:sp>
        <p:nvSpPr>
          <p:cNvPr id="5" name="Přímá spojovací čára 7"/>
          <p:cNvSpPr/>
          <p:nvPr/>
        </p:nvSpPr>
        <p:spPr>
          <a:xfrm>
            <a:off x="8991596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9046" cap="flat">
            <a:solidFill>
              <a:srgbClr val="FE8637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"/>
              <a:cs typeface="Arial"/>
            </a:endParaRPr>
          </a:p>
        </p:txBody>
      </p:sp>
      <p:sp>
        <p:nvSpPr>
          <p:cNvPr id="6" name="Obdélník 8"/>
          <p:cNvSpPr/>
          <p:nvPr/>
        </p:nvSpPr>
        <p:spPr>
          <a:xfrm>
            <a:off x="8839203" y="0"/>
            <a:ext cx="304796" cy="6858000"/>
          </a:xfrm>
          <a:prstGeom prst="rect">
            <a:avLst/>
          </a:prstGeom>
          <a:solidFill>
            <a:srgbClr val="FEC3AE">
              <a:alpha val="87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  <a:ea typeface=""/>
              <a:cs typeface=""/>
            </a:endParaRPr>
          </a:p>
        </p:txBody>
      </p:sp>
      <p:sp>
        <p:nvSpPr>
          <p:cNvPr id="7" name="Přímá spojovací čára 9"/>
          <p:cNvSpPr/>
          <p:nvPr/>
        </p:nvSpPr>
        <p:spPr>
          <a:xfrm>
            <a:off x="8915400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8" cap="flat">
            <a:solidFill>
              <a:srgbClr val="FE8637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"/>
              <a:cs typeface="Arial"/>
            </a:endParaRPr>
          </a:p>
        </p:txBody>
      </p:sp>
      <p:sp>
        <p:nvSpPr>
          <p:cNvPr id="8" name="Elipsa 10"/>
          <p:cNvSpPr/>
          <p:nvPr/>
        </p:nvSpPr>
        <p:spPr>
          <a:xfrm>
            <a:off x="8156576" y="5715000"/>
            <a:ext cx="549270" cy="54927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solidFill>
            <a:srgbClr val="FE863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  <a:ea typeface=""/>
              <a:cs typeface=""/>
            </a:endParaRPr>
          </a:p>
        </p:txBody>
      </p:sp>
      <p:sp>
        <p:nvSpPr>
          <p:cNvPr id="9" name="Nadpis 1"/>
          <p:cNvSpPr txBox="1">
            <a:spLocks noGrp="1"/>
          </p:cNvSpPr>
          <p:nvPr>
            <p:ph type="title"/>
          </p:nvPr>
        </p:nvSpPr>
        <p:spPr>
          <a:xfrm rot="5400013">
            <a:off x="3371849" y="3200401"/>
            <a:ext cx="6309360" cy="457200"/>
          </a:xfrm>
        </p:spPr>
        <p:txBody>
          <a:bodyPr/>
          <a:lstStyle>
            <a:lvl1pPr>
              <a:defRPr sz="2000" b="1"/>
            </a:lvl1pPr>
          </a:lstStyle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" name="Zástupný symbol pro text 2"/>
          <p:cNvSpPr txBox="1"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1" name="Zástupný symbol pro obsah 17"/>
          <p:cNvSpPr txBox="1">
            <a:spLocks noGrp="1"/>
          </p:cNvSpPr>
          <p:nvPr>
            <p:ph idx="1"/>
          </p:nvPr>
        </p:nvSpPr>
        <p:spPr>
          <a:xfrm>
            <a:off x="304796" y="274320"/>
            <a:ext cx="5638803" cy="632764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2" name="Zástupný symbol pro datum 20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9EF4B02-99B7-4F92-939C-5DC21CCCBDC6}" type="datetime1">
              <a:rPr lang="cs-CZ"/>
              <a:pPr lvl="0"/>
              <a:t>26.05.2013</a:t>
            </a:fld>
            <a:endParaRPr lang="cs-CZ"/>
          </a:p>
        </p:txBody>
      </p:sp>
      <p:sp>
        <p:nvSpPr>
          <p:cNvPr id="13" name="Zástupný symbol pro číslo snímku 21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FB0BDDE-264F-46CC-8857-6953B11ABBDC}" type="slidenum">
              <a:t>‹#›</a:t>
            </a:fld>
            <a:endParaRPr lang="cs-CZ"/>
          </a:p>
        </p:txBody>
      </p:sp>
      <p:sp>
        <p:nvSpPr>
          <p:cNvPr id="14" name="Zástupný symbol pro zápatí 2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3481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římá spojovací čára 4"/>
          <p:cNvSpPr/>
          <p:nvPr/>
        </p:nvSpPr>
        <p:spPr>
          <a:xfrm>
            <a:off x="8762996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8103" cap="flat">
            <a:solidFill>
              <a:srgbClr val="FEC3AE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"/>
              <a:cs typeface="Arial"/>
            </a:endParaRPr>
          </a:p>
        </p:txBody>
      </p:sp>
      <p:sp>
        <p:nvSpPr>
          <p:cNvPr id="3" name="Elipsa 5"/>
          <p:cNvSpPr/>
          <p:nvPr/>
        </p:nvSpPr>
        <p:spPr>
          <a:xfrm>
            <a:off x="8156576" y="5715000"/>
            <a:ext cx="549270" cy="54927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solidFill>
            <a:srgbClr val="FE863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  <a:ea typeface=""/>
              <a:cs typeface=""/>
            </a:endParaRPr>
          </a:p>
        </p:txBody>
      </p:sp>
      <p:sp>
        <p:nvSpPr>
          <p:cNvPr id="4" name="Přímá spojovací čára 6"/>
          <p:cNvSpPr/>
          <p:nvPr/>
        </p:nvSpPr>
        <p:spPr>
          <a:xfrm>
            <a:off x="8991596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8" cap="flat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"/>
              <a:cs typeface="Arial"/>
            </a:endParaRPr>
          </a:p>
        </p:txBody>
      </p:sp>
      <p:sp>
        <p:nvSpPr>
          <p:cNvPr id="5" name="Obdélník 7"/>
          <p:cNvSpPr/>
          <p:nvPr/>
        </p:nvSpPr>
        <p:spPr>
          <a:xfrm>
            <a:off x="8839203" y="0"/>
            <a:ext cx="304796" cy="6858000"/>
          </a:xfrm>
          <a:prstGeom prst="rect">
            <a:avLst/>
          </a:prstGeom>
          <a:solidFill>
            <a:srgbClr val="FEC3A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  <a:ea typeface=""/>
              <a:cs typeface=""/>
            </a:endParaRPr>
          </a:p>
        </p:txBody>
      </p:sp>
      <p:sp>
        <p:nvSpPr>
          <p:cNvPr id="6" name="Přímá spojovací čára 8"/>
          <p:cNvSpPr/>
          <p:nvPr/>
        </p:nvSpPr>
        <p:spPr>
          <a:xfrm>
            <a:off x="8915400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8" cap="flat">
            <a:solidFill>
              <a:srgbClr val="FE8637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"/>
              <a:cs typeface="Arial"/>
            </a:endParaRPr>
          </a:p>
        </p:txBody>
      </p:sp>
      <p:sp>
        <p:nvSpPr>
          <p:cNvPr id="7" name="Přímá spojovací čára 9"/>
          <p:cNvSpPr/>
          <p:nvPr/>
        </p:nvSpPr>
        <p:spPr>
          <a:xfrm>
            <a:off x="6248396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8103" cap="flat">
            <a:solidFill>
              <a:srgbClr val="FEC3AE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"/>
              <a:cs typeface="Arial"/>
            </a:endParaRPr>
          </a:p>
        </p:txBody>
      </p:sp>
      <p:sp>
        <p:nvSpPr>
          <p:cNvPr id="8" name="Přímá spojovací čára 10"/>
          <p:cNvSpPr/>
          <p:nvPr/>
        </p:nvSpPr>
        <p:spPr>
          <a:xfrm>
            <a:off x="6192838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2701" cap="flat">
            <a:solidFill>
              <a:srgbClr val="FE8637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"/>
              <a:cs typeface="Arial"/>
            </a:endParaRPr>
          </a:p>
        </p:txBody>
      </p:sp>
      <p:sp>
        <p:nvSpPr>
          <p:cNvPr id="9" name="Nadpis 1"/>
          <p:cNvSpPr txBox="1">
            <a:spLocks noGrp="1"/>
          </p:cNvSpPr>
          <p:nvPr>
            <p:ph type="title"/>
          </p:nvPr>
        </p:nvSpPr>
        <p:spPr>
          <a:xfrm rot="5400013">
            <a:off x="3350133" y="3200401"/>
            <a:ext cx="6309360" cy="457200"/>
          </a:xfrm>
        </p:spPr>
        <p:txBody>
          <a:bodyPr/>
          <a:lstStyle>
            <a:lvl1pPr>
              <a:defRPr sz="2000" b="1"/>
            </a:lvl1pPr>
          </a:lstStyle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" name="Zástupný symbol pro obrázek 2"/>
          <p:cNvSpPr txBox="1"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rgbClr val="FFF39D"/>
          </a:solidFill>
        </p:spPr>
        <p:txBody>
          <a:bodyPr/>
          <a:lstStyle>
            <a:lvl1pPr marL="0" indent="0">
              <a:buNone/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11" name="Zástupný symbol pro text 3"/>
          <p:cNvSpPr txBox="1">
            <a:spLocks noGrp="1"/>
          </p:cNvSpPr>
          <p:nvPr>
            <p:ph type="body" idx="2"/>
          </p:nvPr>
        </p:nvSpPr>
        <p:spPr>
          <a:xfrm>
            <a:off x="6765801" y="264791"/>
            <a:ext cx="1524003" cy="4956048"/>
          </a:xfrm>
        </p:spPr>
        <p:txBody>
          <a:bodyPr/>
          <a:lstStyle>
            <a:lvl1pPr marL="0" indent="0">
              <a:spcBef>
                <a:spcPts val="100"/>
              </a:spcBef>
              <a:spcAft>
                <a:spcPts val="400"/>
              </a:spcAft>
              <a:buNone/>
              <a:defRPr sz="1200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2" name="Zástupný symbol pro datum 1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3DA325E-CCAF-4EE0-8205-D19C941294AD}" type="datetime1">
              <a:rPr lang="cs-CZ"/>
              <a:pPr lvl="0"/>
              <a:t>26.05.2013</a:t>
            </a:fld>
            <a:endParaRPr lang="cs-CZ"/>
          </a:p>
        </p:txBody>
      </p:sp>
      <p:sp>
        <p:nvSpPr>
          <p:cNvPr id="13" name="Zástupný symbol pro číslo snímku 17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0AA5BB-C682-44AD-B313-01EDCA301E12}" type="slidenum">
              <a:t>‹#›</a:t>
            </a:fld>
            <a:endParaRPr lang="cs-CZ"/>
          </a:p>
        </p:txBody>
      </p:sp>
      <p:sp>
        <p:nvSpPr>
          <p:cNvPr id="14" name="Zástupný symbol pro zápatí 20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7260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E2D1423-C972-42E6-A55A-CEE5883091A9}" type="datetime1">
              <a:rPr lang="cs-CZ"/>
              <a:pPr lvl="0"/>
              <a:t>26.05.2013</a:t>
            </a:fld>
            <a:endParaRPr lang="cs-CZ"/>
          </a:p>
        </p:txBody>
      </p:sp>
      <p:sp>
        <p:nvSpPr>
          <p:cNvPr id="5" name="Zástupný symbol pro zápatí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22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9EF3565-109B-4E9B-8B40-AF62C01EA71A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7175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římá spojovací čára 15"/>
          <p:cNvSpPr/>
          <p:nvPr/>
        </p:nvSpPr>
        <p:spPr>
          <a:xfrm>
            <a:off x="8762996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8103" cap="flat">
            <a:solidFill>
              <a:srgbClr val="FEC3AE">
                <a:alpha val="9300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"/>
              <a:cs typeface="Arial"/>
            </a:endParaRPr>
          </a:p>
        </p:txBody>
      </p:sp>
      <p:sp>
        <p:nvSpPr>
          <p:cNvPr id="3" name="Zástupný symbol pro nadpis 2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7467603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4" name="Zástupný symbol pro text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3" cy="487362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13"/>
          <p:cNvSpPr txBox="1">
            <a:spLocks noGrp="1"/>
          </p:cNvSpPr>
          <p:nvPr>
            <p:ph type="dt" sz="half" idx="2"/>
          </p:nvPr>
        </p:nvSpPr>
        <p:spPr>
          <a:xfrm rot="5400013">
            <a:off x="7589050" y="1081886"/>
            <a:ext cx="2011359" cy="38417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575F6D"/>
                </a:solidFill>
                <a:uFillTx/>
                <a:latin typeface="Arial"/>
                <a:ea typeface=""/>
                <a:cs typeface="Arial"/>
              </a:defRPr>
            </a:lvl1pPr>
          </a:lstStyle>
          <a:p>
            <a:pPr lvl="0"/>
            <a:fld id="{342081FA-1038-4964-AA17-78C7A6ECFAA4}" type="datetime1">
              <a:rPr lang="cs-CZ"/>
              <a:pPr lvl="0"/>
              <a:t>26.05.2013</a:t>
            </a:fld>
            <a:endParaRPr lang="cs-CZ"/>
          </a:p>
        </p:txBody>
      </p:sp>
      <p:sp>
        <p:nvSpPr>
          <p:cNvPr id="6" name="Zástupný symbol pro zápatí 2"/>
          <p:cNvSpPr txBox="1">
            <a:spLocks noGrp="1"/>
          </p:cNvSpPr>
          <p:nvPr>
            <p:ph type="ftr" sz="quarter" idx="3"/>
          </p:nvPr>
        </p:nvSpPr>
        <p:spPr>
          <a:xfrm rot="5400013">
            <a:off x="6989749" y="3736975"/>
            <a:ext cx="3200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575F6D"/>
                </a:solidFill>
                <a:uFillTx/>
                <a:latin typeface="Arial"/>
                <a:ea typeface=""/>
                <a:cs typeface="Arial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Přímá spojovací čára 6"/>
          <p:cNvSpPr/>
          <p:nvPr/>
        </p:nvSpPr>
        <p:spPr>
          <a:xfrm>
            <a:off x="76196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57150" cap="flat">
            <a:solidFill>
              <a:srgbClr val="FEC3AE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"/>
              <a:cs typeface="Arial"/>
            </a:endParaRPr>
          </a:p>
        </p:txBody>
      </p:sp>
      <p:sp>
        <p:nvSpPr>
          <p:cNvPr id="8" name="Přímá spojovací čára 8"/>
          <p:cNvSpPr/>
          <p:nvPr/>
        </p:nvSpPr>
        <p:spPr>
          <a:xfrm>
            <a:off x="8991596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9046" cap="flat">
            <a:solidFill>
              <a:srgbClr val="FE8637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"/>
              <a:cs typeface="Arial"/>
            </a:endParaRPr>
          </a:p>
        </p:txBody>
      </p:sp>
      <p:sp>
        <p:nvSpPr>
          <p:cNvPr id="9" name="Obdélník 9"/>
          <p:cNvSpPr/>
          <p:nvPr/>
        </p:nvSpPr>
        <p:spPr>
          <a:xfrm>
            <a:off x="8839203" y="0"/>
            <a:ext cx="304796" cy="6858000"/>
          </a:xfrm>
          <a:prstGeom prst="rect">
            <a:avLst/>
          </a:prstGeom>
          <a:solidFill>
            <a:srgbClr val="FEC3AE">
              <a:alpha val="87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  <a:ea typeface=""/>
              <a:cs typeface=""/>
            </a:endParaRPr>
          </a:p>
        </p:txBody>
      </p:sp>
      <p:sp>
        <p:nvSpPr>
          <p:cNvPr id="10" name="Přímá spojovací čára 10"/>
          <p:cNvSpPr/>
          <p:nvPr/>
        </p:nvSpPr>
        <p:spPr>
          <a:xfrm>
            <a:off x="8915400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8" cap="flat">
            <a:solidFill>
              <a:srgbClr val="FE8637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"/>
              <a:cs typeface="Arial"/>
            </a:endParaRPr>
          </a:p>
        </p:txBody>
      </p:sp>
      <p:sp>
        <p:nvSpPr>
          <p:cNvPr id="11" name="Elipsa 11"/>
          <p:cNvSpPr/>
          <p:nvPr/>
        </p:nvSpPr>
        <p:spPr>
          <a:xfrm>
            <a:off x="8156576" y="5715000"/>
            <a:ext cx="549270" cy="54927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solidFill>
            <a:srgbClr val="FE863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  <a:ea typeface=""/>
              <a:cs typeface=""/>
            </a:endParaRPr>
          </a:p>
        </p:txBody>
      </p:sp>
      <p:sp>
        <p:nvSpPr>
          <p:cNvPr id="12" name="Zástupný symbol pro číslo snímku 22"/>
          <p:cNvSpPr txBox="1">
            <a:spLocks noGrp="1"/>
          </p:cNvSpPr>
          <p:nvPr>
            <p:ph type="sldNum" sz="quarter" idx="4"/>
          </p:nvPr>
        </p:nvSpPr>
        <p:spPr>
          <a:xfrm>
            <a:off x="8129592" y="5734046"/>
            <a:ext cx="609603" cy="5206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"/>
                <a:cs typeface="Arial"/>
              </a:defRPr>
            </a:lvl1pPr>
          </a:lstStyle>
          <a:p>
            <a:pPr lvl="0"/>
            <a:fld id="{B4AA00BF-144F-4D34-8F66-E8DA7BF572AE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3000" b="0" i="0" u="none" strike="noStrike" kern="1200" cap="small" spc="0" baseline="0">
          <a:solidFill>
            <a:srgbClr val="575F6D"/>
          </a:solidFill>
          <a:uFillTx/>
          <a:latin typeface="Century Schoolbook"/>
        </a:defRPr>
      </a:lvl1pPr>
    </p:titleStyle>
    <p:bodyStyle>
      <a:lvl1pPr marL="273048" marR="0" lvl="0" indent="-273048" algn="l" defTabSz="914400" rtl="0" fontAlgn="auto" hangingPunct="0">
        <a:lnSpc>
          <a:spcPct val="100000"/>
        </a:lnSpc>
        <a:spcBef>
          <a:spcPts val="600"/>
        </a:spcBef>
        <a:spcAft>
          <a:spcPts val="0"/>
        </a:spcAft>
        <a:buClr>
          <a:srgbClr val="FE8637"/>
        </a:buClr>
        <a:buSzPct val="70000"/>
        <a:buFont typeface="Wingdings" pitchFamily="2"/>
        <a:buChar char="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Century Schoolbook"/>
        </a:defRPr>
      </a:lvl1pPr>
      <a:lvl2pPr marL="639759" marR="0" lvl="1" indent="-273048" algn="l" defTabSz="914400" rtl="0" fontAlgn="auto" hangingPunct="0">
        <a:lnSpc>
          <a:spcPct val="100000"/>
        </a:lnSpc>
        <a:spcBef>
          <a:spcPts val="500"/>
        </a:spcBef>
        <a:spcAft>
          <a:spcPts val="0"/>
        </a:spcAft>
        <a:buClr>
          <a:srgbClr val="FE8637"/>
        </a:buClr>
        <a:buSzPct val="80000"/>
        <a:buFont typeface="Wingdings 2" pitchFamily="18"/>
        <a:buChar char=""/>
        <a:tabLst/>
        <a:defRPr lang="cs-CZ" sz="2100" b="0" i="0" u="none" strike="noStrike" kern="1200" cap="none" spc="0" baseline="0">
          <a:solidFill>
            <a:srgbClr val="000000"/>
          </a:solidFill>
          <a:uFillTx/>
          <a:latin typeface="Century Schoolbook"/>
        </a:defRPr>
      </a:lvl2pPr>
      <a:lvl3pPr marL="914400" marR="0" lvl="2" indent="-182559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Clr>
          <a:srgbClr val="E0752F"/>
        </a:buClr>
        <a:buSzPct val="60000"/>
        <a:buFont typeface="Wingdings" pitchFamily="2"/>
        <a:buChar char="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entury Schoolbook"/>
        </a:defRPr>
      </a:lvl3pPr>
      <a:lvl4pPr marL="1187448" marR="0" lvl="3" indent="-182559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Clr>
          <a:srgbClr val="FEC3AE"/>
        </a:buClr>
        <a:buSzPct val="60000"/>
        <a:buFont typeface="Wingdings" pitchFamily="2"/>
        <a:buChar char="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entury Schoolbook"/>
        </a:defRPr>
      </a:lvl4pPr>
      <a:lvl5pPr marL="1462089" marR="0" lvl="4" indent="-182559" algn="l" defTabSz="914400" rtl="0" fontAlgn="auto" hangingPunct="0">
        <a:lnSpc>
          <a:spcPct val="100000"/>
        </a:lnSpc>
        <a:spcBef>
          <a:spcPts val="400"/>
        </a:spcBef>
        <a:spcAft>
          <a:spcPts val="0"/>
        </a:spcAft>
        <a:buClr>
          <a:srgbClr val="BDCAE9"/>
        </a:buClr>
        <a:buSzPct val="68000"/>
        <a:buFont typeface="Wingdings 2" pitchFamily="18"/>
        <a:buChar char=""/>
        <a:tabLst/>
        <a:defRPr lang="cs-CZ" sz="1600" b="0" i="0" u="none" strike="noStrike" kern="1200" cap="none" spc="0" baseline="0">
          <a:solidFill>
            <a:srgbClr val="000000"/>
          </a:solidFill>
          <a:uFillTx/>
          <a:latin typeface="Century Schoolbook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/>
          <p:nvPr/>
        </p:nvSpPr>
        <p:spPr>
          <a:xfrm>
            <a:off x="456486" y="1604525"/>
            <a:ext cx="8228164" cy="452592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25475" rIns="0" bIns="0" anchor="t" anchorCtr="0" compatLnSpc="1">
            <a:noAutofit/>
          </a:bodyPr>
          <a:lstStyle/>
          <a:p>
            <a:pPr marL="0" marR="0" lvl="0" indent="0" algn="ctr" defTabSz="82945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903" b="0" i="0" u="none" strike="noStrike" kern="0" cap="none" spc="0" baseline="0" dirty="0">
                <a:solidFill>
                  <a:srgbClr val="000000"/>
                </a:solidFill>
                <a:uFillTx/>
                <a:latin typeface="Arial" pitchFamily="34"/>
                <a:ea typeface="Times New Roman" pitchFamily="18"/>
                <a:cs typeface=""/>
              </a:rPr>
              <a:t>Autorem materiálu a všech jeho částí, není-li uvedeno jinak, je Budínová Kateřina.</a:t>
            </a:r>
          </a:p>
          <a:p>
            <a:pPr marL="0" marR="0" lvl="0" indent="0" algn="l" defTabSz="82945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903" b="0" i="0" u="none" strike="noStrike" kern="0" cap="none" spc="0" baseline="0" dirty="0">
              <a:solidFill>
                <a:srgbClr val="000000"/>
              </a:solidFill>
              <a:uFillTx/>
              <a:latin typeface="Arial" pitchFamily="34"/>
              <a:ea typeface="宋体" pitchFamily="2"/>
              <a:cs typeface=""/>
            </a:endParaRPr>
          </a:p>
          <a:p>
            <a:pPr marL="0" marR="0" lvl="0" indent="0" algn="ctr" defTabSz="82945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903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ea typeface="Times New Roman" pitchFamily="18"/>
                <a:cs typeface=""/>
              </a:rPr>
              <a:t>Dostupné ze Školského portálu Karlovarského kraje www.kvkskoly.cz, materiál vznikl v rámci projektu Gymnázia Cheb s názvem Rozvoj školského portálu Karlovarského kraj</a:t>
            </a:r>
            <a:endParaRPr lang="cs-CZ" sz="2903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Microsoft YaHei" pitchFamily="34"/>
              <a:cs typeface="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40197"/>
            <a:ext cx="167572" cy="33504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82945" tIns="41468" rIns="82945" bIns="41468" anchor="ctr" anchorCtr="0" compatLnSpc="1">
            <a:spAutoFit/>
          </a:bodyPr>
          <a:lstStyle/>
          <a:p>
            <a:pPr marL="0" marR="0" lvl="0" indent="0" algn="l" defTabSz="82945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633" b="0" i="0" u="none" strike="noStrike" kern="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pic>
        <p:nvPicPr>
          <p:cNvPr id="4" name="obrázky1"/>
          <p:cNvPicPr>
            <a:picLocks noChangeAspect="1"/>
          </p:cNvPicPr>
          <p:nvPr/>
        </p:nvPicPr>
        <p:blipFill>
          <a:blip r:embed="rId3">
            <a:lum bright="-50000"/>
          </a:blip>
          <a:srcRect/>
          <a:stretch>
            <a:fillRect/>
          </a:stretch>
        </p:blipFill>
        <p:spPr>
          <a:xfrm>
            <a:off x="3350096" y="622441"/>
            <a:ext cx="2707200" cy="681118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5"/>
          <p:cNvSpPr txBox="1"/>
          <p:nvPr/>
        </p:nvSpPr>
        <p:spPr>
          <a:xfrm>
            <a:off x="250829" y="0"/>
            <a:ext cx="2760665" cy="76993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400" b="1" i="0" u="none" strike="noStrike" kern="1200" cap="none" spc="0" baseline="0">
                <a:solidFill>
                  <a:srgbClr val="FFFF00"/>
                </a:solidFill>
                <a:uFillTx/>
                <a:latin typeface="Arabic Typesetting" pitchFamily="66"/>
                <a:ea typeface=""/>
                <a:cs typeface="Arabic Typesetting" pitchFamily="66"/>
              </a:rPr>
              <a:t>7. PODÁVÁNÍ</a:t>
            </a:r>
          </a:p>
        </p:txBody>
      </p:sp>
      <p:sp>
        <p:nvSpPr>
          <p:cNvPr id="3" name="Zástupný symbol pro obsah 11"/>
          <p:cNvSpPr txBox="1">
            <a:spLocks noGrp="1"/>
          </p:cNvSpPr>
          <p:nvPr>
            <p:ph idx="1"/>
          </p:nvPr>
        </p:nvSpPr>
        <p:spPr>
          <a:xfrm>
            <a:off x="3563938" y="765179"/>
            <a:ext cx="3657600" cy="4572000"/>
          </a:xfrm>
        </p:spPr>
        <p:txBody>
          <a:bodyPr/>
          <a:lstStyle/>
          <a:p>
            <a:endParaRPr lang="cs-CZ"/>
          </a:p>
        </p:txBody>
      </p:sp>
      <p:pic>
        <p:nvPicPr>
          <p:cNvPr id="4" name="Zástupný symbol pro obsah 10" descr="P4071917.JPG"/>
          <p:cNvPicPr>
            <a:picLocks noGrp="1" noChangeAspect="1"/>
          </p:cNvPicPr>
          <p:nvPr>
            <p:ph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331915" y="620713"/>
            <a:ext cx="6769102" cy="5076821"/>
          </a:xfrm>
        </p:spPr>
      </p:pic>
      <p:sp>
        <p:nvSpPr>
          <p:cNvPr id="5" name="TextovéPole 4"/>
          <p:cNvSpPr txBox="1"/>
          <p:nvPr/>
        </p:nvSpPr>
        <p:spPr>
          <a:xfrm>
            <a:off x="1331915" y="5657849"/>
            <a:ext cx="10445748" cy="119062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i="0" u="none" strike="noStrike" kern="1200" cap="none" spc="0" baseline="0">
                <a:solidFill>
                  <a:srgbClr val="FFFF00"/>
                </a:solidFill>
                <a:uFillTx/>
                <a:latin typeface="Arabic Typesetting" pitchFamily="66"/>
                <a:ea typeface=""/>
                <a:cs typeface="Arabic Typesetting" pitchFamily="66"/>
              </a:rPr>
              <a:t>Vhodn</a:t>
            </a:r>
            <a:r>
              <a:rPr lang="cs-CZ" sz="3600" b="1" i="0" u="none" strike="noStrike" kern="1200" cap="none" spc="0" baseline="0">
                <a:solidFill>
                  <a:srgbClr val="FFFF00"/>
                </a:solidFill>
                <a:uFillTx/>
                <a:latin typeface="Arial"/>
                <a:ea typeface=""/>
                <a:cs typeface="Arabic Typesetting" pitchFamily="66"/>
              </a:rPr>
              <a:t>é</a:t>
            </a:r>
            <a:r>
              <a:rPr lang="cs-CZ" sz="3600" b="1" i="0" u="none" strike="noStrike" kern="1200" cap="none" spc="0" baseline="0">
                <a:solidFill>
                  <a:srgbClr val="FFFF00"/>
                </a:solidFill>
                <a:uFillTx/>
                <a:latin typeface="Arabic Typesetting" pitchFamily="66"/>
                <a:ea typeface=""/>
                <a:cs typeface="Arabic Typesetting" pitchFamily="66"/>
              </a:rPr>
              <a:t> přílohy jsou různě upravené brambory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i="0" u="none" strike="noStrike" kern="1200" cap="none" spc="0" baseline="0">
                <a:solidFill>
                  <a:srgbClr val="FFFF00"/>
                </a:solidFill>
                <a:uFillTx/>
                <a:latin typeface="Arabic Typesetting" pitchFamily="66"/>
                <a:ea typeface=""/>
                <a:cs typeface="Arabic Typesetting" pitchFamily="66"/>
              </a:rPr>
              <a:t>                   a zeleninové saláty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sz="4400" b="1" cap="none">
                <a:solidFill>
                  <a:srgbClr val="FFFF00"/>
                </a:solidFill>
              </a:rPr>
              <a:t>Použitá literatura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18490" cy="4873623"/>
          </a:xfrm>
        </p:spPr>
        <p:txBody>
          <a:bodyPr/>
          <a:lstStyle/>
          <a:p>
            <a:pPr lvl="0"/>
            <a:r>
              <a:rPr lang="cs-CZ" b="1">
                <a:solidFill>
                  <a:srgbClr val="FFFF00"/>
                </a:solidFill>
                <a:latin typeface="Arial Unicode MS" pitchFamily="34"/>
              </a:rPr>
              <a:t>Runštuk J. a kolektiv.   Receptury teplých pokrmů. Hradec Králové: Radek Runštuk – Rplus, 2007, 5. vydání</a:t>
            </a:r>
          </a:p>
          <a:p>
            <a:pPr lvl="0">
              <a:buNone/>
            </a:pPr>
            <a:r>
              <a:rPr lang="cs-CZ" b="1">
                <a:solidFill>
                  <a:srgbClr val="FFFF00"/>
                </a:solidFill>
                <a:latin typeface="Arial Unicode MS" pitchFamily="34"/>
              </a:rPr>
              <a:t>   ISBN 978 – 80 – 902492 – 7 – 1</a:t>
            </a:r>
          </a:p>
          <a:p>
            <a:pPr lvl="0"/>
            <a:endParaRPr lang="cs-CZ">
              <a:solidFill>
                <a:srgbClr val="FFFF00"/>
              </a:solidFill>
            </a:endParaRPr>
          </a:p>
          <a:p>
            <a:pPr lvl="0"/>
            <a:r>
              <a:rPr lang="cs-CZ" b="1">
                <a:solidFill>
                  <a:srgbClr val="FFFF00"/>
                </a:solidFill>
              </a:rPr>
              <a:t>Fotografie: Kateřina Budínová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3"/>
          <p:cNvSpPr txBox="1">
            <a:spLocks noGrp="1"/>
          </p:cNvSpPr>
          <p:nvPr>
            <p:ph type="ctrTitle"/>
          </p:nvPr>
        </p:nvSpPr>
        <p:spPr>
          <a:xfrm>
            <a:off x="2268534" y="2636836"/>
            <a:ext cx="6172200" cy="3024185"/>
          </a:xfrm>
        </p:spPr>
        <p:txBody>
          <a:bodyPr anchorCtr="1"/>
          <a:lstStyle/>
          <a:p>
            <a:pPr lvl="0" algn="ctr" hangingPunct="1"/>
            <a:r>
              <a:rPr lang="cs-CZ" sz="4800" cap="none">
                <a:solidFill>
                  <a:srgbClr val="FFFF00"/>
                </a:solidFill>
              </a:rPr>
              <a:t>SMAŽENÝ SEKANÝ ŘÍZEK SE SÝREM</a:t>
            </a:r>
            <a:br>
              <a:rPr lang="cs-CZ" sz="4800" cap="none">
                <a:solidFill>
                  <a:srgbClr val="FFFF00"/>
                </a:solidFill>
              </a:rPr>
            </a:br>
            <a:endParaRPr lang="cs-CZ" sz="4800" cap="none">
              <a:solidFill>
                <a:srgbClr val="FFFF00"/>
              </a:solidFill>
            </a:endParaRPr>
          </a:p>
        </p:txBody>
      </p:sp>
      <p:sp>
        <p:nvSpPr>
          <p:cNvPr id="3" name="Podnadpis 2"/>
          <p:cNvSpPr txBox="1">
            <a:spLocks noGrp="1"/>
          </p:cNvSpPr>
          <p:nvPr>
            <p:ph type="subTitle" idx="1"/>
          </p:nvPr>
        </p:nvSpPr>
        <p:spPr>
          <a:xfrm>
            <a:off x="1908179" y="6119814"/>
            <a:ext cx="6080129" cy="622304"/>
          </a:xfrm>
        </p:spPr>
        <p:txBody>
          <a:bodyPr/>
          <a:lstStyle/>
          <a:p>
            <a:pPr lvl="0" hangingPunct="1">
              <a:lnSpc>
                <a:spcPct val="80000"/>
              </a:lnSpc>
            </a:pPr>
            <a:r>
              <a:rPr lang="cs-CZ">
                <a:solidFill>
                  <a:srgbClr val="FFFF00"/>
                </a:solidFill>
                <a:latin typeface="Arabic Typesetting" pitchFamily="66"/>
                <a:cs typeface="Arabic Typesetting" pitchFamily="66"/>
              </a:rPr>
              <a:t>   </a:t>
            </a:r>
            <a:r>
              <a:rPr lang="cs-CZ" sz="2800">
                <a:solidFill>
                  <a:srgbClr val="FFFF00"/>
                </a:solidFill>
                <a:latin typeface="Arabic Typesetting" pitchFamily="66"/>
                <a:cs typeface="Arabic Typesetting" pitchFamily="66"/>
              </a:rPr>
              <a:t>Autor: Kateřina Budínová</a:t>
            </a:r>
            <a:r>
              <a:rPr lang="cs-CZ" sz="2800">
                <a:solidFill>
                  <a:srgbClr val="FFFF00"/>
                </a:solidFill>
                <a:latin typeface="Arial"/>
                <a:cs typeface="Arabic Typesetting" pitchFamily="66"/>
              </a:rPr>
              <a:t>                      </a:t>
            </a:r>
            <a:r>
              <a:rPr lang="cs-CZ" sz="2800">
                <a:solidFill>
                  <a:srgbClr val="FFFF00"/>
                </a:solidFill>
                <a:latin typeface="Arabic Typesetting" pitchFamily="66"/>
                <a:cs typeface="Arabic Typesetting" pitchFamily="66"/>
              </a:rPr>
              <a:t>2012</a:t>
            </a:r>
          </a:p>
        </p:txBody>
      </p:sp>
      <p:sp>
        <p:nvSpPr>
          <p:cNvPr id="4" name="Rectangle 5"/>
          <p:cNvSpPr/>
          <p:nvPr/>
        </p:nvSpPr>
        <p:spPr>
          <a:xfrm>
            <a:off x="1908179" y="476246"/>
            <a:ext cx="5903915" cy="197961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>
                <a:solidFill>
                  <a:srgbClr val="FFFF00"/>
                </a:solidFill>
                <a:uFillTx/>
                <a:latin typeface="Arial"/>
                <a:ea typeface=""/>
                <a:cs typeface="Arial"/>
              </a:rPr>
              <a:t>      </a:t>
            </a:r>
            <a:r>
              <a:rPr lang="cs-CZ" sz="2400" b="1" i="0" u="none" strike="noStrike" kern="1200" cap="none" spc="0" baseline="0">
                <a:solidFill>
                  <a:srgbClr val="FFFF00"/>
                </a:solidFill>
                <a:uFillTx/>
                <a:latin typeface="Arial Unicode MS" pitchFamily="34"/>
                <a:ea typeface=""/>
                <a:cs typeface="Arial"/>
              </a:rPr>
              <a:t>Mleté maso – určeno pro 2. ročník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>
                <a:solidFill>
                  <a:srgbClr val="FFFF00"/>
                </a:solidFill>
                <a:uFillTx/>
                <a:latin typeface="Arial Unicode MS" pitchFamily="34"/>
                <a:ea typeface=""/>
                <a:cs typeface="Arial"/>
              </a:rPr>
              <a:t>                            obor</a:t>
            </a:r>
            <a:br>
              <a:rPr lang="cs-CZ" sz="2400" b="1" i="0" u="none" strike="noStrike" kern="1200" cap="none" spc="0" baseline="0">
                <a:solidFill>
                  <a:srgbClr val="FFFF00"/>
                </a:solidFill>
                <a:uFillTx/>
                <a:latin typeface="Arial Unicode MS" pitchFamily="34"/>
                <a:ea typeface=""/>
                <a:cs typeface="Arial"/>
              </a:rPr>
            </a:br>
            <a:r>
              <a:rPr lang="cs-CZ" sz="2400" b="1" i="0" u="none" strike="noStrike" kern="1200" cap="none" spc="0" baseline="0">
                <a:solidFill>
                  <a:srgbClr val="FFFF00"/>
                </a:solidFill>
                <a:uFillTx/>
                <a:latin typeface="Arial Unicode MS" pitchFamily="34"/>
                <a:ea typeface=""/>
                <a:cs typeface="Arial"/>
              </a:rPr>
              <a:t>                      65 – 51 – E/01</a:t>
            </a:r>
            <a:br>
              <a:rPr lang="cs-CZ" sz="2400" b="1" i="0" u="none" strike="noStrike" kern="1200" cap="none" spc="0" baseline="0">
                <a:solidFill>
                  <a:srgbClr val="FFFF00"/>
                </a:solidFill>
                <a:uFillTx/>
                <a:latin typeface="Arial Unicode MS" pitchFamily="34"/>
                <a:ea typeface=""/>
                <a:cs typeface="Arial"/>
              </a:rPr>
            </a:br>
            <a:r>
              <a:rPr lang="cs-CZ" sz="2400" b="1" i="0" u="none" strike="noStrike" kern="1200" cap="none" spc="0" baseline="0">
                <a:solidFill>
                  <a:srgbClr val="FFFF00"/>
                </a:solidFill>
                <a:uFillTx/>
                <a:latin typeface="Arial Unicode MS" pitchFamily="34"/>
                <a:ea typeface=""/>
                <a:cs typeface="Arial"/>
              </a:rPr>
              <a:t>          Stravovací a ubytovací služby  </a:t>
            </a:r>
            <a:br>
              <a:rPr lang="cs-CZ" sz="2400" b="1" i="0" u="none" strike="noStrike" kern="1200" cap="none" spc="0" baseline="0">
                <a:solidFill>
                  <a:srgbClr val="FFFF00"/>
                </a:solidFill>
                <a:uFillTx/>
                <a:latin typeface="Arial Unicode MS" pitchFamily="34"/>
                <a:ea typeface=""/>
                <a:cs typeface="Arial"/>
              </a:rPr>
            </a:br>
            <a:r>
              <a:rPr lang="cs-CZ" sz="2400" b="1" i="0" u="none" strike="noStrike" kern="1200" cap="none" spc="0" baseline="0">
                <a:solidFill>
                  <a:srgbClr val="FFFF00"/>
                </a:solidFill>
                <a:uFillTx/>
                <a:latin typeface="Arial Unicode MS" pitchFamily="34"/>
                <a:ea typeface=""/>
                <a:cs typeface="Arial"/>
              </a:rPr>
              <a:t>                   - Kuchařské práce</a:t>
            </a:r>
          </a:p>
        </p:txBody>
      </p:sp>
      <p:pic>
        <p:nvPicPr>
          <p:cNvPr id="5" name="obrázek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968627" y="4921245"/>
            <a:ext cx="4699001" cy="10287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539752" y="-171450"/>
            <a:ext cx="7467603" cy="1143000"/>
          </a:xfrm>
        </p:spPr>
        <p:txBody>
          <a:bodyPr/>
          <a:lstStyle/>
          <a:p>
            <a:pPr lvl="0" hangingPunct="1"/>
            <a:r>
              <a:rPr lang="cs-CZ" sz="5400">
                <a:solidFill>
                  <a:srgbClr val="FFFF00"/>
                </a:solidFill>
              </a:rPr>
              <a:t>1. </a:t>
            </a:r>
            <a:r>
              <a:rPr lang="cs-CZ" sz="5400" b="1">
                <a:solidFill>
                  <a:srgbClr val="FFFF00"/>
                </a:solidFill>
                <a:latin typeface="Arabic Typesetting" pitchFamily="66"/>
                <a:cs typeface="Arabic Typesetting" pitchFamily="66"/>
              </a:rPr>
              <a:t>Co budeme potřebovat</a:t>
            </a:r>
            <a:r>
              <a:rPr lang="cs-CZ" sz="5400">
                <a:solidFill>
                  <a:srgbClr val="FFFF00"/>
                </a:solidFill>
                <a:latin typeface="Goudy Stout" pitchFamily="18"/>
              </a:rPr>
              <a:t>?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>
          <a:xfrm>
            <a:off x="250829" y="908054"/>
            <a:ext cx="3657600" cy="4572000"/>
          </a:xfrm>
        </p:spPr>
        <p:txBody>
          <a:bodyPr/>
          <a:lstStyle/>
          <a:p>
            <a:pPr lvl="0" hangingPunct="1"/>
            <a:r>
              <a:rPr lang="cs-CZ" sz="3600" b="1">
                <a:solidFill>
                  <a:srgbClr val="FFFF00"/>
                </a:solidFill>
                <a:latin typeface="Arabic Typesetting" pitchFamily="66"/>
                <a:cs typeface="Arabic Typesetting" pitchFamily="66"/>
              </a:rPr>
              <a:t>Nádobí</a:t>
            </a:r>
          </a:p>
        </p:txBody>
      </p:sp>
      <p:pic>
        <p:nvPicPr>
          <p:cNvPr id="4" name="Zástupný symbol pro obsah 9" descr="P4061792.JPG"/>
          <p:cNvPicPr>
            <a:picLocks noGrp="1" noChangeAspect="1"/>
          </p:cNvPicPr>
          <p:nvPr>
            <p:ph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116016" y="1412876"/>
            <a:ext cx="6740527" cy="5054602"/>
          </a:xfrm>
        </p:spPr>
      </p:pic>
      <p:sp>
        <p:nvSpPr>
          <p:cNvPr id="5" name="TextovéPole 4"/>
          <p:cNvSpPr txBox="1"/>
          <p:nvPr/>
        </p:nvSpPr>
        <p:spPr>
          <a:xfrm>
            <a:off x="1187448" y="1700217"/>
            <a:ext cx="1133471" cy="36988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FFFF00"/>
                </a:solidFill>
                <a:uFillTx/>
                <a:latin typeface="Arial"/>
                <a:ea typeface=""/>
                <a:cs typeface="Arial"/>
              </a:rPr>
              <a:t>struhadlo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787898" y="2060572"/>
            <a:ext cx="2082802" cy="64611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FFFF00"/>
                </a:solidFill>
                <a:uFillTx/>
                <a:latin typeface="Arial"/>
                <a:ea typeface=""/>
                <a:cs typeface="Arial"/>
              </a:rPr>
              <a:t>nádoba s poklicí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FFFF00"/>
                </a:solidFill>
                <a:uFillTx/>
                <a:latin typeface="Arial"/>
                <a:ea typeface=""/>
                <a:cs typeface="Arial"/>
              </a:rPr>
              <a:t>papírový ubrousek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051054" y="4149720"/>
            <a:ext cx="1454152" cy="36830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FFFF00"/>
                </a:solidFill>
                <a:uFillTx/>
                <a:latin typeface="Arial"/>
                <a:ea typeface=""/>
                <a:cs typeface="Arial"/>
              </a:rPr>
              <a:t>mísa a talíře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724528" y="3716341"/>
            <a:ext cx="1249363" cy="64769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FFFF00"/>
                </a:solidFill>
                <a:uFillTx/>
                <a:latin typeface="Arial"/>
                <a:ea typeface=""/>
                <a:cs typeface="Arial"/>
              </a:rPr>
              <a:t>obracečka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FFFF00"/>
                </a:solidFill>
                <a:uFillTx/>
                <a:latin typeface="Arial"/>
                <a:ea typeface=""/>
                <a:cs typeface="Arial"/>
              </a:rPr>
              <a:t>   pánev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468309" y="6858000"/>
            <a:ext cx="7467603" cy="1143000"/>
          </a:xfrm>
        </p:spPr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 hangingPunct="1">
              <a:buNone/>
            </a:pPr>
            <a:r>
              <a:rPr lang="cs-CZ"/>
              <a:t>    </a:t>
            </a:r>
          </a:p>
        </p:txBody>
      </p:sp>
      <p:sp>
        <p:nvSpPr>
          <p:cNvPr id="4" name="Zástupný symbol pro obsah 7"/>
          <p:cNvSpPr txBox="1">
            <a:spLocks noGrp="1"/>
          </p:cNvSpPr>
          <p:nvPr>
            <p:ph idx="2"/>
          </p:nvPr>
        </p:nvSpPr>
        <p:spPr>
          <a:xfrm>
            <a:off x="323853" y="115891"/>
            <a:ext cx="3657600" cy="4572000"/>
          </a:xfrm>
        </p:spPr>
        <p:txBody>
          <a:bodyPr/>
          <a:lstStyle/>
          <a:p>
            <a:pPr lvl="0" hangingPunct="1"/>
            <a:r>
              <a:rPr lang="cs-CZ">
                <a:solidFill>
                  <a:srgbClr val="FFFF00"/>
                </a:solidFill>
              </a:rPr>
              <a:t>Suroviny</a:t>
            </a:r>
          </a:p>
        </p:txBody>
      </p:sp>
      <p:sp>
        <p:nvSpPr>
          <p:cNvPr id="5" name="TextovéPole 7"/>
          <p:cNvSpPr txBox="1"/>
          <p:nvPr/>
        </p:nvSpPr>
        <p:spPr>
          <a:xfrm>
            <a:off x="449263" y="4652960"/>
            <a:ext cx="184151" cy="64611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"/>
              <a:cs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"/>
              <a:cs typeface="Arial"/>
            </a:endParaRPr>
          </a:p>
        </p:txBody>
      </p:sp>
      <p:pic>
        <p:nvPicPr>
          <p:cNvPr id="6" name="Obrázek 7" descr="P406179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68309" y="765179"/>
            <a:ext cx="7523161" cy="564356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extovéPole 6"/>
          <p:cNvSpPr txBox="1"/>
          <p:nvPr/>
        </p:nvSpPr>
        <p:spPr>
          <a:xfrm>
            <a:off x="684208" y="5229225"/>
            <a:ext cx="542925" cy="36988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FFFF00"/>
                </a:solidFill>
                <a:uFillTx/>
                <a:latin typeface="Arial"/>
                <a:ea typeface=""/>
                <a:cs typeface="Arial"/>
              </a:rPr>
              <a:t>olej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908179" y="1412876"/>
            <a:ext cx="1262064" cy="36988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FFFF00"/>
                </a:solidFill>
                <a:uFillTx/>
                <a:latin typeface="Arial"/>
                <a:ea typeface=""/>
                <a:cs typeface="Arial"/>
              </a:rPr>
              <a:t>sůl     pepř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419471" y="765179"/>
            <a:ext cx="1057275" cy="36830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FFFF00"/>
                </a:solidFill>
                <a:uFillTx/>
                <a:latin typeface="Arial"/>
                <a:ea typeface=""/>
                <a:cs typeface="Arial"/>
              </a:rPr>
              <a:t>tvrdý sýr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3851279" y="2492370"/>
            <a:ext cx="723903" cy="36988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FFFF00"/>
                </a:solidFill>
                <a:uFillTx/>
                <a:latin typeface="Arial"/>
                <a:ea typeface=""/>
                <a:cs typeface="Arial"/>
              </a:rPr>
              <a:t>vejce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835145" y="2565404"/>
            <a:ext cx="1314449" cy="64611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FFFF00"/>
                </a:solidFill>
                <a:uFillTx/>
                <a:latin typeface="Arial"/>
                <a:ea typeface=""/>
                <a:cs typeface="Arial"/>
              </a:rPr>
              <a:t>petrželová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FFFF00"/>
                </a:solidFill>
                <a:uFillTx/>
                <a:latin typeface="Arial"/>
                <a:ea typeface=""/>
                <a:cs typeface="Arial"/>
              </a:rPr>
              <a:t>nať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1979611" y="5516566"/>
            <a:ext cx="800100" cy="36988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FFFF00"/>
                </a:solidFill>
                <a:uFillTx/>
                <a:latin typeface="Arial"/>
                <a:ea typeface=""/>
                <a:cs typeface="Arial"/>
              </a:rPr>
              <a:t>mléko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3779836" y="4868859"/>
            <a:ext cx="903290" cy="64611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FFFF00"/>
                </a:solidFill>
                <a:uFillTx/>
                <a:latin typeface="Arial"/>
                <a:ea typeface=""/>
                <a:cs typeface="Arial"/>
              </a:rPr>
              <a:t>hladká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FFFF00"/>
                </a:solidFill>
                <a:uFillTx/>
                <a:latin typeface="Arial"/>
                <a:ea typeface=""/>
                <a:cs typeface="Arial"/>
              </a:rPr>
              <a:t>mouka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5508629" y="2205039"/>
            <a:ext cx="1608136" cy="64611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FFFF00"/>
                </a:solidFill>
                <a:uFillTx/>
                <a:latin typeface="Arial"/>
                <a:ea typeface=""/>
                <a:cs typeface="Arial"/>
              </a:rPr>
              <a:t>mletý vepřový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FFFF00"/>
                </a:solidFill>
                <a:uFillTx/>
                <a:latin typeface="Arial"/>
                <a:ea typeface=""/>
                <a:cs typeface="Arial"/>
              </a:rPr>
              <a:t>      bůček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5435595" y="5445123"/>
            <a:ext cx="1327151" cy="36988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FFFF00"/>
                </a:solidFill>
                <a:uFillTx/>
                <a:latin typeface="Arial"/>
                <a:ea typeface=""/>
                <a:cs typeface="Arial"/>
              </a:rPr>
              <a:t>strouhanka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395285" y="-242892"/>
            <a:ext cx="7467603" cy="1143000"/>
          </a:xfrm>
        </p:spPr>
        <p:txBody>
          <a:bodyPr/>
          <a:lstStyle/>
          <a:p>
            <a:pPr lvl="0" hangingPunct="1"/>
            <a:r>
              <a:rPr lang="cs-CZ" sz="5400" b="1">
                <a:solidFill>
                  <a:srgbClr val="FFFF00"/>
                </a:solidFill>
                <a:latin typeface="Arabic Typesetting" pitchFamily="66"/>
                <a:cs typeface="Arabic Typesetting" pitchFamily="66"/>
              </a:rPr>
              <a:t>2. Příprava masové směsi</a:t>
            </a:r>
          </a:p>
        </p:txBody>
      </p:sp>
      <p:sp>
        <p:nvSpPr>
          <p:cNvPr id="3" name="Zástupný symbol pro obsah 10"/>
          <p:cNvSpPr txBox="1">
            <a:spLocks noGrp="1"/>
          </p:cNvSpPr>
          <p:nvPr>
            <p:ph idx="1"/>
          </p:nvPr>
        </p:nvSpPr>
        <p:spPr>
          <a:xfrm>
            <a:off x="7380286" y="7605714"/>
            <a:ext cx="331790" cy="79379"/>
          </a:xfrm>
        </p:spPr>
        <p:txBody>
          <a:bodyPr/>
          <a:lstStyle/>
          <a:p>
            <a:endParaRPr lang="cs-CZ"/>
          </a:p>
        </p:txBody>
      </p:sp>
      <p:pic>
        <p:nvPicPr>
          <p:cNvPr id="4" name="Zástupný symbol pro obsah 6" descr="P4061798.JPG"/>
          <p:cNvPicPr>
            <a:picLocks noGrp="1" noChangeAspect="1"/>
          </p:cNvPicPr>
          <p:nvPr>
            <p:ph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900117" y="1844673"/>
            <a:ext cx="6985001" cy="4597402"/>
          </a:xfrm>
        </p:spPr>
      </p:pic>
      <p:sp>
        <p:nvSpPr>
          <p:cNvPr id="5" name="TextovéPole 4"/>
          <p:cNvSpPr txBox="1"/>
          <p:nvPr/>
        </p:nvSpPr>
        <p:spPr>
          <a:xfrm>
            <a:off x="611184" y="836611"/>
            <a:ext cx="13242926" cy="94614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FFFF00"/>
                </a:solidFill>
                <a:uFillTx/>
                <a:latin typeface="Arabic Typesetting" pitchFamily="66"/>
                <a:ea typeface=""/>
                <a:cs typeface="Arabic Typesetting" pitchFamily="66"/>
              </a:rPr>
              <a:t>Na 10</a:t>
            </a:r>
            <a:r>
              <a:rPr lang="cs-CZ" sz="2800" b="1" i="0" u="none" strike="noStrike" kern="1200" cap="none" spc="0" baseline="0">
                <a:solidFill>
                  <a:srgbClr val="FFFF00"/>
                </a:solidFill>
                <a:uFillTx/>
                <a:latin typeface="Arial"/>
                <a:ea typeface=""/>
                <a:cs typeface="Arabic Typesetting" pitchFamily="66"/>
              </a:rPr>
              <a:t> </a:t>
            </a:r>
            <a:r>
              <a:rPr lang="cs-CZ" sz="2800" b="1" i="0" u="none" strike="noStrike" kern="1200" cap="none" spc="0" baseline="0">
                <a:solidFill>
                  <a:srgbClr val="FFFF00"/>
                </a:solidFill>
                <a:uFillTx/>
                <a:latin typeface="Arabic Typesetting" pitchFamily="66"/>
                <a:ea typeface=""/>
                <a:cs typeface="Arabic Typesetting" pitchFamily="66"/>
              </a:rPr>
              <a:t>porcí potřebujeme 640</a:t>
            </a:r>
            <a:r>
              <a:rPr lang="cs-CZ" sz="2800" b="1" i="0" u="none" strike="noStrike" kern="1200" cap="none" spc="0" baseline="0">
                <a:solidFill>
                  <a:srgbClr val="FFFF00"/>
                </a:solidFill>
                <a:uFillTx/>
                <a:latin typeface="Arial"/>
                <a:ea typeface=""/>
                <a:cs typeface="Arabic Typesetting" pitchFamily="66"/>
              </a:rPr>
              <a:t> </a:t>
            </a:r>
            <a:r>
              <a:rPr lang="cs-CZ" sz="2800" b="1" i="0" u="none" strike="noStrike" kern="1200" cap="none" spc="0" baseline="0">
                <a:solidFill>
                  <a:srgbClr val="FFFF00"/>
                </a:solidFill>
                <a:uFillTx/>
                <a:latin typeface="Arabic Typesetting" pitchFamily="66"/>
                <a:ea typeface=""/>
                <a:cs typeface="Arabic Typesetting" pitchFamily="66"/>
              </a:rPr>
              <a:t>g mletého bůčku, 200</a:t>
            </a:r>
            <a:r>
              <a:rPr lang="cs-CZ" sz="2800" b="1" i="0" u="none" strike="noStrike" kern="1200" cap="none" spc="0" baseline="0">
                <a:solidFill>
                  <a:srgbClr val="FFFF00"/>
                </a:solidFill>
                <a:uFillTx/>
                <a:latin typeface="Arial"/>
                <a:ea typeface=""/>
                <a:cs typeface="Arabic Typesetting" pitchFamily="66"/>
              </a:rPr>
              <a:t> </a:t>
            </a:r>
            <a:r>
              <a:rPr lang="cs-CZ" sz="2800" b="1" i="0" u="none" strike="noStrike" kern="1200" cap="none" spc="0" baseline="0">
                <a:solidFill>
                  <a:srgbClr val="FFFF00"/>
                </a:solidFill>
                <a:uFillTx/>
                <a:latin typeface="Arabic Typesetting" pitchFamily="66"/>
                <a:ea typeface=""/>
                <a:cs typeface="Arabic Typesetting" pitchFamily="66"/>
              </a:rPr>
              <a:t>g nastrouhaného tvrdého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FFFF00"/>
                </a:solidFill>
                <a:uFillTx/>
                <a:latin typeface="Arabic Typesetting" pitchFamily="66"/>
                <a:ea typeface=""/>
                <a:cs typeface="Arabic Typesetting" pitchFamily="66"/>
              </a:rPr>
              <a:t>sýra, sůl, pepř mletý, petrželku, 1</a:t>
            </a:r>
            <a:r>
              <a:rPr lang="cs-CZ" sz="2800" b="1" i="0" u="none" strike="noStrike" kern="1200" cap="none" spc="0" baseline="0">
                <a:solidFill>
                  <a:srgbClr val="FFFF00"/>
                </a:solidFill>
                <a:uFillTx/>
                <a:latin typeface="Arial"/>
                <a:ea typeface=""/>
                <a:cs typeface="Arabic Typesetting" pitchFamily="66"/>
              </a:rPr>
              <a:t> </a:t>
            </a:r>
            <a:r>
              <a:rPr lang="cs-CZ" sz="2800" b="1" i="0" u="none" strike="noStrike" kern="1200" cap="none" spc="0" baseline="0">
                <a:solidFill>
                  <a:srgbClr val="FFFF00"/>
                </a:solidFill>
                <a:uFillTx/>
                <a:latin typeface="Arabic Typesetting" pitchFamily="66"/>
                <a:ea typeface=""/>
                <a:cs typeface="Arabic Typesetting" pitchFamily="66"/>
              </a:rPr>
              <a:t>ks vejce, 100</a:t>
            </a:r>
            <a:r>
              <a:rPr lang="cs-CZ" sz="2800" b="1" i="0" u="none" strike="noStrike" kern="1200" cap="none" spc="0" baseline="0">
                <a:solidFill>
                  <a:srgbClr val="FFFF00"/>
                </a:solidFill>
                <a:uFillTx/>
                <a:latin typeface="Arial"/>
                <a:ea typeface=""/>
                <a:cs typeface="Arabic Typesetting" pitchFamily="66"/>
              </a:rPr>
              <a:t> </a:t>
            </a:r>
            <a:r>
              <a:rPr lang="cs-CZ" sz="2800" b="1" i="0" u="none" strike="noStrike" kern="1200" cap="none" spc="0" baseline="0">
                <a:solidFill>
                  <a:srgbClr val="FFFF00"/>
                </a:solidFill>
                <a:uFillTx/>
                <a:latin typeface="Arabic Typesetting" pitchFamily="66"/>
                <a:ea typeface=""/>
                <a:cs typeface="Arabic Typesetting" pitchFamily="66"/>
              </a:rPr>
              <a:t>ml mléka.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395285" y="-1143000"/>
            <a:ext cx="7467603" cy="1143000"/>
          </a:xfrm>
        </p:spPr>
        <p:txBody>
          <a:bodyPr/>
          <a:lstStyle/>
          <a:p>
            <a:endParaRPr lang="cs-CZ"/>
          </a:p>
        </p:txBody>
      </p:sp>
      <p:sp>
        <p:nvSpPr>
          <p:cNvPr id="3" name="TextovéPole 15"/>
          <p:cNvSpPr txBox="1"/>
          <p:nvPr/>
        </p:nvSpPr>
        <p:spPr>
          <a:xfrm>
            <a:off x="179386" y="3357567"/>
            <a:ext cx="184151" cy="64611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70C0"/>
              </a:solidFill>
              <a:uFillTx/>
              <a:latin typeface="Arial"/>
              <a:ea typeface=""/>
              <a:cs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"/>
              <a:cs typeface="Arial"/>
            </a:endParaRPr>
          </a:p>
        </p:txBody>
      </p:sp>
      <p:sp>
        <p:nvSpPr>
          <p:cNvPr id="4" name="Zástupný symbol pro obsah 7"/>
          <p:cNvSpPr txBox="1">
            <a:spLocks noGrp="1"/>
          </p:cNvSpPr>
          <p:nvPr>
            <p:ph idx="1"/>
          </p:nvPr>
        </p:nvSpPr>
        <p:spPr>
          <a:xfrm>
            <a:off x="7308854" y="6858000"/>
            <a:ext cx="474665" cy="295278"/>
          </a:xfrm>
        </p:spPr>
        <p:txBody>
          <a:bodyPr/>
          <a:lstStyle/>
          <a:p>
            <a:endParaRPr lang="cs-CZ"/>
          </a:p>
        </p:txBody>
      </p:sp>
      <p:pic>
        <p:nvPicPr>
          <p:cNvPr id="5" name="Zástupný symbol pro obsah 9" descr="P4061803.JPG"/>
          <p:cNvPicPr>
            <a:picLocks noGrp="1" noChangeAspect="1"/>
          </p:cNvPicPr>
          <p:nvPr>
            <p:ph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58816" y="1268409"/>
            <a:ext cx="6792913" cy="5094286"/>
          </a:xfrm>
        </p:spPr>
      </p:pic>
      <p:sp>
        <p:nvSpPr>
          <p:cNvPr id="6" name="TextovéPole 5"/>
          <p:cNvSpPr txBox="1"/>
          <p:nvPr/>
        </p:nvSpPr>
        <p:spPr>
          <a:xfrm>
            <a:off x="611184" y="404814"/>
            <a:ext cx="7002466" cy="64611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i="0" u="none" strike="noStrike" kern="1200" cap="none" spc="0" baseline="0">
                <a:solidFill>
                  <a:srgbClr val="FFFF00"/>
                </a:solidFill>
                <a:uFillTx/>
                <a:latin typeface="Arabic Typesetting" pitchFamily="66"/>
                <a:ea typeface=""/>
                <a:cs typeface="Arabic Typesetting" pitchFamily="66"/>
              </a:rPr>
              <a:t>3. Vše smícháme a vytvarujeme  oválné karbanátky.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0" y="7245348"/>
            <a:ext cx="7467603" cy="576264"/>
          </a:xfrm>
        </p:spPr>
        <p:txBody>
          <a:bodyPr/>
          <a:lstStyle/>
          <a:p>
            <a:endParaRPr lang="cs-CZ"/>
          </a:p>
        </p:txBody>
      </p:sp>
      <p:sp>
        <p:nvSpPr>
          <p:cNvPr id="3" name="TextovéPole 14"/>
          <p:cNvSpPr txBox="1"/>
          <p:nvPr/>
        </p:nvSpPr>
        <p:spPr>
          <a:xfrm>
            <a:off x="1042992" y="404814"/>
            <a:ext cx="249238" cy="92392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"/>
              <a:cs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"/>
              <a:cs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4" name="Zástupný symbol pro obsah 7"/>
          <p:cNvSpPr txBox="1">
            <a:spLocks noGrp="1"/>
          </p:cNvSpPr>
          <p:nvPr>
            <p:ph idx="1"/>
          </p:nvPr>
        </p:nvSpPr>
        <p:spPr>
          <a:xfrm>
            <a:off x="684208" y="1412876"/>
            <a:ext cx="3657600" cy="4572000"/>
          </a:xfrm>
        </p:spPr>
        <p:txBody>
          <a:bodyPr/>
          <a:lstStyle/>
          <a:p>
            <a:endParaRPr lang="cs-CZ"/>
          </a:p>
        </p:txBody>
      </p:sp>
      <p:pic>
        <p:nvPicPr>
          <p:cNvPr id="5" name="Zástupný symbol pro obsah 9" descr="P4061808.JPG"/>
          <p:cNvPicPr>
            <a:picLocks noGrp="1" noChangeAspect="1"/>
          </p:cNvPicPr>
          <p:nvPr>
            <p:ph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11184" y="1160465"/>
            <a:ext cx="7053260" cy="5289547"/>
          </a:xfrm>
        </p:spPr>
      </p:pic>
      <p:sp>
        <p:nvSpPr>
          <p:cNvPr id="6" name="TextovéPole 5"/>
          <p:cNvSpPr txBox="1"/>
          <p:nvPr/>
        </p:nvSpPr>
        <p:spPr>
          <a:xfrm>
            <a:off x="395285" y="115891"/>
            <a:ext cx="11660191" cy="106680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1200" cap="none" spc="0" baseline="0">
                <a:solidFill>
                  <a:srgbClr val="FFFF00"/>
                </a:solidFill>
                <a:uFillTx/>
                <a:latin typeface="Arabic Typesetting" pitchFamily="66"/>
                <a:ea typeface=""/>
                <a:cs typeface="Arabic Typesetting" pitchFamily="66"/>
              </a:rPr>
              <a:t>4. Na obalení si připravíme 100</a:t>
            </a:r>
            <a:r>
              <a:rPr lang="cs-CZ" sz="3200" b="1" i="0" u="none" strike="noStrike" kern="1200" cap="none" spc="0" baseline="0">
                <a:solidFill>
                  <a:srgbClr val="FFFF00"/>
                </a:solidFill>
                <a:uFillTx/>
                <a:latin typeface="Arial"/>
                <a:ea typeface=""/>
                <a:cs typeface="Arabic Typesetting" pitchFamily="66"/>
              </a:rPr>
              <a:t> </a:t>
            </a:r>
            <a:r>
              <a:rPr lang="cs-CZ" sz="3200" b="1" i="0" u="none" strike="noStrike" kern="1200" cap="none" spc="0" baseline="0">
                <a:solidFill>
                  <a:srgbClr val="FFFF00"/>
                </a:solidFill>
                <a:uFillTx/>
                <a:latin typeface="Arabic Typesetting" pitchFamily="66"/>
                <a:ea typeface=""/>
                <a:cs typeface="Arabic Typesetting" pitchFamily="66"/>
              </a:rPr>
              <a:t>g hladké mouky, 2</a:t>
            </a:r>
            <a:r>
              <a:rPr lang="cs-CZ" sz="3200" b="1" i="0" u="none" strike="noStrike" kern="1200" cap="none" spc="0" baseline="0">
                <a:solidFill>
                  <a:srgbClr val="FFFF00"/>
                </a:solidFill>
                <a:uFillTx/>
                <a:latin typeface="Arial"/>
                <a:ea typeface=""/>
                <a:cs typeface="Arabic Typesetting" pitchFamily="66"/>
              </a:rPr>
              <a:t> </a:t>
            </a:r>
            <a:r>
              <a:rPr lang="cs-CZ" sz="3200" b="1" i="0" u="none" strike="noStrike" kern="1200" cap="none" spc="0" baseline="0">
                <a:solidFill>
                  <a:srgbClr val="FFFF00"/>
                </a:solidFill>
                <a:uFillTx/>
                <a:latin typeface="Arabic Typesetting" pitchFamily="66"/>
                <a:ea typeface=""/>
                <a:cs typeface="Arabic Typesetting" pitchFamily="66"/>
              </a:rPr>
              <a:t>ks vejce,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1200" cap="none" spc="0" baseline="0">
                <a:solidFill>
                  <a:srgbClr val="FFFF00"/>
                </a:solidFill>
                <a:uFillTx/>
                <a:latin typeface="Arabic Typesetting" pitchFamily="66"/>
                <a:ea typeface=""/>
                <a:cs typeface="Arabic Typesetting" pitchFamily="66"/>
              </a:rPr>
              <a:t>   100</a:t>
            </a:r>
            <a:r>
              <a:rPr lang="cs-CZ" sz="3200" b="1" i="0" u="none" strike="noStrike" kern="1200" cap="none" spc="0" baseline="0">
                <a:solidFill>
                  <a:srgbClr val="FFFF00"/>
                </a:solidFill>
                <a:uFillTx/>
                <a:latin typeface="Arial"/>
                <a:ea typeface=""/>
                <a:cs typeface="Arabic Typesetting" pitchFamily="66"/>
              </a:rPr>
              <a:t> </a:t>
            </a:r>
            <a:r>
              <a:rPr lang="cs-CZ" sz="3200" b="1" i="0" u="none" strike="noStrike" kern="1200" cap="none" spc="0" baseline="0">
                <a:solidFill>
                  <a:srgbClr val="FFFF00"/>
                </a:solidFill>
                <a:uFillTx/>
                <a:latin typeface="Arabic Typesetting" pitchFamily="66"/>
                <a:ea typeface=""/>
                <a:cs typeface="Arabic Typesetting" pitchFamily="66"/>
              </a:rPr>
              <a:t>ml mléka, sůl, 200</a:t>
            </a:r>
            <a:r>
              <a:rPr lang="cs-CZ" sz="3200" b="1" i="0" u="none" strike="noStrike" kern="1200" cap="none" spc="0" baseline="0">
                <a:solidFill>
                  <a:srgbClr val="FFFF00"/>
                </a:solidFill>
                <a:uFillTx/>
                <a:latin typeface="Arial"/>
                <a:ea typeface=""/>
                <a:cs typeface="Arabic Typesetting" pitchFamily="66"/>
              </a:rPr>
              <a:t> </a:t>
            </a:r>
            <a:r>
              <a:rPr lang="cs-CZ" sz="3200" b="1" i="0" u="none" strike="noStrike" kern="1200" cap="none" spc="0" baseline="0">
                <a:solidFill>
                  <a:srgbClr val="FFFF00"/>
                </a:solidFill>
                <a:uFillTx/>
                <a:latin typeface="Arabic Typesetting" pitchFamily="66"/>
                <a:ea typeface=""/>
                <a:cs typeface="Arabic Typesetting" pitchFamily="66"/>
              </a:rPr>
              <a:t>g strouhanky.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2" descr="P406181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03797" y="3860797"/>
            <a:ext cx="3768727" cy="282733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Zástupný symbol pro obsah 11" descr="P4061813.JPG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700342" y="2276471"/>
            <a:ext cx="3840159" cy="2881310"/>
          </a:xfrm>
        </p:spPr>
      </p:pic>
      <p:sp>
        <p:nvSpPr>
          <p:cNvPr id="4" name="Nadpis 1"/>
          <p:cNvSpPr txBox="1">
            <a:spLocks noGrp="1"/>
          </p:cNvSpPr>
          <p:nvPr>
            <p:ph type="title"/>
          </p:nvPr>
        </p:nvSpPr>
        <p:spPr>
          <a:xfrm>
            <a:off x="539752" y="0"/>
            <a:ext cx="7467603" cy="850904"/>
          </a:xfrm>
        </p:spPr>
        <p:txBody>
          <a:bodyPr/>
          <a:lstStyle/>
          <a:p>
            <a:endParaRPr lang="cs-CZ"/>
          </a:p>
        </p:txBody>
      </p:sp>
      <p:sp>
        <p:nvSpPr>
          <p:cNvPr id="5" name="TextovéPole 15"/>
          <p:cNvSpPr txBox="1"/>
          <p:nvPr/>
        </p:nvSpPr>
        <p:spPr>
          <a:xfrm>
            <a:off x="4572000" y="4221163"/>
            <a:ext cx="249238" cy="64611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"/>
              <a:cs typeface="Arial"/>
            </a:endParaRPr>
          </a:p>
        </p:txBody>
      </p:sp>
      <p:sp>
        <p:nvSpPr>
          <p:cNvPr id="6" name="TextovéPole 15"/>
          <p:cNvSpPr txBox="1"/>
          <p:nvPr/>
        </p:nvSpPr>
        <p:spPr>
          <a:xfrm>
            <a:off x="971550" y="3357567"/>
            <a:ext cx="184151" cy="64611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"/>
              <a:cs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"/>
              <a:cs typeface="Arial"/>
            </a:endParaRPr>
          </a:p>
        </p:txBody>
      </p:sp>
      <p:pic>
        <p:nvPicPr>
          <p:cNvPr id="7" name="Zástupný symbol pro obsah 10" descr="P4061811.JPG"/>
          <p:cNvPicPr>
            <a:picLocks noGrp="1" noChangeAspect="1"/>
          </p:cNvPicPr>
          <p:nvPr>
            <p:ph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395285" y="620713"/>
            <a:ext cx="3960815" cy="2970208"/>
          </a:xfrm>
        </p:spPr>
      </p:pic>
      <p:sp>
        <p:nvSpPr>
          <p:cNvPr id="8" name="TextovéPole 7"/>
          <p:cNvSpPr txBox="1"/>
          <p:nvPr/>
        </p:nvSpPr>
        <p:spPr>
          <a:xfrm>
            <a:off x="4500567" y="115891"/>
            <a:ext cx="4349745" cy="86201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1200" cap="none" spc="0" baseline="0">
                <a:solidFill>
                  <a:srgbClr val="FFFF00"/>
                </a:solidFill>
                <a:uFillTx/>
                <a:latin typeface="Arabic Typesetting" pitchFamily="66"/>
                <a:ea typeface=""/>
                <a:cs typeface="Arabic Typesetting" pitchFamily="66"/>
              </a:rPr>
              <a:t>  1.  Řízek obalíme v hladké mouce.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"/>
              <a:cs typeface="Arial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643442" y="692145"/>
            <a:ext cx="6340477" cy="182880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 startAt="2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1200" cap="none" spc="0" baseline="0">
                <a:solidFill>
                  <a:srgbClr val="FFFF00"/>
                </a:solidFill>
                <a:uFillTx/>
                <a:latin typeface="Arial"/>
                <a:ea typeface=""/>
                <a:cs typeface="Arabic Typesetting" pitchFamily="66"/>
              </a:rPr>
              <a:t> </a:t>
            </a:r>
            <a:r>
              <a:rPr lang="cs-CZ" sz="3200" b="1" i="0" u="none" strike="noStrike" kern="1200" cap="none" spc="0" baseline="0">
                <a:solidFill>
                  <a:srgbClr val="FFFF00"/>
                </a:solidFill>
                <a:uFillTx/>
                <a:latin typeface="Arabic Typesetting" pitchFamily="66"/>
                <a:ea typeface=""/>
                <a:cs typeface="Arabic Typesetting" pitchFamily="66"/>
              </a:rPr>
              <a:t>Potom řízek obalíme ve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1200" cap="none" spc="0" baseline="0">
                <a:solidFill>
                  <a:srgbClr val="FFFF00"/>
                </a:solidFill>
                <a:uFillTx/>
                <a:latin typeface="Arabic Typesetting" pitchFamily="66"/>
                <a:ea typeface=""/>
                <a:cs typeface="Arabic Typesetting" pitchFamily="66"/>
              </a:rPr>
              <a:t>    vejcích, kter</a:t>
            </a:r>
            <a:r>
              <a:rPr lang="cs-CZ" sz="3200" b="1" i="0" u="none" strike="noStrike" kern="1200" cap="none" spc="0" baseline="0">
                <a:solidFill>
                  <a:srgbClr val="FFFF00"/>
                </a:solidFill>
                <a:uFillTx/>
                <a:latin typeface="Arial"/>
                <a:ea typeface=""/>
                <a:cs typeface="Arabic Typesetting" pitchFamily="66"/>
              </a:rPr>
              <a:t>á</a:t>
            </a:r>
            <a:r>
              <a:rPr lang="cs-CZ" sz="3200" b="1" i="0" u="none" strike="noStrike" kern="1200" cap="none" spc="0" baseline="0">
                <a:solidFill>
                  <a:srgbClr val="FFFF00"/>
                </a:solidFill>
                <a:uFillTx/>
                <a:latin typeface="Arabic Typesetting" pitchFamily="66"/>
                <a:ea typeface=""/>
                <a:cs typeface="Arabic Typesetting" pitchFamily="66"/>
              </a:rPr>
              <a:t> jsme rozšlehali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1200" cap="none" spc="0" baseline="0">
                <a:solidFill>
                  <a:srgbClr val="FFFF00"/>
                </a:solidFill>
                <a:uFillTx/>
                <a:latin typeface="Arabic Typesetting" pitchFamily="66"/>
                <a:ea typeface=""/>
                <a:cs typeface="Arabic Typesetting" pitchFamily="66"/>
              </a:rPr>
              <a:t>    s mlékem a osolili.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"/>
              <a:cs typeface="Arial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84208" y="5373691"/>
            <a:ext cx="3567110" cy="107632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1200" cap="none" spc="0" baseline="0">
                <a:solidFill>
                  <a:srgbClr val="FFFF00"/>
                </a:solidFill>
                <a:uFillTx/>
                <a:latin typeface="Arabic Typesetting" pitchFamily="66"/>
                <a:ea typeface=""/>
                <a:cs typeface="Arabic Typesetting" pitchFamily="66"/>
              </a:rPr>
              <a:t>3. Nakonec řízek obalíme ve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1200" cap="none" spc="0" baseline="0">
                <a:solidFill>
                  <a:srgbClr val="FFFF00"/>
                </a:solidFill>
                <a:uFillTx/>
                <a:latin typeface="Arabic Typesetting" pitchFamily="66"/>
                <a:ea typeface=""/>
                <a:cs typeface="Arabic Typesetting" pitchFamily="66"/>
              </a:rPr>
              <a:t>          strouhance.</a:t>
            </a:r>
          </a:p>
        </p:txBody>
      </p:sp>
      <p:sp>
        <p:nvSpPr>
          <p:cNvPr id="11" name="TextovéPole 11"/>
          <p:cNvSpPr txBox="1"/>
          <p:nvPr/>
        </p:nvSpPr>
        <p:spPr>
          <a:xfrm>
            <a:off x="250829" y="-171450"/>
            <a:ext cx="1995485" cy="92392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i="0" u="none" strike="noStrike" kern="1200" cap="none" spc="0" baseline="0">
                <a:solidFill>
                  <a:srgbClr val="FFFF00"/>
                </a:solidFill>
                <a:uFillTx/>
                <a:latin typeface="Arabic Typesetting" pitchFamily="66"/>
                <a:ea typeface=""/>
                <a:cs typeface="Arabic Typesetting" pitchFamily="66"/>
              </a:rPr>
              <a:t>5. Obalování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395285" y="-571500"/>
            <a:ext cx="7467603" cy="1143000"/>
          </a:xfrm>
        </p:spPr>
        <p:txBody>
          <a:bodyPr/>
          <a:lstStyle/>
          <a:p>
            <a:pPr lvl="0" hangingPunct="1"/>
            <a:r>
              <a:rPr lang="cs-CZ" sz="3600" b="1">
                <a:solidFill>
                  <a:srgbClr val="FFFF00"/>
                </a:solidFill>
                <a:latin typeface="Arabic Typesetting" pitchFamily="66"/>
                <a:cs typeface="Arabic Typesetting" pitchFamily="66"/>
              </a:rPr>
              <a:t>6. smažení</a:t>
            </a:r>
          </a:p>
        </p:txBody>
      </p:sp>
      <p:sp>
        <p:nvSpPr>
          <p:cNvPr id="3" name="TextovéPole 15"/>
          <p:cNvSpPr txBox="1"/>
          <p:nvPr/>
        </p:nvSpPr>
        <p:spPr>
          <a:xfrm>
            <a:off x="179386" y="3141658"/>
            <a:ext cx="8413751" cy="91599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FFFF00"/>
                </a:solidFill>
                <a:uFillTx/>
                <a:latin typeface="Arial"/>
                <a:ea typeface=""/>
                <a:cs typeface="Arial"/>
              </a:rPr>
              <a:t>Na smažení potřebujeme minimálně 200 ml oleje. Řízky smažíme pozvolna po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FFFF00"/>
                </a:solidFill>
                <a:uFillTx/>
                <a:latin typeface="Arial"/>
                <a:ea typeface=""/>
                <a:cs typeface="Arial"/>
              </a:rPr>
              <a:t>obou stranách dozlatova. Do mísy si připravíme papírový ubrousek na odstranění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FFFF00"/>
                </a:solidFill>
                <a:uFillTx/>
                <a:latin typeface="Arial"/>
                <a:ea typeface=""/>
                <a:cs typeface="Arial"/>
              </a:rPr>
              <a:t>přebytečného oleje.</a:t>
            </a:r>
          </a:p>
        </p:txBody>
      </p:sp>
      <p:pic>
        <p:nvPicPr>
          <p:cNvPr id="4" name="Obrázek 11" descr="P406182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68309" y="476246"/>
            <a:ext cx="3598858" cy="270034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12" descr="P406182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356101" y="476246"/>
            <a:ext cx="3600450" cy="270034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ázek 13" descr="P406183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68309" y="4005264"/>
            <a:ext cx="3598858" cy="270033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Zástupný symbol pro obsah 15" descr="P4061837.JPG"/>
          <p:cNvPicPr>
            <a:picLocks noGrp="1" noChangeAspect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>
          <a:xfrm>
            <a:off x="4427533" y="4005264"/>
            <a:ext cx="3600450" cy="2700332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Arkýř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DC6CDD897236648814918DF821AA7F8" ma:contentTypeVersion="2" ma:contentTypeDescription="Vytvoří nový dokument" ma:contentTypeScope="" ma:versionID="af9887c040457a1a4961457537b6539b">
  <xsd:schema xmlns:xsd="http://www.w3.org/2001/XMLSchema" xmlns:xs="http://www.w3.org/2001/XMLSchema" xmlns:p="http://schemas.microsoft.com/office/2006/metadata/properties" xmlns:ns2="ffe072d7-0479-4921-b039-430ac4313379" targetNamespace="http://schemas.microsoft.com/office/2006/metadata/properties" ma:root="true" ma:fieldsID="1f7e674bb10f8a69f799aed2807a0a63" ns2:_="">
    <xsd:import namespace="ffe072d7-0479-4921-b039-430ac4313379"/>
    <xsd:element name="properties">
      <xsd:complexType>
        <xsd:sequence>
          <xsd:element name="documentManagement">
            <xsd:complexType>
              <xsd:all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072d7-0479-4921-b039-430ac4313379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CatchAll" ma:description="" ma:hidden="true" ma:list="{efe6d685-f78c-45eb-badd-b7e1a9ba9804}" ma:internalName="TaxCatchAll" ma:showField="CatchAllData" ma:web="5197a47c-fdca-4f3e-a8ed-ca0d9f74c5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e072d7-0479-4921-b039-430ac4313379"/>
  </documentManagement>
</p:properties>
</file>

<file path=customXml/itemProps1.xml><?xml version="1.0" encoding="utf-8"?>
<ds:datastoreItem xmlns:ds="http://schemas.openxmlformats.org/officeDocument/2006/customXml" ds:itemID="{91E0458F-D2E9-479F-8C61-BCB390EBE793}"/>
</file>

<file path=customXml/itemProps2.xml><?xml version="1.0" encoding="utf-8"?>
<ds:datastoreItem xmlns:ds="http://schemas.openxmlformats.org/officeDocument/2006/customXml" ds:itemID="{1E581085-E852-4DBD-929C-BD6B0F75EE64}"/>
</file>

<file path=customXml/itemProps3.xml><?xml version="1.0" encoding="utf-8"?>
<ds:datastoreItem xmlns:ds="http://schemas.openxmlformats.org/officeDocument/2006/customXml" ds:itemID="{6EFB995A-63D4-4F13-91F5-9614FDCFA9A1}"/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716</TotalTime>
  <Words>288</Words>
  <Application>Microsoft Office PowerPoint</Application>
  <PresentationFormat>Širokoúhlá obrazovka</PresentationFormat>
  <Paragraphs>67</Paragraphs>
  <Slides>11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23" baseType="lpstr">
      <vt:lpstr>Arial Unicode MS</vt:lpstr>
      <vt:lpstr>Microsoft YaHei</vt:lpstr>
      <vt:lpstr>宋体</vt:lpstr>
      <vt:lpstr>Arabic Typesetting</vt:lpstr>
      <vt:lpstr>Arial</vt:lpstr>
      <vt:lpstr>Calibri</vt:lpstr>
      <vt:lpstr>Century Schoolbook</vt:lpstr>
      <vt:lpstr>Goudy Stout</vt:lpstr>
      <vt:lpstr>Times New Roman</vt:lpstr>
      <vt:lpstr>Wingdings</vt:lpstr>
      <vt:lpstr>Wingdings 2</vt:lpstr>
      <vt:lpstr>Arkýř</vt:lpstr>
      <vt:lpstr>Prezentace aplikace PowerPoint</vt:lpstr>
      <vt:lpstr>SMAŽENÝ SEKANÝ ŘÍZEK SE SÝREM </vt:lpstr>
      <vt:lpstr>1. Co budeme potřebovat?</vt:lpstr>
      <vt:lpstr>Prezentace aplikace PowerPoint</vt:lpstr>
      <vt:lpstr>2. Příprava masové směsi</vt:lpstr>
      <vt:lpstr>Prezentace aplikace PowerPoint</vt:lpstr>
      <vt:lpstr>Prezentace aplikace PowerPoint</vt:lpstr>
      <vt:lpstr>Prezentace aplikace PowerPoint</vt:lpstr>
      <vt:lpstr>6. smažení</vt:lpstr>
      <vt:lpstr>Prezentace aplikace PowerPoint</vt:lpstr>
      <vt:lpstr>Použitá literatura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Vena</dc:creator>
  <cp:lastModifiedBy>Petr Svatoň Nemcina.org</cp:lastModifiedBy>
  <cp:revision>139</cp:revision>
  <dcterms:created xsi:type="dcterms:W3CDTF">2012-04-30T16:53:34Z</dcterms:created>
  <dcterms:modified xsi:type="dcterms:W3CDTF">2013-05-26T15:19:03Z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0x0101006DC6CDD897236648814918DF821AA7F8</vt:lpwstr>
  </property>
  <property fmtid="{D5CDD505-2E9C-101B-9397-08002B2CF9AE}" pid="3" name="TaxKeywordTaxHTField">
    <vt:lpwstr/>
  </property>
  <property fmtid="{D5CDD505-2E9C-101B-9397-08002B2CF9AE}" pid="4" name="TaxKeyword">
    <vt:lpwstr/>
  </property>
</Properties>
</file>