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964E7-C47F-4AF9-AA55-D6AA7BE86A0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68E62F-03E7-449F-812F-55051AD1E822}">
      <dgm:prSet phldrT="[Text]"/>
      <dgm:spPr/>
      <dgm:t>
        <a:bodyPr/>
        <a:lstStyle/>
        <a:p>
          <a:r>
            <a:rPr lang="cs-CZ"/>
            <a:t>Primární hemostáza</a:t>
          </a:r>
        </a:p>
      </dgm:t>
    </dgm:pt>
    <dgm:pt modelId="{BEAF7BAB-75FE-4012-93BC-83603DE120D7}" type="parTrans" cxnId="{D1EEC803-9E56-48F2-8FCC-A56F71ABDB73}">
      <dgm:prSet/>
      <dgm:spPr/>
      <dgm:t>
        <a:bodyPr/>
        <a:lstStyle/>
        <a:p>
          <a:endParaRPr lang="cs-CZ"/>
        </a:p>
      </dgm:t>
    </dgm:pt>
    <dgm:pt modelId="{C5D4BBA3-E6B9-4E60-9426-7D45652470EA}" type="sibTrans" cxnId="{D1EEC803-9E56-48F2-8FCC-A56F71ABDB73}">
      <dgm:prSet/>
      <dgm:spPr/>
      <dgm:t>
        <a:bodyPr/>
        <a:lstStyle/>
        <a:p>
          <a:endParaRPr lang="cs-CZ"/>
        </a:p>
      </dgm:t>
    </dgm:pt>
    <dgm:pt modelId="{FC9FE0CD-8A10-48C6-874C-47E7AA348380}">
      <dgm:prSet phldrT="[Text]"/>
      <dgm:spPr/>
      <dgm:t>
        <a:bodyPr/>
        <a:lstStyle/>
        <a:p>
          <a:r>
            <a:rPr lang="cs-CZ" dirty="0"/>
            <a:t>Primární zátka </a:t>
          </a:r>
        </a:p>
      </dgm:t>
    </dgm:pt>
    <dgm:pt modelId="{2F18E4C8-E152-4689-A897-313EFD293982}" type="parTrans" cxnId="{AEB40A80-F6D0-478A-B418-1B514F872A3B}">
      <dgm:prSet/>
      <dgm:spPr/>
      <dgm:t>
        <a:bodyPr/>
        <a:lstStyle/>
        <a:p>
          <a:endParaRPr lang="cs-CZ"/>
        </a:p>
      </dgm:t>
    </dgm:pt>
    <dgm:pt modelId="{60F710FF-57A3-4670-9A90-A8354FC40CA8}" type="sibTrans" cxnId="{AEB40A80-F6D0-478A-B418-1B514F872A3B}">
      <dgm:prSet/>
      <dgm:spPr/>
      <dgm:t>
        <a:bodyPr/>
        <a:lstStyle/>
        <a:p>
          <a:endParaRPr lang="cs-CZ"/>
        </a:p>
      </dgm:t>
    </dgm:pt>
    <dgm:pt modelId="{BD0AE994-AE70-4C2C-9548-86A0C7C2DADD}">
      <dgm:prSet phldrT="[Text]"/>
      <dgm:spPr/>
      <dgm:t>
        <a:bodyPr/>
        <a:lstStyle/>
        <a:p>
          <a:r>
            <a:rPr lang="cs-CZ" dirty="0" err="1"/>
            <a:t>fibrinolýza</a:t>
          </a:r>
          <a:r>
            <a:rPr lang="cs-CZ" dirty="0"/>
            <a:t> </a:t>
          </a:r>
        </a:p>
      </dgm:t>
    </dgm:pt>
    <dgm:pt modelId="{EEA073E2-5E0C-47EC-9B05-7BE69CB68B8C}" type="parTrans" cxnId="{2FB7061B-FBE6-47BA-A80C-E723AADEF231}">
      <dgm:prSet/>
      <dgm:spPr/>
      <dgm:t>
        <a:bodyPr/>
        <a:lstStyle/>
        <a:p>
          <a:endParaRPr lang="cs-CZ"/>
        </a:p>
      </dgm:t>
    </dgm:pt>
    <dgm:pt modelId="{144111B1-2F3A-4607-B483-158A1FDBDD5C}" type="sibTrans" cxnId="{2FB7061B-FBE6-47BA-A80C-E723AADEF231}">
      <dgm:prSet/>
      <dgm:spPr/>
      <dgm:t>
        <a:bodyPr/>
        <a:lstStyle/>
        <a:p>
          <a:endParaRPr lang="cs-CZ"/>
        </a:p>
      </dgm:t>
    </dgm:pt>
    <dgm:pt modelId="{41C7C432-8A21-4328-8D46-58848571DB8B}">
      <dgm:prSet/>
      <dgm:spPr/>
      <dgm:t>
        <a:bodyPr/>
        <a:lstStyle/>
        <a:p>
          <a:r>
            <a:rPr lang="cs-CZ"/>
            <a:t>definitivní zátka </a:t>
          </a:r>
        </a:p>
      </dgm:t>
    </dgm:pt>
    <dgm:pt modelId="{111114D7-664B-4790-87CF-37CA7BA9A2A5}" type="parTrans" cxnId="{D2C89711-6832-44AB-8F7C-795FC6A009F6}">
      <dgm:prSet/>
      <dgm:spPr/>
      <dgm:t>
        <a:bodyPr/>
        <a:lstStyle/>
        <a:p>
          <a:endParaRPr lang="cs-CZ"/>
        </a:p>
      </dgm:t>
    </dgm:pt>
    <dgm:pt modelId="{663DAD64-1D7F-4F03-90D4-F6DE6468FEFF}" type="sibTrans" cxnId="{D2C89711-6832-44AB-8F7C-795FC6A009F6}">
      <dgm:prSet/>
      <dgm:spPr/>
      <dgm:t>
        <a:bodyPr/>
        <a:lstStyle/>
        <a:p>
          <a:endParaRPr lang="cs-CZ"/>
        </a:p>
      </dgm:t>
    </dgm:pt>
    <dgm:pt modelId="{D4BDD9C5-D8C8-4EF5-885C-22D127B28395}">
      <dgm:prSet/>
      <dgm:spPr/>
      <dgm:t>
        <a:bodyPr/>
        <a:lstStyle/>
        <a:p>
          <a:r>
            <a:rPr lang="cs-CZ" dirty="0"/>
            <a:t>Sekundární </a:t>
          </a:r>
          <a:r>
            <a:rPr lang="cs-CZ" dirty="0" err="1"/>
            <a:t>hemostáza</a:t>
          </a:r>
          <a:r>
            <a:rPr lang="cs-CZ" dirty="0"/>
            <a:t> </a:t>
          </a:r>
        </a:p>
      </dgm:t>
    </dgm:pt>
    <dgm:pt modelId="{62CA793D-6C4B-4A3B-93AF-8132D92F0630}" type="parTrans" cxnId="{2550B0A1-0D6A-404B-A159-E0207D86FEAE}">
      <dgm:prSet/>
      <dgm:spPr/>
      <dgm:t>
        <a:bodyPr/>
        <a:lstStyle/>
        <a:p>
          <a:endParaRPr lang="cs-CZ"/>
        </a:p>
      </dgm:t>
    </dgm:pt>
    <dgm:pt modelId="{7F4D6059-9F7C-4B1D-9985-4F8EB5E82080}" type="sibTrans" cxnId="{2550B0A1-0D6A-404B-A159-E0207D86FEAE}">
      <dgm:prSet/>
      <dgm:spPr/>
      <dgm:t>
        <a:bodyPr/>
        <a:lstStyle/>
        <a:p>
          <a:endParaRPr lang="cs-CZ"/>
        </a:p>
      </dgm:t>
    </dgm:pt>
    <dgm:pt modelId="{DB4B0AB1-1D4F-4157-9BB4-E5D2906301E5}">
      <dgm:prSet/>
      <dgm:spPr/>
      <dgm:t>
        <a:bodyPr/>
        <a:lstStyle/>
        <a:p>
          <a:r>
            <a:rPr lang="cs-CZ" dirty="0" err="1"/>
            <a:t>rekanalizace</a:t>
          </a:r>
          <a:r>
            <a:rPr lang="cs-CZ" dirty="0"/>
            <a:t> cévy </a:t>
          </a:r>
        </a:p>
      </dgm:t>
    </dgm:pt>
    <dgm:pt modelId="{5E9840A5-DAB6-4412-B4BE-DD62D06AF6B9}" type="parTrans" cxnId="{487C85D1-B261-4C57-B626-4A13EE6A2450}">
      <dgm:prSet/>
      <dgm:spPr/>
      <dgm:t>
        <a:bodyPr/>
        <a:lstStyle/>
        <a:p>
          <a:endParaRPr lang="cs-CZ"/>
        </a:p>
      </dgm:t>
    </dgm:pt>
    <dgm:pt modelId="{798CA990-9A3B-41DE-B054-E5A2609FA0F0}" type="sibTrans" cxnId="{487C85D1-B261-4C57-B626-4A13EE6A2450}">
      <dgm:prSet/>
      <dgm:spPr/>
      <dgm:t>
        <a:bodyPr/>
        <a:lstStyle/>
        <a:p>
          <a:endParaRPr lang="cs-CZ"/>
        </a:p>
      </dgm:t>
    </dgm:pt>
    <dgm:pt modelId="{6CAA0F55-60E8-46D6-B19C-11DC0C6E5024}" type="pres">
      <dgm:prSet presAssocID="{457964E7-C47F-4AF9-AA55-D6AA7BE86A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14C4205-A810-4372-9B9C-5B028B68B7AF}" type="pres">
      <dgm:prSet presAssocID="{8968E62F-03E7-449F-812F-55051AD1E822}" presName="node" presStyleLbl="node1" presStyleIdx="0" presStyleCnt="6" custScaleX="2195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CD1BD1-4BBC-41C9-AB95-7B51BB0AE62E}" type="pres">
      <dgm:prSet presAssocID="{C5D4BBA3-E6B9-4E60-9426-7D45652470EA}" presName="sibTrans" presStyleLbl="sibTrans2D1" presStyleIdx="0" presStyleCnt="6" custAng="18434018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04E65655-4303-43AB-BB65-D77BB43CF6ED}" type="pres">
      <dgm:prSet presAssocID="{C5D4BBA3-E6B9-4E60-9426-7D45652470EA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54B27D6D-0843-4F41-8F33-DDB44D142618}" type="pres">
      <dgm:prSet presAssocID="{FC9FE0CD-8A10-48C6-874C-47E7AA348380}" presName="node" presStyleLbl="node1" presStyleIdx="1" presStyleCnt="6" custScaleX="2221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286A75-6ABA-4A37-8903-9C2F83EF6327}" type="pres">
      <dgm:prSet presAssocID="{60F710FF-57A3-4670-9A90-A8354FC40CA8}" presName="sibTrans" presStyleLbl="sibTrans2D1" presStyleIdx="1" presStyleCnt="6" custAng="17973049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1C6852F9-FC0C-4D79-AE8A-EB0073CBBCE0}" type="pres">
      <dgm:prSet presAssocID="{60F710FF-57A3-4670-9A90-A8354FC40CA8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ABBC8700-8456-4209-B88A-5B5CA2FA0780}" type="pres">
      <dgm:prSet presAssocID="{BD0AE994-AE70-4C2C-9548-86A0C7C2DADD}" presName="node" presStyleLbl="node1" presStyleIdx="2" presStyleCnt="6" custScaleX="220289" custRadScaleRad="101572" custRadScaleInc="-214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A86BF9-AD1D-45D0-8A9E-A85CE2F121BD}" type="pres">
      <dgm:prSet presAssocID="{144111B1-2F3A-4607-B483-158A1FDBDD5C}" presName="sibTrans" presStyleLbl="sibTrans2D1" presStyleIdx="2" presStyleCnt="6" custAng="16009304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AC5CE1E1-19B1-41FD-B15E-3B3DD2E960B0}" type="pres">
      <dgm:prSet presAssocID="{144111B1-2F3A-4607-B483-158A1FDBDD5C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F8889BE1-3230-47E5-9181-6FDA31B542EE}" type="pres">
      <dgm:prSet presAssocID="{DB4B0AB1-1D4F-4157-9BB4-E5D2906301E5}" presName="node" presStyleLbl="node1" presStyleIdx="3" presStyleCnt="6" custScaleX="2175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93CEB8-C42E-475B-B83E-0B0D372904D3}" type="pres">
      <dgm:prSet presAssocID="{798CA990-9A3B-41DE-B054-E5A2609FA0F0}" presName="sibTrans" presStyleLbl="sibTrans2D1" presStyleIdx="3" presStyleCnt="6" custAng="5691881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3A4419E8-9250-4A4E-894E-C2735377038D}" type="pres">
      <dgm:prSet presAssocID="{798CA990-9A3B-41DE-B054-E5A2609FA0F0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F30C62F1-B48C-4889-8BF6-7425F8492D20}" type="pres">
      <dgm:prSet presAssocID="{41C7C432-8A21-4328-8D46-58848571DB8B}" presName="node" presStyleLbl="node1" presStyleIdx="4" presStyleCnt="6" custScaleX="2236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875347-4F68-44B6-9E74-446A0193C315}" type="pres">
      <dgm:prSet presAssocID="{663DAD64-1D7F-4F03-90D4-F6DE6468FEFF}" presName="sibTrans" presStyleLbl="sibTrans2D1" presStyleIdx="4" presStyleCnt="6" custAng="6991044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585461B5-685A-499F-A011-DCB659976C31}" type="pres">
      <dgm:prSet presAssocID="{663DAD64-1D7F-4F03-90D4-F6DE6468FEFF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827B1509-66DB-4E9A-9465-E325C426E45C}" type="pres">
      <dgm:prSet presAssocID="{D4BDD9C5-D8C8-4EF5-885C-22D127B28395}" presName="node" presStyleLbl="node1" presStyleIdx="5" presStyleCnt="6" custScaleX="2574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9BF628-D6D5-4722-A963-C553ACAC8F95}" type="pres">
      <dgm:prSet presAssocID="{7F4D6059-9F7C-4B1D-9985-4F8EB5E82080}" presName="sibTrans" presStyleLbl="sibTrans2D1" presStyleIdx="5" presStyleCnt="6" custAng="4110558"/>
      <dgm:spPr>
        <a:prstGeom prst="downArrow">
          <a:avLst/>
        </a:prstGeom>
      </dgm:spPr>
      <dgm:t>
        <a:bodyPr/>
        <a:lstStyle/>
        <a:p>
          <a:endParaRPr lang="cs-CZ"/>
        </a:p>
      </dgm:t>
    </dgm:pt>
    <dgm:pt modelId="{5A925D41-14A4-4D95-BDD0-5ADEA1D12346}" type="pres">
      <dgm:prSet presAssocID="{7F4D6059-9F7C-4B1D-9985-4F8EB5E82080}" presName="connectorText" presStyleLbl="sibTrans2D1" presStyleIdx="5" presStyleCnt="6"/>
      <dgm:spPr/>
      <dgm:t>
        <a:bodyPr/>
        <a:lstStyle/>
        <a:p>
          <a:endParaRPr lang="cs-CZ"/>
        </a:p>
      </dgm:t>
    </dgm:pt>
  </dgm:ptLst>
  <dgm:cxnLst>
    <dgm:cxn modelId="{D2C89711-6832-44AB-8F7C-795FC6A009F6}" srcId="{457964E7-C47F-4AF9-AA55-D6AA7BE86A03}" destId="{41C7C432-8A21-4328-8D46-58848571DB8B}" srcOrd="4" destOrd="0" parTransId="{111114D7-664B-4790-87CF-37CA7BA9A2A5}" sibTransId="{663DAD64-1D7F-4F03-90D4-F6DE6468FEFF}"/>
    <dgm:cxn modelId="{BDE9A690-57DA-4719-B1A3-9F8151ACC767}" type="presOf" srcId="{D4BDD9C5-D8C8-4EF5-885C-22D127B28395}" destId="{827B1509-66DB-4E9A-9465-E325C426E45C}" srcOrd="0" destOrd="0" presId="urn:microsoft.com/office/officeart/2005/8/layout/cycle7"/>
    <dgm:cxn modelId="{487C85D1-B261-4C57-B626-4A13EE6A2450}" srcId="{457964E7-C47F-4AF9-AA55-D6AA7BE86A03}" destId="{DB4B0AB1-1D4F-4157-9BB4-E5D2906301E5}" srcOrd="3" destOrd="0" parTransId="{5E9840A5-DAB6-4412-B4BE-DD62D06AF6B9}" sibTransId="{798CA990-9A3B-41DE-B054-E5A2609FA0F0}"/>
    <dgm:cxn modelId="{9D16A4FD-3A90-4E45-A0BA-2E3E48EC616C}" type="presOf" srcId="{663DAD64-1D7F-4F03-90D4-F6DE6468FEFF}" destId="{88875347-4F68-44B6-9E74-446A0193C315}" srcOrd="0" destOrd="0" presId="urn:microsoft.com/office/officeart/2005/8/layout/cycle7"/>
    <dgm:cxn modelId="{48103BE7-C1ED-4984-AFE1-4B057C0B65F0}" type="presOf" srcId="{DB4B0AB1-1D4F-4157-9BB4-E5D2906301E5}" destId="{F8889BE1-3230-47E5-9181-6FDA31B542EE}" srcOrd="0" destOrd="0" presId="urn:microsoft.com/office/officeart/2005/8/layout/cycle7"/>
    <dgm:cxn modelId="{9C227173-9B98-49D2-81F2-CE616F27BA3C}" type="presOf" srcId="{C5D4BBA3-E6B9-4E60-9426-7D45652470EA}" destId="{04E65655-4303-43AB-BB65-D77BB43CF6ED}" srcOrd="1" destOrd="0" presId="urn:microsoft.com/office/officeart/2005/8/layout/cycle7"/>
    <dgm:cxn modelId="{592CB40E-1675-4E28-8F3C-2D17E0798240}" type="presOf" srcId="{41C7C432-8A21-4328-8D46-58848571DB8B}" destId="{F30C62F1-B48C-4889-8BF6-7425F8492D20}" srcOrd="0" destOrd="0" presId="urn:microsoft.com/office/officeart/2005/8/layout/cycle7"/>
    <dgm:cxn modelId="{59C41FA5-3DA2-46D0-821C-C1B5920B4794}" type="presOf" srcId="{60F710FF-57A3-4670-9A90-A8354FC40CA8}" destId="{46286A75-6ABA-4A37-8903-9C2F83EF6327}" srcOrd="0" destOrd="0" presId="urn:microsoft.com/office/officeart/2005/8/layout/cycle7"/>
    <dgm:cxn modelId="{E6424640-D9C1-4439-8E61-E7E4BF9C515F}" type="presOf" srcId="{798CA990-9A3B-41DE-B054-E5A2609FA0F0}" destId="{AE93CEB8-C42E-475B-B83E-0B0D372904D3}" srcOrd="0" destOrd="0" presId="urn:microsoft.com/office/officeart/2005/8/layout/cycle7"/>
    <dgm:cxn modelId="{2550B0A1-0D6A-404B-A159-E0207D86FEAE}" srcId="{457964E7-C47F-4AF9-AA55-D6AA7BE86A03}" destId="{D4BDD9C5-D8C8-4EF5-885C-22D127B28395}" srcOrd="5" destOrd="0" parTransId="{62CA793D-6C4B-4A3B-93AF-8132D92F0630}" sibTransId="{7F4D6059-9F7C-4B1D-9985-4F8EB5E82080}"/>
    <dgm:cxn modelId="{AEB40A80-F6D0-478A-B418-1B514F872A3B}" srcId="{457964E7-C47F-4AF9-AA55-D6AA7BE86A03}" destId="{FC9FE0CD-8A10-48C6-874C-47E7AA348380}" srcOrd="1" destOrd="0" parTransId="{2F18E4C8-E152-4689-A897-313EFD293982}" sibTransId="{60F710FF-57A3-4670-9A90-A8354FC40CA8}"/>
    <dgm:cxn modelId="{1E9997EE-6CFF-4CC4-BFD6-0C0B521FB3D1}" type="presOf" srcId="{457964E7-C47F-4AF9-AA55-D6AA7BE86A03}" destId="{6CAA0F55-60E8-46D6-B19C-11DC0C6E5024}" srcOrd="0" destOrd="0" presId="urn:microsoft.com/office/officeart/2005/8/layout/cycle7"/>
    <dgm:cxn modelId="{85892230-2298-4F8D-AA0F-E19F2C7AEF18}" type="presOf" srcId="{FC9FE0CD-8A10-48C6-874C-47E7AA348380}" destId="{54B27D6D-0843-4F41-8F33-DDB44D142618}" srcOrd="0" destOrd="0" presId="urn:microsoft.com/office/officeart/2005/8/layout/cycle7"/>
    <dgm:cxn modelId="{A0A8BBC2-010C-4E01-8DDF-CB0604186C2A}" type="presOf" srcId="{8968E62F-03E7-449F-812F-55051AD1E822}" destId="{614C4205-A810-4372-9B9C-5B028B68B7AF}" srcOrd="0" destOrd="0" presId="urn:microsoft.com/office/officeart/2005/8/layout/cycle7"/>
    <dgm:cxn modelId="{233A0C8F-564C-4ACC-891A-19B07E4FBF2E}" type="presOf" srcId="{60F710FF-57A3-4670-9A90-A8354FC40CA8}" destId="{1C6852F9-FC0C-4D79-AE8A-EB0073CBBCE0}" srcOrd="1" destOrd="0" presId="urn:microsoft.com/office/officeart/2005/8/layout/cycle7"/>
    <dgm:cxn modelId="{9E53ABC3-3443-4F08-B233-7EFE6897F0B2}" type="presOf" srcId="{798CA990-9A3B-41DE-B054-E5A2609FA0F0}" destId="{3A4419E8-9250-4A4E-894E-C2735377038D}" srcOrd="1" destOrd="0" presId="urn:microsoft.com/office/officeart/2005/8/layout/cycle7"/>
    <dgm:cxn modelId="{22E54C0E-7A78-4B32-B313-3D357F9C73C0}" type="presOf" srcId="{144111B1-2F3A-4607-B483-158A1FDBDD5C}" destId="{AC5CE1E1-19B1-41FD-B15E-3B3DD2E960B0}" srcOrd="1" destOrd="0" presId="urn:microsoft.com/office/officeart/2005/8/layout/cycle7"/>
    <dgm:cxn modelId="{97FDF431-E25E-4DAC-BBBF-8BC104CD94C5}" type="presOf" srcId="{663DAD64-1D7F-4F03-90D4-F6DE6468FEFF}" destId="{585461B5-685A-499F-A011-DCB659976C31}" srcOrd="1" destOrd="0" presId="urn:microsoft.com/office/officeart/2005/8/layout/cycle7"/>
    <dgm:cxn modelId="{3C730C24-6B47-40FC-880D-10B8ABD36E6A}" type="presOf" srcId="{BD0AE994-AE70-4C2C-9548-86A0C7C2DADD}" destId="{ABBC8700-8456-4209-B88A-5B5CA2FA0780}" srcOrd="0" destOrd="0" presId="urn:microsoft.com/office/officeart/2005/8/layout/cycle7"/>
    <dgm:cxn modelId="{2FB7061B-FBE6-47BA-A80C-E723AADEF231}" srcId="{457964E7-C47F-4AF9-AA55-D6AA7BE86A03}" destId="{BD0AE994-AE70-4C2C-9548-86A0C7C2DADD}" srcOrd="2" destOrd="0" parTransId="{EEA073E2-5E0C-47EC-9B05-7BE69CB68B8C}" sibTransId="{144111B1-2F3A-4607-B483-158A1FDBDD5C}"/>
    <dgm:cxn modelId="{B2285EA0-0C5E-4B8D-8DC9-182F8DEC1461}" type="presOf" srcId="{7F4D6059-9F7C-4B1D-9985-4F8EB5E82080}" destId="{5A925D41-14A4-4D95-BDD0-5ADEA1D12346}" srcOrd="1" destOrd="0" presId="urn:microsoft.com/office/officeart/2005/8/layout/cycle7"/>
    <dgm:cxn modelId="{D1EEC803-9E56-48F2-8FCC-A56F71ABDB73}" srcId="{457964E7-C47F-4AF9-AA55-D6AA7BE86A03}" destId="{8968E62F-03E7-449F-812F-55051AD1E822}" srcOrd="0" destOrd="0" parTransId="{BEAF7BAB-75FE-4012-93BC-83603DE120D7}" sibTransId="{C5D4BBA3-E6B9-4E60-9426-7D45652470EA}"/>
    <dgm:cxn modelId="{CB0202DA-87AB-4B5C-8A61-60825A4AF2B1}" type="presOf" srcId="{144111B1-2F3A-4607-B483-158A1FDBDD5C}" destId="{D2A86BF9-AD1D-45D0-8A9E-A85CE2F121BD}" srcOrd="0" destOrd="0" presId="urn:microsoft.com/office/officeart/2005/8/layout/cycle7"/>
    <dgm:cxn modelId="{C450C253-D527-4D3C-9245-5ECDCB13515F}" type="presOf" srcId="{C5D4BBA3-E6B9-4E60-9426-7D45652470EA}" destId="{BDCD1BD1-4BBC-41C9-AB95-7B51BB0AE62E}" srcOrd="0" destOrd="0" presId="urn:microsoft.com/office/officeart/2005/8/layout/cycle7"/>
    <dgm:cxn modelId="{FF0C22F2-5BA9-4460-B551-63E1ED6BF80C}" type="presOf" srcId="{7F4D6059-9F7C-4B1D-9985-4F8EB5E82080}" destId="{7C9BF628-D6D5-4722-A963-C553ACAC8F95}" srcOrd="0" destOrd="0" presId="urn:microsoft.com/office/officeart/2005/8/layout/cycle7"/>
    <dgm:cxn modelId="{64AD1C44-DE5D-4E6B-986E-F90ABA516872}" type="presParOf" srcId="{6CAA0F55-60E8-46D6-B19C-11DC0C6E5024}" destId="{614C4205-A810-4372-9B9C-5B028B68B7AF}" srcOrd="0" destOrd="0" presId="urn:microsoft.com/office/officeart/2005/8/layout/cycle7"/>
    <dgm:cxn modelId="{6AC78923-4C87-4C18-8E27-3EEB7E402A58}" type="presParOf" srcId="{6CAA0F55-60E8-46D6-B19C-11DC0C6E5024}" destId="{BDCD1BD1-4BBC-41C9-AB95-7B51BB0AE62E}" srcOrd="1" destOrd="0" presId="urn:microsoft.com/office/officeart/2005/8/layout/cycle7"/>
    <dgm:cxn modelId="{1AE0890D-29CE-4D33-9893-3BB8838EC983}" type="presParOf" srcId="{BDCD1BD1-4BBC-41C9-AB95-7B51BB0AE62E}" destId="{04E65655-4303-43AB-BB65-D77BB43CF6ED}" srcOrd="0" destOrd="0" presId="urn:microsoft.com/office/officeart/2005/8/layout/cycle7"/>
    <dgm:cxn modelId="{C58C408C-9DBE-4CD3-A3C4-39991FBDF395}" type="presParOf" srcId="{6CAA0F55-60E8-46D6-B19C-11DC0C6E5024}" destId="{54B27D6D-0843-4F41-8F33-DDB44D142618}" srcOrd="2" destOrd="0" presId="urn:microsoft.com/office/officeart/2005/8/layout/cycle7"/>
    <dgm:cxn modelId="{30A61BAB-B4B2-405E-9D07-41B6C37B4475}" type="presParOf" srcId="{6CAA0F55-60E8-46D6-B19C-11DC0C6E5024}" destId="{46286A75-6ABA-4A37-8903-9C2F83EF6327}" srcOrd="3" destOrd="0" presId="urn:microsoft.com/office/officeart/2005/8/layout/cycle7"/>
    <dgm:cxn modelId="{43E7BD72-6F1A-456C-8AAC-2A207AF8173B}" type="presParOf" srcId="{46286A75-6ABA-4A37-8903-9C2F83EF6327}" destId="{1C6852F9-FC0C-4D79-AE8A-EB0073CBBCE0}" srcOrd="0" destOrd="0" presId="urn:microsoft.com/office/officeart/2005/8/layout/cycle7"/>
    <dgm:cxn modelId="{263AC5DF-81F5-4F1E-AB16-014BB4C648D8}" type="presParOf" srcId="{6CAA0F55-60E8-46D6-B19C-11DC0C6E5024}" destId="{ABBC8700-8456-4209-B88A-5B5CA2FA0780}" srcOrd="4" destOrd="0" presId="urn:microsoft.com/office/officeart/2005/8/layout/cycle7"/>
    <dgm:cxn modelId="{CF3D1A29-170B-4837-84D4-36CCA6206A9D}" type="presParOf" srcId="{6CAA0F55-60E8-46D6-B19C-11DC0C6E5024}" destId="{D2A86BF9-AD1D-45D0-8A9E-A85CE2F121BD}" srcOrd="5" destOrd="0" presId="urn:microsoft.com/office/officeart/2005/8/layout/cycle7"/>
    <dgm:cxn modelId="{C427FD33-98DB-44A8-B54D-229CE6A13ED9}" type="presParOf" srcId="{D2A86BF9-AD1D-45D0-8A9E-A85CE2F121BD}" destId="{AC5CE1E1-19B1-41FD-B15E-3B3DD2E960B0}" srcOrd="0" destOrd="0" presId="urn:microsoft.com/office/officeart/2005/8/layout/cycle7"/>
    <dgm:cxn modelId="{290D7D9E-6D5D-4C59-B48F-D858280ACA10}" type="presParOf" srcId="{6CAA0F55-60E8-46D6-B19C-11DC0C6E5024}" destId="{F8889BE1-3230-47E5-9181-6FDA31B542EE}" srcOrd="6" destOrd="0" presId="urn:microsoft.com/office/officeart/2005/8/layout/cycle7"/>
    <dgm:cxn modelId="{16547B07-92F5-4F11-B61A-3C016CD7A9E1}" type="presParOf" srcId="{6CAA0F55-60E8-46D6-B19C-11DC0C6E5024}" destId="{AE93CEB8-C42E-475B-B83E-0B0D372904D3}" srcOrd="7" destOrd="0" presId="urn:microsoft.com/office/officeart/2005/8/layout/cycle7"/>
    <dgm:cxn modelId="{8E53B15B-C7B4-4529-935C-188CE8FB8529}" type="presParOf" srcId="{AE93CEB8-C42E-475B-B83E-0B0D372904D3}" destId="{3A4419E8-9250-4A4E-894E-C2735377038D}" srcOrd="0" destOrd="0" presId="urn:microsoft.com/office/officeart/2005/8/layout/cycle7"/>
    <dgm:cxn modelId="{B0B1A29F-7811-4F95-A718-322017DB5C7C}" type="presParOf" srcId="{6CAA0F55-60E8-46D6-B19C-11DC0C6E5024}" destId="{F30C62F1-B48C-4889-8BF6-7425F8492D20}" srcOrd="8" destOrd="0" presId="urn:microsoft.com/office/officeart/2005/8/layout/cycle7"/>
    <dgm:cxn modelId="{DCA1A91D-2575-4B6F-A77C-B4CA2CA7DE42}" type="presParOf" srcId="{6CAA0F55-60E8-46D6-B19C-11DC0C6E5024}" destId="{88875347-4F68-44B6-9E74-446A0193C315}" srcOrd="9" destOrd="0" presId="urn:microsoft.com/office/officeart/2005/8/layout/cycle7"/>
    <dgm:cxn modelId="{E860E93C-2316-4DD8-87DA-170B39B1B7D5}" type="presParOf" srcId="{88875347-4F68-44B6-9E74-446A0193C315}" destId="{585461B5-685A-499F-A011-DCB659976C31}" srcOrd="0" destOrd="0" presId="urn:microsoft.com/office/officeart/2005/8/layout/cycle7"/>
    <dgm:cxn modelId="{6F8CA22A-53AC-4D42-B1BE-1144776B7B9F}" type="presParOf" srcId="{6CAA0F55-60E8-46D6-B19C-11DC0C6E5024}" destId="{827B1509-66DB-4E9A-9465-E325C426E45C}" srcOrd="10" destOrd="0" presId="urn:microsoft.com/office/officeart/2005/8/layout/cycle7"/>
    <dgm:cxn modelId="{D75AE3FF-BC78-4BF6-9CD9-882133815EBF}" type="presParOf" srcId="{6CAA0F55-60E8-46D6-B19C-11DC0C6E5024}" destId="{7C9BF628-D6D5-4722-A963-C553ACAC8F95}" srcOrd="11" destOrd="0" presId="urn:microsoft.com/office/officeart/2005/8/layout/cycle7"/>
    <dgm:cxn modelId="{DF24B470-939C-4276-9D07-69C766704192}" type="presParOf" srcId="{7C9BF628-D6D5-4722-A963-C553ACAC8F95}" destId="{5A925D41-14A4-4D95-BDD0-5ADEA1D1234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F4B59-F7C5-47F4-B927-0113D031713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5065DA-A225-4763-9BFF-E70CEC8FF5D0}">
      <dgm:prSet phldrT="[Text]"/>
      <dgm:spPr/>
      <dgm:t>
        <a:bodyPr/>
        <a:lstStyle/>
        <a:p>
          <a:r>
            <a:rPr lang="cs-CZ" dirty="0" smtClean="0"/>
            <a:t>Test fragility kapilár </a:t>
          </a:r>
        </a:p>
        <a:p>
          <a:r>
            <a:rPr lang="cs-CZ" dirty="0" smtClean="0"/>
            <a:t>dle </a:t>
          </a:r>
          <a:r>
            <a:rPr lang="cs-CZ" dirty="0" err="1" smtClean="0"/>
            <a:t>Rumpel</a:t>
          </a:r>
          <a:r>
            <a:rPr lang="cs-CZ" dirty="0" smtClean="0"/>
            <a:t> - </a:t>
          </a:r>
          <a:r>
            <a:rPr lang="cs-CZ" dirty="0" err="1" smtClean="0"/>
            <a:t>Leeda</a:t>
          </a:r>
          <a:endParaRPr lang="cs-CZ" dirty="0"/>
        </a:p>
      </dgm:t>
    </dgm:pt>
    <dgm:pt modelId="{3A5F8184-A568-4C31-A794-0AD4F01C7844}" type="parTrans" cxnId="{B61A0568-ED7E-4F98-A993-637D4346759C}">
      <dgm:prSet/>
      <dgm:spPr/>
      <dgm:t>
        <a:bodyPr/>
        <a:lstStyle/>
        <a:p>
          <a:endParaRPr lang="cs-CZ"/>
        </a:p>
      </dgm:t>
    </dgm:pt>
    <dgm:pt modelId="{9A0761D4-37F1-462F-A483-6DF7741831EF}" type="sibTrans" cxnId="{B61A0568-ED7E-4F98-A993-637D4346759C}">
      <dgm:prSet/>
      <dgm:spPr/>
      <dgm:t>
        <a:bodyPr/>
        <a:lstStyle/>
        <a:p>
          <a:endParaRPr lang="cs-CZ"/>
        </a:p>
      </dgm:t>
    </dgm:pt>
    <dgm:pt modelId="{ECD794D4-BE5C-4F2A-B103-10664E82FEAF}">
      <dgm:prSet phldrT="[Text]"/>
      <dgm:spPr/>
      <dgm:t>
        <a:bodyPr/>
        <a:lstStyle/>
        <a:p>
          <a:endParaRPr lang="cs-CZ" dirty="0"/>
        </a:p>
      </dgm:t>
    </dgm:pt>
    <dgm:pt modelId="{DCD797C9-4BE6-4ACB-B271-4C3E31F516AE}" type="parTrans" cxnId="{2081A25F-40B3-4E3B-9FDA-790E8B42D569}">
      <dgm:prSet/>
      <dgm:spPr/>
      <dgm:t>
        <a:bodyPr/>
        <a:lstStyle/>
        <a:p>
          <a:endParaRPr lang="cs-CZ"/>
        </a:p>
      </dgm:t>
    </dgm:pt>
    <dgm:pt modelId="{3E668D5F-7E3F-450D-AFF6-DB1EEDE30EE6}" type="sibTrans" cxnId="{2081A25F-40B3-4E3B-9FDA-790E8B42D569}">
      <dgm:prSet/>
      <dgm:spPr/>
      <dgm:t>
        <a:bodyPr/>
        <a:lstStyle/>
        <a:p>
          <a:endParaRPr lang="cs-CZ"/>
        </a:p>
      </dgm:t>
    </dgm:pt>
    <dgm:pt modelId="{17C270EB-7601-49D6-8597-232777289878}">
      <dgm:prSet phldrT="[Text]"/>
      <dgm:spPr/>
      <dgm:t>
        <a:bodyPr/>
        <a:lstStyle/>
        <a:p>
          <a:r>
            <a:rPr lang="cs-CZ" dirty="0" smtClean="0"/>
            <a:t>Sledování času vzniku petechií na vnitřní straně předloktí po působení tlaku 100 mm </a:t>
          </a:r>
          <a:r>
            <a:rPr lang="cs-CZ" dirty="0" err="1" smtClean="0"/>
            <a:t>Hgv</a:t>
          </a:r>
          <a:r>
            <a:rPr lang="cs-CZ" dirty="0" smtClean="0"/>
            <a:t> po dobu 10 min. na čtverci o rozměrech 4x4 cm.</a:t>
          </a:r>
          <a:endParaRPr lang="cs-CZ" dirty="0"/>
        </a:p>
      </dgm:t>
    </dgm:pt>
    <dgm:pt modelId="{AB2C8003-5041-4895-9B99-8E8B2BCC1EDE}" type="parTrans" cxnId="{82E8E3B0-AB88-4A14-88D7-A5EFC7143B22}">
      <dgm:prSet/>
      <dgm:spPr/>
      <dgm:t>
        <a:bodyPr/>
        <a:lstStyle/>
        <a:p>
          <a:endParaRPr lang="cs-CZ"/>
        </a:p>
      </dgm:t>
    </dgm:pt>
    <dgm:pt modelId="{B57B24DC-F8B4-4571-A79D-80999785C46D}" type="sibTrans" cxnId="{82E8E3B0-AB88-4A14-88D7-A5EFC7143B22}">
      <dgm:prSet/>
      <dgm:spPr/>
      <dgm:t>
        <a:bodyPr/>
        <a:lstStyle/>
        <a:p>
          <a:endParaRPr lang="cs-CZ"/>
        </a:p>
      </dgm:t>
    </dgm:pt>
    <dgm:pt modelId="{EB162CA2-4E6A-4004-AA43-1FCEDEFDCDCE}">
      <dgm:prSet phldrT="[Text]"/>
      <dgm:spPr/>
      <dgm:t>
        <a:bodyPr/>
        <a:lstStyle/>
        <a:p>
          <a:r>
            <a:rPr lang="cs-CZ" dirty="0" err="1" smtClean="0"/>
            <a:t>aPTT</a:t>
          </a:r>
          <a:r>
            <a:rPr lang="cs-CZ" dirty="0" smtClean="0"/>
            <a:t> test </a:t>
          </a:r>
          <a:endParaRPr lang="cs-CZ" dirty="0"/>
        </a:p>
      </dgm:t>
    </dgm:pt>
    <dgm:pt modelId="{7E443733-9A07-4FEF-8192-11139A28640B}" type="parTrans" cxnId="{176FFC0D-DA65-4919-8D91-C94C808D4C9B}">
      <dgm:prSet/>
      <dgm:spPr/>
      <dgm:t>
        <a:bodyPr/>
        <a:lstStyle/>
        <a:p>
          <a:endParaRPr lang="cs-CZ"/>
        </a:p>
      </dgm:t>
    </dgm:pt>
    <dgm:pt modelId="{3EB1145B-359E-4DBB-9BE1-753293EC8F8B}" type="sibTrans" cxnId="{176FFC0D-DA65-4919-8D91-C94C808D4C9B}">
      <dgm:prSet/>
      <dgm:spPr/>
      <dgm:t>
        <a:bodyPr/>
        <a:lstStyle/>
        <a:p>
          <a:endParaRPr lang="cs-CZ"/>
        </a:p>
      </dgm:t>
    </dgm:pt>
    <dgm:pt modelId="{974D67FE-2E08-4F6E-BB14-469E7BBF9354}">
      <dgm:prSet phldrT="[Text]"/>
      <dgm:spPr/>
      <dgm:t>
        <a:bodyPr/>
        <a:lstStyle/>
        <a:p>
          <a:r>
            <a:rPr lang="cs-CZ" dirty="0" smtClean="0"/>
            <a:t>Vnitřní cesta srážení </a:t>
          </a:r>
          <a:endParaRPr lang="cs-CZ" dirty="0"/>
        </a:p>
      </dgm:t>
    </dgm:pt>
    <dgm:pt modelId="{771AA7FC-1EDF-43A2-89B7-30F06101DABE}" type="parTrans" cxnId="{266F6CE1-42B5-45F3-B945-E833EBA03D03}">
      <dgm:prSet/>
      <dgm:spPr/>
      <dgm:t>
        <a:bodyPr/>
        <a:lstStyle/>
        <a:p>
          <a:endParaRPr lang="cs-CZ"/>
        </a:p>
      </dgm:t>
    </dgm:pt>
    <dgm:pt modelId="{8052B712-087E-446F-A917-002269848C27}" type="sibTrans" cxnId="{266F6CE1-42B5-45F3-B945-E833EBA03D03}">
      <dgm:prSet/>
      <dgm:spPr/>
      <dgm:t>
        <a:bodyPr/>
        <a:lstStyle/>
        <a:p>
          <a:endParaRPr lang="cs-CZ"/>
        </a:p>
      </dgm:t>
    </dgm:pt>
    <dgm:pt modelId="{CF0523BC-5D77-480A-AA92-6234AF34E94E}">
      <dgm:prSet phldrT="[Text]"/>
      <dgm:spPr/>
      <dgm:t>
        <a:bodyPr/>
        <a:lstStyle/>
        <a:p>
          <a:r>
            <a:rPr lang="cs-CZ" dirty="0" smtClean="0"/>
            <a:t>Krvácivost dle </a:t>
          </a:r>
          <a:r>
            <a:rPr lang="cs-CZ" dirty="0" err="1" smtClean="0"/>
            <a:t>Duke</a:t>
          </a:r>
          <a:r>
            <a:rPr lang="cs-CZ" dirty="0" smtClean="0"/>
            <a:t> </a:t>
          </a:r>
          <a:endParaRPr lang="cs-CZ" dirty="0"/>
        </a:p>
      </dgm:t>
    </dgm:pt>
    <dgm:pt modelId="{0228973F-D384-44C3-BDBC-1E5DB2AEDF84}" type="parTrans" cxnId="{AA67FBFE-DDC5-4D18-885B-AB75BDAB367A}">
      <dgm:prSet/>
      <dgm:spPr/>
      <dgm:t>
        <a:bodyPr/>
        <a:lstStyle/>
        <a:p>
          <a:endParaRPr lang="cs-CZ"/>
        </a:p>
      </dgm:t>
    </dgm:pt>
    <dgm:pt modelId="{DC3AA32A-90F3-4A4E-B5DA-A7926FCEE848}" type="sibTrans" cxnId="{AA67FBFE-DDC5-4D18-885B-AB75BDAB367A}">
      <dgm:prSet/>
      <dgm:spPr/>
      <dgm:t>
        <a:bodyPr/>
        <a:lstStyle/>
        <a:p>
          <a:endParaRPr lang="cs-CZ"/>
        </a:p>
      </dgm:t>
    </dgm:pt>
    <dgm:pt modelId="{CDA16803-1B31-401F-8C21-1FCC2387F0BF}">
      <dgm:prSet phldrT="[Text]"/>
      <dgm:spPr/>
      <dgm:t>
        <a:bodyPr/>
        <a:lstStyle/>
        <a:p>
          <a:r>
            <a:rPr lang="cs-CZ" dirty="0" smtClean="0"/>
            <a:t>Vpich do ušního boltce a sledování doby zástavy krvácení </a:t>
          </a:r>
          <a:endParaRPr lang="cs-CZ" dirty="0"/>
        </a:p>
      </dgm:t>
    </dgm:pt>
    <dgm:pt modelId="{2607538B-7630-48DB-A810-1F7FD3672BF9}" type="parTrans" cxnId="{A4C67BF6-1B64-4E0D-9488-3D1914F4AF54}">
      <dgm:prSet/>
      <dgm:spPr/>
      <dgm:t>
        <a:bodyPr/>
        <a:lstStyle/>
        <a:p>
          <a:endParaRPr lang="cs-CZ"/>
        </a:p>
      </dgm:t>
    </dgm:pt>
    <dgm:pt modelId="{A136359C-5E30-45FC-9013-A3BABFC77907}" type="sibTrans" cxnId="{A4C67BF6-1B64-4E0D-9488-3D1914F4AF54}">
      <dgm:prSet/>
      <dgm:spPr/>
      <dgm:t>
        <a:bodyPr/>
        <a:lstStyle/>
        <a:p>
          <a:endParaRPr lang="cs-CZ"/>
        </a:p>
      </dgm:t>
    </dgm:pt>
    <dgm:pt modelId="{160C450D-440F-4823-82D6-5E96876E057B}">
      <dgm:prSet phldrT="[Text]"/>
      <dgm:spPr/>
      <dgm:t>
        <a:bodyPr/>
        <a:lstStyle/>
        <a:p>
          <a:r>
            <a:rPr lang="cs-CZ" dirty="0" smtClean="0"/>
            <a:t>Monitoring  léčby heparinem</a:t>
          </a:r>
          <a:endParaRPr lang="cs-CZ" dirty="0"/>
        </a:p>
      </dgm:t>
    </dgm:pt>
    <dgm:pt modelId="{549036DD-6753-47EC-8F4D-2153E6C83595}" type="parTrans" cxnId="{E60082E2-1399-4A6C-946A-0B34A7F88A85}">
      <dgm:prSet/>
      <dgm:spPr/>
    </dgm:pt>
    <dgm:pt modelId="{E94DE155-82B7-4B98-A9F6-53681563E576}" type="sibTrans" cxnId="{E60082E2-1399-4A6C-946A-0B34A7F88A85}">
      <dgm:prSet/>
      <dgm:spPr/>
    </dgm:pt>
    <dgm:pt modelId="{63BA0E44-C1AA-4240-89FD-1C848E752DFA}">
      <dgm:prSet phldrT="[Text]"/>
      <dgm:spPr/>
      <dgm:t>
        <a:bodyPr/>
        <a:lstStyle/>
        <a:p>
          <a:endParaRPr lang="cs-CZ" dirty="0"/>
        </a:p>
      </dgm:t>
    </dgm:pt>
    <dgm:pt modelId="{DEB22B9F-3CBC-45EB-9BDE-0D9C576878FB}" type="parTrans" cxnId="{A3A68882-7A41-4139-8068-9D8FE1F380CF}">
      <dgm:prSet/>
      <dgm:spPr/>
    </dgm:pt>
    <dgm:pt modelId="{EF99FBB4-593A-4439-8D67-78F1E3155D14}" type="sibTrans" cxnId="{A3A68882-7A41-4139-8068-9D8FE1F380CF}">
      <dgm:prSet/>
      <dgm:spPr/>
    </dgm:pt>
    <dgm:pt modelId="{D69AB522-B0A4-4C22-A874-988190F91EA2}">
      <dgm:prSet phldrT="[Text]"/>
      <dgm:spPr/>
      <dgm:t>
        <a:bodyPr/>
        <a:lstStyle/>
        <a:p>
          <a:r>
            <a:rPr lang="cs-CZ" dirty="0" smtClean="0"/>
            <a:t>Aktivovaný </a:t>
          </a:r>
          <a:r>
            <a:rPr lang="cs-CZ" dirty="0" err="1" smtClean="0"/>
            <a:t>protrombinový</a:t>
          </a:r>
          <a:r>
            <a:rPr lang="cs-CZ" dirty="0" smtClean="0"/>
            <a:t> čas</a:t>
          </a:r>
          <a:endParaRPr lang="cs-CZ" dirty="0"/>
        </a:p>
      </dgm:t>
    </dgm:pt>
    <dgm:pt modelId="{49E95906-466D-4F80-944A-C75087B5FE13}" type="parTrans" cxnId="{35DD20B2-A66A-42CD-9DCB-843BBF4D369B}">
      <dgm:prSet/>
      <dgm:spPr/>
    </dgm:pt>
    <dgm:pt modelId="{C282070A-DBF5-4089-9A06-8DB54E6548E7}" type="sibTrans" cxnId="{35DD20B2-A66A-42CD-9DCB-843BBF4D369B}">
      <dgm:prSet/>
      <dgm:spPr/>
    </dgm:pt>
    <dgm:pt modelId="{3A7E4DE0-FED1-48B6-828A-95DF59FB8535}">
      <dgm:prSet phldrT="[Text]"/>
      <dgm:spPr/>
      <dgm:t>
        <a:bodyPr/>
        <a:lstStyle/>
        <a:p>
          <a:endParaRPr lang="cs-CZ" dirty="0"/>
        </a:p>
      </dgm:t>
    </dgm:pt>
    <dgm:pt modelId="{630CF785-2D87-4FDC-A139-601A09844F41}" type="parTrans" cxnId="{88FBE68F-0ECC-47F2-85AD-06338B197F94}">
      <dgm:prSet/>
      <dgm:spPr/>
    </dgm:pt>
    <dgm:pt modelId="{151726CD-B693-4E76-8A60-F89FE589A340}" type="sibTrans" cxnId="{88FBE68F-0ECC-47F2-85AD-06338B197F94}">
      <dgm:prSet/>
      <dgm:spPr/>
    </dgm:pt>
    <dgm:pt modelId="{E6F23002-9A5C-4E08-A429-C7D80D8053EC}">
      <dgm:prSet phldrT="[Text]"/>
      <dgm:spPr/>
      <dgm:t>
        <a:bodyPr/>
        <a:lstStyle/>
        <a:p>
          <a:r>
            <a:rPr lang="cs-CZ" dirty="0" smtClean="0"/>
            <a:t>Informuje o destičkovém faktoru. </a:t>
          </a:r>
          <a:endParaRPr lang="cs-CZ" dirty="0"/>
        </a:p>
      </dgm:t>
    </dgm:pt>
    <dgm:pt modelId="{F5BBFBDB-1BBA-4603-97AE-CA001855148E}" type="parTrans" cxnId="{9257D868-30F5-4267-ABB3-DBC817EBBCB2}">
      <dgm:prSet/>
      <dgm:spPr/>
    </dgm:pt>
    <dgm:pt modelId="{866451F9-EB8E-43C2-A1FD-6F9D43F0EC16}" type="sibTrans" cxnId="{9257D868-30F5-4267-ABB3-DBC817EBBCB2}">
      <dgm:prSet/>
      <dgm:spPr/>
    </dgm:pt>
    <dgm:pt modelId="{7CC0CD03-D63C-40B3-A75B-291C885721A0}" type="pres">
      <dgm:prSet presAssocID="{B50F4B59-F7C5-47F4-B927-0113D03171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4F5D85-B569-422C-9EDE-523BBD036D34}" type="pres">
      <dgm:prSet presAssocID="{F65065DA-A225-4763-9BFF-E70CEC8FF5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0C8B4-43FF-4778-B721-B1B6C4CB62D1}" type="pres">
      <dgm:prSet presAssocID="{9A0761D4-37F1-462F-A483-6DF7741831EF}" presName="sibTrans" presStyleCnt="0"/>
      <dgm:spPr/>
    </dgm:pt>
    <dgm:pt modelId="{359E7277-9050-4211-BD76-65911FC4A07E}" type="pres">
      <dgm:prSet presAssocID="{EB162CA2-4E6A-4004-AA43-1FCEDEFDCD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FC6541-7AD8-49FD-AE44-A170BCBEF060}" type="pres">
      <dgm:prSet presAssocID="{3EB1145B-359E-4DBB-9BE1-753293EC8F8B}" presName="sibTrans" presStyleCnt="0"/>
      <dgm:spPr/>
    </dgm:pt>
    <dgm:pt modelId="{D9AE1374-E2E5-4545-A3A3-03628C751F50}" type="pres">
      <dgm:prSet presAssocID="{CF0523BC-5D77-480A-AA92-6234AF34E9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FAD812-700E-4276-9139-B171E3524437}" type="presOf" srcId="{ECD794D4-BE5C-4F2A-B103-10664E82FEAF}" destId="{004F5D85-B569-422C-9EDE-523BBD036D34}" srcOrd="0" destOrd="1" presId="urn:microsoft.com/office/officeart/2005/8/layout/hList6"/>
    <dgm:cxn modelId="{B61A0568-ED7E-4F98-A993-637D4346759C}" srcId="{B50F4B59-F7C5-47F4-B927-0113D0317137}" destId="{F65065DA-A225-4763-9BFF-E70CEC8FF5D0}" srcOrd="0" destOrd="0" parTransId="{3A5F8184-A568-4C31-A794-0AD4F01C7844}" sibTransId="{9A0761D4-37F1-462F-A483-6DF7741831EF}"/>
    <dgm:cxn modelId="{82E8E3B0-AB88-4A14-88D7-A5EFC7143B22}" srcId="{F65065DA-A225-4763-9BFF-E70CEC8FF5D0}" destId="{17C270EB-7601-49D6-8597-232777289878}" srcOrd="1" destOrd="0" parTransId="{AB2C8003-5041-4895-9B99-8E8B2BCC1EDE}" sibTransId="{B57B24DC-F8B4-4571-A79D-80999785C46D}"/>
    <dgm:cxn modelId="{741C2C28-96B2-4BC8-BDA1-01BE7C7256E5}" type="presOf" srcId="{63BA0E44-C1AA-4240-89FD-1C848E752DFA}" destId="{359E7277-9050-4211-BD76-65911FC4A07E}" srcOrd="0" destOrd="4" presId="urn:microsoft.com/office/officeart/2005/8/layout/hList6"/>
    <dgm:cxn modelId="{46003EC6-1784-45F1-815B-D5C06F8B6468}" type="presOf" srcId="{B50F4B59-F7C5-47F4-B927-0113D0317137}" destId="{7CC0CD03-D63C-40B3-A75B-291C885721A0}" srcOrd="0" destOrd="0" presId="urn:microsoft.com/office/officeart/2005/8/layout/hList6"/>
    <dgm:cxn modelId="{23736F55-0CA6-48F2-BE77-8B46C21EDCBC}" type="presOf" srcId="{974D67FE-2E08-4F6E-BB14-469E7BBF9354}" destId="{359E7277-9050-4211-BD76-65911FC4A07E}" srcOrd="0" destOrd="1" presId="urn:microsoft.com/office/officeart/2005/8/layout/hList6"/>
    <dgm:cxn modelId="{407A9C72-E3B4-44C9-8479-63CEF39B10A4}" type="presOf" srcId="{CF0523BC-5D77-480A-AA92-6234AF34E94E}" destId="{D9AE1374-E2E5-4545-A3A3-03628C751F50}" srcOrd="0" destOrd="0" presId="urn:microsoft.com/office/officeart/2005/8/layout/hList6"/>
    <dgm:cxn modelId="{BA10DC7F-C7A2-4F7B-B1A3-9FFCD4EFEE13}" type="presOf" srcId="{E6F23002-9A5C-4E08-A429-C7D80D8053EC}" destId="{D9AE1374-E2E5-4545-A3A3-03628C751F50}" srcOrd="0" destOrd="2" presId="urn:microsoft.com/office/officeart/2005/8/layout/hList6"/>
    <dgm:cxn modelId="{9257D868-30F5-4267-ABB3-DBC817EBBCB2}" srcId="{CF0523BC-5D77-480A-AA92-6234AF34E94E}" destId="{E6F23002-9A5C-4E08-A429-C7D80D8053EC}" srcOrd="1" destOrd="0" parTransId="{F5BBFBDB-1BBA-4603-97AE-CA001855148E}" sibTransId="{866451F9-EB8E-43C2-A1FD-6F9D43F0EC16}"/>
    <dgm:cxn modelId="{266F6CE1-42B5-45F3-B945-E833EBA03D03}" srcId="{EB162CA2-4E6A-4004-AA43-1FCEDEFDCDCE}" destId="{974D67FE-2E08-4F6E-BB14-469E7BBF9354}" srcOrd="0" destOrd="0" parTransId="{771AA7FC-1EDF-43A2-89B7-30F06101DABE}" sibTransId="{8052B712-087E-446F-A917-002269848C27}"/>
    <dgm:cxn modelId="{176FFC0D-DA65-4919-8D91-C94C808D4C9B}" srcId="{B50F4B59-F7C5-47F4-B927-0113D0317137}" destId="{EB162CA2-4E6A-4004-AA43-1FCEDEFDCDCE}" srcOrd="1" destOrd="0" parTransId="{7E443733-9A07-4FEF-8192-11139A28640B}" sibTransId="{3EB1145B-359E-4DBB-9BE1-753293EC8F8B}"/>
    <dgm:cxn modelId="{991D3061-DD0B-4AED-A807-ADE8761315EB}" type="presOf" srcId="{3A7E4DE0-FED1-48B6-828A-95DF59FB8535}" destId="{D9AE1374-E2E5-4545-A3A3-03628C751F50}" srcOrd="0" destOrd="3" presId="urn:microsoft.com/office/officeart/2005/8/layout/hList6"/>
    <dgm:cxn modelId="{F2242D89-4CEB-4699-9156-A6A046EEA51B}" type="presOf" srcId="{EB162CA2-4E6A-4004-AA43-1FCEDEFDCDCE}" destId="{359E7277-9050-4211-BD76-65911FC4A07E}" srcOrd="0" destOrd="0" presId="urn:microsoft.com/office/officeart/2005/8/layout/hList6"/>
    <dgm:cxn modelId="{5C3DDA47-F76E-4E17-AE07-68DB2E5FC8B6}" type="presOf" srcId="{F65065DA-A225-4763-9BFF-E70CEC8FF5D0}" destId="{004F5D85-B569-422C-9EDE-523BBD036D34}" srcOrd="0" destOrd="0" presId="urn:microsoft.com/office/officeart/2005/8/layout/hList6"/>
    <dgm:cxn modelId="{42FA632A-C6F6-45D7-B1FF-234D4051B237}" type="presOf" srcId="{17C270EB-7601-49D6-8597-232777289878}" destId="{004F5D85-B569-422C-9EDE-523BBD036D34}" srcOrd="0" destOrd="2" presId="urn:microsoft.com/office/officeart/2005/8/layout/hList6"/>
    <dgm:cxn modelId="{F7AA86A4-D61C-4FF7-845A-6D604E776070}" type="presOf" srcId="{160C450D-440F-4823-82D6-5E96876E057B}" destId="{359E7277-9050-4211-BD76-65911FC4A07E}" srcOrd="0" destOrd="2" presId="urn:microsoft.com/office/officeart/2005/8/layout/hList6"/>
    <dgm:cxn modelId="{B7E9DBE7-CAE1-4572-A6D7-52AE2DD32093}" type="presOf" srcId="{CDA16803-1B31-401F-8C21-1FCC2387F0BF}" destId="{D9AE1374-E2E5-4545-A3A3-03628C751F50}" srcOrd="0" destOrd="1" presId="urn:microsoft.com/office/officeart/2005/8/layout/hList6"/>
    <dgm:cxn modelId="{CE44AB23-71A1-4C81-8C8E-DADDC2ECD0C8}" type="presOf" srcId="{D69AB522-B0A4-4C22-A874-988190F91EA2}" destId="{359E7277-9050-4211-BD76-65911FC4A07E}" srcOrd="0" destOrd="3" presId="urn:microsoft.com/office/officeart/2005/8/layout/hList6"/>
    <dgm:cxn modelId="{A3A68882-7A41-4139-8068-9D8FE1F380CF}" srcId="{EB162CA2-4E6A-4004-AA43-1FCEDEFDCDCE}" destId="{63BA0E44-C1AA-4240-89FD-1C848E752DFA}" srcOrd="3" destOrd="0" parTransId="{DEB22B9F-3CBC-45EB-9BDE-0D9C576878FB}" sibTransId="{EF99FBB4-593A-4439-8D67-78F1E3155D14}"/>
    <dgm:cxn modelId="{88FBE68F-0ECC-47F2-85AD-06338B197F94}" srcId="{CF0523BC-5D77-480A-AA92-6234AF34E94E}" destId="{3A7E4DE0-FED1-48B6-828A-95DF59FB8535}" srcOrd="2" destOrd="0" parTransId="{630CF785-2D87-4FDC-A139-601A09844F41}" sibTransId="{151726CD-B693-4E76-8A60-F89FE589A340}"/>
    <dgm:cxn modelId="{35DD20B2-A66A-42CD-9DCB-843BBF4D369B}" srcId="{EB162CA2-4E6A-4004-AA43-1FCEDEFDCDCE}" destId="{D69AB522-B0A4-4C22-A874-988190F91EA2}" srcOrd="2" destOrd="0" parTransId="{49E95906-466D-4F80-944A-C75087B5FE13}" sibTransId="{C282070A-DBF5-4089-9A06-8DB54E6548E7}"/>
    <dgm:cxn modelId="{A4C67BF6-1B64-4E0D-9488-3D1914F4AF54}" srcId="{CF0523BC-5D77-480A-AA92-6234AF34E94E}" destId="{CDA16803-1B31-401F-8C21-1FCC2387F0BF}" srcOrd="0" destOrd="0" parTransId="{2607538B-7630-48DB-A810-1F7FD3672BF9}" sibTransId="{A136359C-5E30-45FC-9013-A3BABFC77907}"/>
    <dgm:cxn modelId="{2081A25F-40B3-4E3B-9FDA-790E8B42D569}" srcId="{F65065DA-A225-4763-9BFF-E70CEC8FF5D0}" destId="{ECD794D4-BE5C-4F2A-B103-10664E82FEAF}" srcOrd="0" destOrd="0" parTransId="{DCD797C9-4BE6-4ACB-B271-4C3E31F516AE}" sibTransId="{3E668D5F-7E3F-450D-AFF6-DB1EEDE30EE6}"/>
    <dgm:cxn modelId="{AA67FBFE-DDC5-4D18-885B-AB75BDAB367A}" srcId="{B50F4B59-F7C5-47F4-B927-0113D0317137}" destId="{CF0523BC-5D77-480A-AA92-6234AF34E94E}" srcOrd="2" destOrd="0" parTransId="{0228973F-D384-44C3-BDBC-1E5DB2AEDF84}" sibTransId="{DC3AA32A-90F3-4A4E-B5DA-A7926FCEE848}"/>
    <dgm:cxn modelId="{E60082E2-1399-4A6C-946A-0B34A7F88A85}" srcId="{EB162CA2-4E6A-4004-AA43-1FCEDEFDCDCE}" destId="{160C450D-440F-4823-82D6-5E96876E057B}" srcOrd="1" destOrd="0" parTransId="{549036DD-6753-47EC-8F4D-2153E6C83595}" sibTransId="{E94DE155-82B7-4B98-A9F6-53681563E576}"/>
    <dgm:cxn modelId="{9124D6A9-C650-41BC-8ECB-4DB72CA55F7E}" type="presParOf" srcId="{7CC0CD03-D63C-40B3-A75B-291C885721A0}" destId="{004F5D85-B569-422C-9EDE-523BBD036D34}" srcOrd="0" destOrd="0" presId="urn:microsoft.com/office/officeart/2005/8/layout/hList6"/>
    <dgm:cxn modelId="{B6D9D4BA-DE0A-45DD-A7F8-467A81086927}" type="presParOf" srcId="{7CC0CD03-D63C-40B3-A75B-291C885721A0}" destId="{96B0C8B4-43FF-4778-B721-B1B6C4CB62D1}" srcOrd="1" destOrd="0" presId="urn:microsoft.com/office/officeart/2005/8/layout/hList6"/>
    <dgm:cxn modelId="{85A59421-8AC8-4F7B-AD86-548F7C60F810}" type="presParOf" srcId="{7CC0CD03-D63C-40B3-A75B-291C885721A0}" destId="{359E7277-9050-4211-BD76-65911FC4A07E}" srcOrd="2" destOrd="0" presId="urn:microsoft.com/office/officeart/2005/8/layout/hList6"/>
    <dgm:cxn modelId="{A3D67C87-C678-408C-AF55-6232DE9BF8BF}" type="presParOf" srcId="{7CC0CD03-D63C-40B3-A75B-291C885721A0}" destId="{A6FC6541-7AD8-49FD-AE44-A170BCBEF060}" srcOrd="3" destOrd="0" presId="urn:microsoft.com/office/officeart/2005/8/layout/hList6"/>
    <dgm:cxn modelId="{02EB7ABC-5A08-4E63-8C1F-E974A644AA80}" type="presParOf" srcId="{7CC0CD03-D63C-40B3-A75B-291C885721A0}" destId="{D9AE1374-E2E5-4545-A3A3-03628C751F5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0CA70-6567-49D1-A601-583945AF6D5E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8DAEF92-78EF-4E18-89D4-387B128591FE}">
      <dgm:prSet phldrT="[Text]"/>
      <dgm:spPr/>
      <dgm:t>
        <a:bodyPr/>
        <a:lstStyle/>
        <a:p>
          <a:r>
            <a:rPr lang="cs-CZ" dirty="0" smtClean="0"/>
            <a:t>Čas srážení krve</a:t>
          </a:r>
          <a:endParaRPr lang="cs-CZ" dirty="0"/>
        </a:p>
      </dgm:t>
    </dgm:pt>
    <dgm:pt modelId="{32C4FDD2-2678-41F8-95C0-12B5C0A94576}" type="parTrans" cxnId="{49AD16FC-94E8-4D5D-985F-A35F7D948184}">
      <dgm:prSet/>
      <dgm:spPr/>
      <dgm:t>
        <a:bodyPr/>
        <a:lstStyle/>
        <a:p>
          <a:endParaRPr lang="cs-CZ"/>
        </a:p>
      </dgm:t>
    </dgm:pt>
    <dgm:pt modelId="{ED68EF71-F33E-4A26-A08E-9516021EDC50}" type="sibTrans" cxnId="{49AD16FC-94E8-4D5D-985F-A35F7D948184}">
      <dgm:prSet/>
      <dgm:spPr/>
      <dgm:t>
        <a:bodyPr/>
        <a:lstStyle/>
        <a:p>
          <a:endParaRPr lang="cs-CZ"/>
        </a:p>
      </dgm:t>
    </dgm:pt>
    <dgm:pt modelId="{D195AF9B-EF59-4F09-9963-9AF81065D674}">
      <dgm:prSet/>
      <dgm:spPr/>
      <dgm:t>
        <a:bodyPr/>
        <a:lstStyle/>
        <a:p>
          <a:r>
            <a:rPr lang="cs-CZ" dirty="0" smtClean="0"/>
            <a:t>Čas krvácení </a:t>
          </a:r>
          <a:endParaRPr lang="cs-CZ" dirty="0"/>
        </a:p>
      </dgm:t>
    </dgm:pt>
    <dgm:pt modelId="{43E75B27-5C39-4338-BBF9-7A3281175FA6}" type="parTrans" cxnId="{D1354FA5-96FC-402E-848E-703883885DD3}">
      <dgm:prSet/>
      <dgm:spPr/>
      <dgm:t>
        <a:bodyPr/>
        <a:lstStyle/>
        <a:p>
          <a:endParaRPr lang="cs-CZ"/>
        </a:p>
      </dgm:t>
    </dgm:pt>
    <dgm:pt modelId="{8BADB894-7757-47AB-9727-74816D7821C4}" type="sibTrans" cxnId="{D1354FA5-96FC-402E-848E-703883885DD3}">
      <dgm:prSet/>
      <dgm:spPr/>
      <dgm:t>
        <a:bodyPr/>
        <a:lstStyle/>
        <a:p>
          <a:endParaRPr lang="cs-CZ"/>
        </a:p>
      </dgm:t>
    </dgm:pt>
    <dgm:pt modelId="{D57F8C94-5D90-4E46-9AC3-DD99A68451E7}">
      <dgm:prSet/>
      <dgm:spPr/>
      <dgm:t>
        <a:bodyPr/>
        <a:lstStyle/>
        <a:p>
          <a:r>
            <a:rPr lang="cs-CZ" dirty="0" smtClean="0"/>
            <a:t>Počítání trombocytů</a:t>
          </a:r>
          <a:endParaRPr lang="cs-CZ" dirty="0"/>
        </a:p>
      </dgm:t>
    </dgm:pt>
    <dgm:pt modelId="{060015C7-A98D-491C-B62F-357A421ABEB4}" type="parTrans" cxnId="{B8FB6EC1-A8DD-45A4-ADB4-F3D072D8D512}">
      <dgm:prSet/>
      <dgm:spPr/>
      <dgm:t>
        <a:bodyPr/>
        <a:lstStyle/>
        <a:p>
          <a:endParaRPr lang="cs-CZ"/>
        </a:p>
      </dgm:t>
    </dgm:pt>
    <dgm:pt modelId="{BA3B2B31-5DB9-4320-8084-B27A2D6AAD32}" type="sibTrans" cxnId="{B8FB6EC1-A8DD-45A4-ADB4-F3D072D8D512}">
      <dgm:prSet/>
      <dgm:spPr/>
      <dgm:t>
        <a:bodyPr/>
        <a:lstStyle/>
        <a:p>
          <a:endParaRPr lang="cs-CZ"/>
        </a:p>
      </dgm:t>
    </dgm:pt>
    <dgm:pt modelId="{5CA74338-9EA6-49E4-B61C-5AFF523D1153}">
      <dgm:prSet/>
      <dgm:spPr/>
      <dgm:t>
        <a:bodyPr/>
        <a:lstStyle/>
        <a:p>
          <a:r>
            <a:rPr lang="cs-CZ" smtClean="0"/>
            <a:t>Quickův čas (tromboplastinový čas)</a:t>
          </a:r>
          <a:endParaRPr lang="cs-CZ"/>
        </a:p>
      </dgm:t>
    </dgm:pt>
    <dgm:pt modelId="{488F9FE5-B28B-4D4E-AFD4-A49109DD98C7}" type="parTrans" cxnId="{D4A2464F-5895-4D39-958A-BE4FF1A10F7C}">
      <dgm:prSet/>
      <dgm:spPr/>
      <dgm:t>
        <a:bodyPr/>
        <a:lstStyle/>
        <a:p>
          <a:endParaRPr lang="cs-CZ"/>
        </a:p>
      </dgm:t>
    </dgm:pt>
    <dgm:pt modelId="{E3F332E7-7B27-4C2F-960E-9F49F3F9B440}" type="sibTrans" cxnId="{D4A2464F-5895-4D39-958A-BE4FF1A10F7C}">
      <dgm:prSet/>
      <dgm:spPr/>
      <dgm:t>
        <a:bodyPr/>
        <a:lstStyle/>
        <a:p>
          <a:endParaRPr lang="cs-CZ"/>
        </a:p>
      </dgm:t>
    </dgm:pt>
    <dgm:pt modelId="{DD734EFD-EB20-4AD4-A22A-275444CA2984}" type="pres">
      <dgm:prSet presAssocID="{4D90CA70-6567-49D1-A601-583945AF6D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9FDD31-EA38-4ED7-9D27-A99CE712A6A7}" type="pres">
      <dgm:prSet presAssocID="{4D90CA70-6567-49D1-A601-583945AF6D5E}" presName="bkgdShp" presStyleLbl="alignAccFollowNode1" presStyleIdx="0" presStyleCnt="1"/>
      <dgm:spPr/>
    </dgm:pt>
    <dgm:pt modelId="{CE53CE39-B436-4358-AF97-638A2C4901E9}" type="pres">
      <dgm:prSet presAssocID="{4D90CA70-6567-49D1-A601-583945AF6D5E}" presName="linComp" presStyleCnt="0"/>
      <dgm:spPr/>
    </dgm:pt>
    <dgm:pt modelId="{D275F6F6-416E-4D44-9EA0-01DED5F276B3}" type="pres">
      <dgm:prSet presAssocID="{68DAEF92-78EF-4E18-89D4-387B128591FE}" presName="compNode" presStyleCnt="0"/>
      <dgm:spPr/>
    </dgm:pt>
    <dgm:pt modelId="{C7DBCE3D-CBD9-45F3-B48C-043ED9B135DD}" type="pres">
      <dgm:prSet presAssocID="{68DAEF92-78EF-4E18-89D4-387B128591FE}" presName="node" presStyleLbl="node1" presStyleIdx="0" presStyleCnt="4" custLinFactNeighborX="-2008" custLinFactNeighborY="5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42CA83-A8F2-4018-B7F3-BE5E94453812}" type="pres">
      <dgm:prSet presAssocID="{68DAEF92-78EF-4E18-89D4-387B128591FE}" presName="invisiNode" presStyleLbl="node1" presStyleIdx="0" presStyleCnt="4"/>
      <dgm:spPr/>
    </dgm:pt>
    <dgm:pt modelId="{61DDE0FF-297E-46B2-A579-111A8E5E51F2}" type="pres">
      <dgm:prSet presAssocID="{68DAEF92-78EF-4E18-89D4-387B128591FE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733828C-AC7D-4CC2-955A-60D95D53FB55}" type="pres">
      <dgm:prSet presAssocID="{ED68EF71-F33E-4A26-A08E-9516021EDC5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23CA5DC-2566-4A73-9311-24C132C4C39F}" type="pres">
      <dgm:prSet presAssocID="{D57F8C94-5D90-4E46-9AC3-DD99A68451E7}" presName="compNode" presStyleCnt="0"/>
      <dgm:spPr/>
    </dgm:pt>
    <dgm:pt modelId="{A0071124-5AE5-4E8A-9A80-D3B6B7DE6BD5}" type="pres">
      <dgm:prSet presAssocID="{D57F8C94-5D90-4E46-9AC3-DD99A68451E7}" presName="node" presStyleLbl="node1" presStyleIdx="1" presStyleCnt="4" custLinFactNeighborX="2487" custLinFactNeighborY="-1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F18667-688B-4290-A405-9948F8548558}" type="pres">
      <dgm:prSet presAssocID="{D57F8C94-5D90-4E46-9AC3-DD99A68451E7}" presName="invisiNode" presStyleLbl="node1" presStyleIdx="1" presStyleCnt="4"/>
      <dgm:spPr/>
    </dgm:pt>
    <dgm:pt modelId="{98488CAD-D7A1-4A44-91C1-6CA73933E54D}" type="pres">
      <dgm:prSet presAssocID="{D57F8C94-5D90-4E46-9AC3-DD99A68451E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201FCD-13F7-41EF-A6E8-BEF7FA1BB8C7}" type="pres">
      <dgm:prSet presAssocID="{BA3B2B31-5DB9-4320-8084-B27A2D6AAD32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E6BAD8C-3F87-4497-8B31-1176F8694713}" type="pres">
      <dgm:prSet presAssocID="{5CA74338-9EA6-49E4-B61C-5AFF523D1153}" presName="compNode" presStyleCnt="0"/>
      <dgm:spPr/>
    </dgm:pt>
    <dgm:pt modelId="{E1DA03EB-E522-44ED-83A5-14E62E5CC152}" type="pres">
      <dgm:prSet presAssocID="{5CA74338-9EA6-49E4-B61C-5AFF523D1153}" presName="node" presStyleLbl="node1" presStyleIdx="2" presStyleCnt="4" custLinFactNeighborX="2947" custLinFactNeighborY="25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D67322-925A-4F37-B8A0-BCC0304A99D0}" type="pres">
      <dgm:prSet presAssocID="{5CA74338-9EA6-49E4-B61C-5AFF523D1153}" presName="invisiNode" presStyleLbl="node1" presStyleIdx="2" presStyleCnt="4"/>
      <dgm:spPr/>
    </dgm:pt>
    <dgm:pt modelId="{DD795591-DAE0-474E-992D-995FE446DCE8}" type="pres">
      <dgm:prSet presAssocID="{5CA74338-9EA6-49E4-B61C-5AFF523D1153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98D5C6-8D76-43B8-9E55-44B922ED6C11}" type="pres">
      <dgm:prSet presAssocID="{E3F332E7-7B27-4C2F-960E-9F49F3F9B44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3BB65FAE-CFC0-4777-BB22-35A6A7931C0E}" type="pres">
      <dgm:prSet presAssocID="{D195AF9B-EF59-4F09-9963-9AF81065D674}" presName="compNode" presStyleCnt="0"/>
      <dgm:spPr/>
    </dgm:pt>
    <dgm:pt modelId="{51B7675B-5E90-4DCD-B34C-814CC758585C}" type="pres">
      <dgm:prSet presAssocID="{D195AF9B-EF59-4F09-9963-9AF81065D6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133BD1-DBF8-4CD9-A51B-E94CE45FFFD9}" type="pres">
      <dgm:prSet presAssocID="{D195AF9B-EF59-4F09-9963-9AF81065D674}" presName="invisiNode" presStyleLbl="node1" presStyleIdx="3" presStyleCnt="4"/>
      <dgm:spPr/>
    </dgm:pt>
    <dgm:pt modelId="{7F4DF70F-A475-46F9-A186-735FDA873955}" type="pres">
      <dgm:prSet presAssocID="{D195AF9B-EF59-4F09-9963-9AF81065D674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C9A9B6E-DD82-4F68-81E9-0A804AF77605}" type="presOf" srcId="{BA3B2B31-5DB9-4320-8084-B27A2D6AAD32}" destId="{59201FCD-13F7-41EF-A6E8-BEF7FA1BB8C7}" srcOrd="0" destOrd="0" presId="urn:microsoft.com/office/officeart/2005/8/layout/pList2"/>
    <dgm:cxn modelId="{79DA8FD7-1175-41BA-89DD-E29905B552FD}" type="presOf" srcId="{D195AF9B-EF59-4F09-9963-9AF81065D674}" destId="{51B7675B-5E90-4DCD-B34C-814CC758585C}" srcOrd="0" destOrd="0" presId="urn:microsoft.com/office/officeart/2005/8/layout/pList2"/>
    <dgm:cxn modelId="{D1354FA5-96FC-402E-848E-703883885DD3}" srcId="{4D90CA70-6567-49D1-A601-583945AF6D5E}" destId="{D195AF9B-EF59-4F09-9963-9AF81065D674}" srcOrd="3" destOrd="0" parTransId="{43E75B27-5C39-4338-BBF9-7A3281175FA6}" sibTransId="{8BADB894-7757-47AB-9727-74816D7821C4}"/>
    <dgm:cxn modelId="{130DF2CE-49CD-48CE-8ECA-32F96B834A65}" type="presOf" srcId="{ED68EF71-F33E-4A26-A08E-9516021EDC50}" destId="{3733828C-AC7D-4CC2-955A-60D95D53FB55}" srcOrd="0" destOrd="0" presId="urn:microsoft.com/office/officeart/2005/8/layout/pList2"/>
    <dgm:cxn modelId="{66882643-DAFD-456F-B523-8F24134B7AD6}" type="presOf" srcId="{E3F332E7-7B27-4C2F-960E-9F49F3F9B440}" destId="{0B98D5C6-8D76-43B8-9E55-44B922ED6C11}" srcOrd="0" destOrd="0" presId="urn:microsoft.com/office/officeart/2005/8/layout/pList2"/>
    <dgm:cxn modelId="{BC5D616A-F08B-4DDF-843D-829D12F13CF5}" type="presOf" srcId="{D57F8C94-5D90-4E46-9AC3-DD99A68451E7}" destId="{A0071124-5AE5-4E8A-9A80-D3B6B7DE6BD5}" srcOrd="0" destOrd="0" presId="urn:microsoft.com/office/officeart/2005/8/layout/pList2"/>
    <dgm:cxn modelId="{B8FB6EC1-A8DD-45A4-ADB4-F3D072D8D512}" srcId="{4D90CA70-6567-49D1-A601-583945AF6D5E}" destId="{D57F8C94-5D90-4E46-9AC3-DD99A68451E7}" srcOrd="1" destOrd="0" parTransId="{060015C7-A98D-491C-B62F-357A421ABEB4}" sibTransId="{BA3B2B31-5DB9-4320-8084-B27A2D6AAD32}"/>
    <dgm:cxn modelId="{F5AFBA9E-FCF0-48F0-B173-3AE2EA5C35C9}" type="presOf" srcId="{68DAEF92-78EF-4E18-89D4-387B128591FE}" destId="{C7DBCE3D-CBD9-45F3-B48C-043ED9B135DD}" srcOrd="0" destOrd="0" presId="urn:microsoft.com/office/officeart/2005/8/layout/pList2"/>
    <dgm:cxn modelId="{5680C30F-1DCC-4454-815B-46295D3498A7}" type="presOf" srcId="{5CA74338-9EA6-49E4-B61C-5AFF523D1153}" destId="{E1DA03EB-E522-44ED-83A5-14E62E5CC152}" srcOrd="0" destOrd="0" presId="urn:microsoft.com/office/officeart/2005/8/layout/pList2"/>
    <dgm:cxn modelId="{6C7DC920-C664-4BFC-BE43-FEFF9D1BCF01}" type="presOf" srcId="{4D90CA70-6567-49D1-A601-583945AF6D5E}" destId="{DD734EFD-EB20-4AD4-A22A-275444CA2984}" srcOrd="0" destOrd="0" presId="urn:microsoft.com/office/officeart/2005/8/layout/pList2"/>
    <dgm:cxn modelId="{D4A2464F-5895-4D39-958A-BE4FF1A10F7C}" srcId="{4D90CA70-6567-49D1-A601-583945AF6D5E}" destId="{5CA74338-9EA6-49E4-B61C-5AFF523D1153}" srcOrd="2" destOrd="0" parTransId="{488F9FE5-B28B-4D4E-AFD4-A49109DD98C7}" sibTransId="{E3F332E7-7B27-4C2F-960E-9F49F3F9B440}"/>
    <dgm:cxn modelId="{49AD16FC-94E8-4D5D-985F-A35F7D948184}" srcId="{4D90CA70-6567-49D1-A601-583945AF6D5E}" destId="{68DAEF92-78EF-4E18-89D4-387B128591FE}" srcOrd="0" destOrd="0" parTransId="{32C4FDD2-2678-41F8-95C0-12B5C0A94576}" sibTransId="{ED68EF71-F33E-4A26-A08E-9516021EDC50}"/>
    <dgm:cxn modelId="{823BD400-29E8-4AF5-AA83-A2036A6D5298}" type="presParOf" srcId="{DD734EFD-EB20-4AD4-A22A-275444CA2984}" destId="{F59FDD31-EA38-4ED7-9D27-A99CE712A6A7}" srcOrd="0" destOrd="0" presId="urn:microsoft.com/office/officeart/2005/8/layout/pList2"/>
    <dgm:cxn modelId="{CE7DF94B-A661-4667-9EBD-36355A573C64}" type="presParOf" srcId="{DD734EFD-EB20-4AD4-A22A-275444CA2984}" destId="{CE53CE39-B436-4358-AF97-638A2C4901E9}" srcOrd="1" destOrd="0" presId="urn:microsoft.com/office/officeart/2005/8/layout/pList2"/>
    <dgm:cxn modelId="{941DAC09-3255-4783-A419-66255537806B}" type="presParOf" srcId="{CE53CE39-B436-4358-AF97-638A2C4901E9}" destId="{D275F6F6-416E-4D44-9EA0-01DED5F276B3}" srcOrd="0" destOrd="0" presId="urn:microsoft.com/office/officeart/2005/8/layout/pList2"/>
    <dgm:cxn modelId="{BF2AC86D-E06C-423C-92FC-5416A445D4A4}" type="presParOf" srcId="{D275F6F6-416E-4D44-9EA0-01DED5F276B3}" destId="{C7DBCE3D-CBD9-45F3-B48C-043ED9B135DD}" srcOrd="0" destOrd="0" presId="urn:microsoft.com/office/officeart/2005/8/layout/pList2"/>
    <dgm:cxn modelId="{6E2878FC-BBE9-4431-A82E-613431BBDF51}" type="presParOf" srcId="{D275F6F6-416E-4D44-9EA0-01DED5F276B3}" destId="{2E42CA83-A8F2-4018-B7F3-BE5E94453812}" srcOrd="1" destOrd="0" presId="urn:microsoft.com/office/officeart/2005/8/layout/pList2"/>
    <dgm:cxn modelId="{8FE53C4B-F020-4807-87E5-84C0A2317815}" type="presParOf" srcId="{D275F6F6-416E-4D44-9EA0-01DED5F276B3}" destId="{61DDE0FF-297E-46B2-A579-111A8E5E51F2}" srcOrd="2" destOrd="0" presId="urn:microsoft.com/office/officeart/2005/8/layout/pList2"/>
    <dgm:cxn modelId="{C5957C86-A220-4E8C-A4E6-2086E229F987}" type="presParOf" srcId="{CE53CE39-B436-4358-AF97-638A2C4901E9}" destId="{3733828C-AC7D-4CC2-955A-60D95D53FB55}" srcOrd="1" destOrd="0" presId="urn:microsoft.com/office/officeart/2005/8/layout/pList2"/>
    <dgm:cxn modelId="{CE36CECA-DAEA-441C-B032-C51C50A2C4E8}" type="presParOf" srcId="{CE53CE39-B436-4358-AF97-638A2C4901E9}" destId="{023CA5DC-2566-4A73-9311-24C132C4C39F}" srcOrd="2" destOrd="0" presId="urn:microsoft.com/office/officeart/2005/8/layout/pList2"/>
    <dgm:cxn modelId="{CC058263-74B4-411B-AB31-DBE9A98B9EC3}" type="presParOf" srcId="{023CA5DC-2566-4A73-9311-24C132C4C39F}" destId="{A0071124-5AE5-4E8A-9A80-D3B6B7DE6BD5}" srcOrd="0" destOrd="0" presId="urn:microsoft.com/office/officeart/2005/8/layout/pList2"/>
    <dgm:cxn modelId="{73B8C198-50C8-44A3-A959-0E1AEE588F48}" type="presParOf" srcId="{023CA5DC-2566-4A73-9311-24C132C4C39F}" destId="{5FF18667-688B-4290-A405-9948F8548558}" srcOrd="1" destOrd="0" presId="urn:microsoft.com/office/officeart/2005/8/layout/pList2"/>
    <dgm:cxn modelId="{DE2488E0-9320-4530-B899-19FC5C7ECDCA}" type="presParOf" srcId="{023CA5DC-2566-4A73-9311-24C132C4C39F}" destId="{98488CAD-D7A1-4A44-91C1-6CA73933E54D}" srcOrd="2" destOrd="0" presId="urn:microsoft.com/office/officeart/2005/8/layout/pList2"/>
    <dgm:cxn modelId="{9C2CFEE7-7AD6-4D0A-B887-47F2BD7C263A}" type="presParOf" srcId="{CE53CE39-B436-4358-AF97-638A2C4901E9}" destId="{59201FCD-13F7-41EF-A6E8-BEF7FA1BB8C7}" srcOrd="3" destOrd="0" presId="urn:microsoft.com/office/officeart/2005/8/layout/pList2"/>
    <dgm:cxn modelId="{83FA0689-E1FF-41E7-9A25-1F1C61B2039D}" type="presParOf" srcId="{CE53CE39-B436-4358-AF97-638A2C4901E9}" destId="{5E6BAD8C-3F87-4497-8B31-1176F8694713}" srcOrd="4" destOrd="0" presId="urn:microsoft.com/office/officeart/2005/8/layout/pList2"/>
    <dgm:cxn modelId="{32B55EAA-0F50-4A63-9C15-D184A4446075}" type="presParOf" srcId="{5E6BAD8C-3F87-4497-8B31-1176F8694713}" destId="{E1DA03EB-E522-44ED-83A5-14E62E5CC152}" srcOrd="0" destOrd="0" presId="urn:microsoft.com/office/officeart/2005/8/layout/pList2"/>
    <dgm:cxn modelId="{DCAFB680-8082-450E-A6E4-A855A00DD9DF}" type="presParOf" srcId="{5E6BAD8C-3F87-4497-8B31-1176F8694713}" destId="{19D67322-925A-4F37-B8A0-BCC0304A99D0}" srcOrd="1" destOrd="0" presId="urn:microsoft.com/office/officeart/2005/8/layout/pList2"/>
    <dgm:cxn modelId="{69F44AB8-77BC-49BE-9373-8EB8FAF64A9C}" type="presParOf" srcId="{5E6BAD8C-3F87-4497-8B31-1176F8694713}" destId="{DD795591-DAE0-474E-992D-995FE446DCE8}" srcOrd="2" destOrd="0" presId="urn:microsoft.com/office/officeart/2005/8/layout/pList2"/>
    <dgm:cxn modelId="{9D48DB98-320D-443D-AB7A-9B8A93EBB986}" type="presParOf" srcId="{CE53CE39-B436-4358-AF97-638A2C4901E9}" destId="{0B98D5C6-8D76-43B8-9E55-44B922ED6C11}" srcOrd="5" destOrd="0" presId="urn:microsoft.com/office/officeart/2005/8/layout/pList2"/>
    <dgm:cxn modelId="{4C5AABE1-19CD-40BC-A443-5DD14D07AEE3}" type="presParOf" srcId="{CE53CE39-B436-4358-AF97-638A2C4901E9}" destId="{3BB65FAE-CFC0-4777-BB22-35A6A7931C0E}" srcOrd="6" destOrd="0" presId="urn:microsoft.com/office/officeart/2005/8/layout/pList2"/>
    <dgm:cxn modelId="{10515B40-69CD-4FB9-999E-5221904B4794}" type="presParOf" srcId="{3BB65FAE-CFC0-4777-BB22-35A6A7931C0E}" destId="{51B7675B-5E90-4DCD-B34C-814CC758585C}" srcOrd="0" destOrd="0" presId="urn:microsoft.com/office/officeart/2005/8/layout/pList2"/>
    <dgm:cxn modelId="{624ACFCC-365E-4D2A-ABCC-B544F0D16A76}" type="presParOf" srcId="{3BB65FAE-CFC0-4777-BB22-35A6A7931C0E}" destId="{3F133BD1-DBF8-4CD9-A51B-E94CE45FFFD9}" srcOrd="1" destOrd="0" presId="urn:microsoft.com/office/officeart/2005/8/layout/pList2"/>
    <dgm:cxn modelId="{2A66D20A-1CE7-4C6B-AEFC-2BB9C9F29F56}" type="presParOf" srcId="{3BB65FAE-CFC0-4777-BB22-35A6A7931C0E}" destId="{7F4DF70F-A475-46F9-A186-735FDA8739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4C4205-A810-4372-9B9C-5B028B68B7AF}">
      <dsp:nvSpPr>
        <dsp:cNvPr id="0" name=""/>
        <dsp:cNvSpPr/>
      </dsp:nvSpPr>
      <dsp:spPr>
        <a:xfrm>
          <a:off x="2913735" y="231"/>
          <a:ext cx="2611581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Primární hemostáza</a:t>
          </a:r>
        </a:p>
      </dsp:txBody>
      <dsp:txXfrm>
        <a:off x="2913735" y="231"/>
        <a:ext cx="2611581" cy="594717"/>
      </dsp:txXfrm>
    </dsp:sp>
    <dsp:sp modelId="{BDCD1BD1-4BBC-41C9-AB95-7B51BB0AE62E}">
      <dsp:nvSpPr>
        <dsp:cNvPr id="0" name=""/>
        <dsp:cNvSpPr/>
      </dsp:nvSpPr>
      <dsp:spPr>
        <a:xfrm rot="20234018">
          <a:off x="4760183" y="684862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20234018">
        <a:off x="4760183" y="684862"/>
        <a:ext cx="620765" cy="208151"/>
      </dsp:txXfrm>
    </dsp:sp>
    <dsp:sp modelId="{54B27D6D-0843-4F41-8F33-DDB44D142618}">
      <dsp:nvSpPr>
        <dsp:cNvPr id="0" name=""/>
        <dsp:cNvSpPr/>
      </dsp:nvSpPr>
      <dsp:spPr>
        <a:xfrm>
          <a:off x="4600245" y="982927"/>
          <a:ext cx="2642720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Primární zátka </a:t>
          </a:r>
        </a:p>
      </dsp:txBody>
      <dsp:txXfrm>
        <a:off x="4600245" y="982927"/>
        <a:ext cx="2642720" cy="594717"/>
      </dsp:txXfrm>
    </dsp:sp>
    <dsp:sp modelId="{46286A75-6ABA-4A37-8903-9C2F83EF6327}">
      <dsp:nvSpPr>
        <dsp:cNvPr id="0" name=""/>
        <dsp:cNvSpPr/>
      </dsp:nvSpPr>
      <dsp:spPr>
        <a:xfrm rot="1526776">
          <a:off x="5675114" y="2066547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526776">
        <a:off x="5675114" y="2066547"/>
        <a:ext cx="620765" cy="208151"/>
      </dsp:txXfrm>
    </dsp:sp>
    <dsp:sp modelId="{ABBC8700-8456-4209-B88A-5B5CA2FA0780}">
      <dsp:nvSpPr>
        <dsp:cNvPr id="0" name=""/>
        <dsp:cNvSpPr/>
      </dsp:nvSpPr>
      <dsp:spPr>
        <a:xfrm>
          <a:off x="4739291" y="2763602"/>
          <a:ext cx="2620193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/>
            <a:t>fibrinolýza</a:t>
          </a:r>
          <a:r>
            <a:rPr lang="cs-CZ" sz="2600" kern="1200" dirty="0"/>
            <a:t> </a:t>
          </a:r>
        </a:p>
      </dsp:txBody>
      <dsp:txXfrm>
        <a:off x="4739291" y="2763602"/>
        <a:ext cx="2620193" cy="594717"/>
      </dsp:txXfrm>
    </dsp:sp>
    <dsp:sp modelId="{D2A86BF9-AD1D-45D0-8A9E-A85CE2F121BD}">
      <dsp:nvSpPr>
        <dsp:cNvPr id="0" name=""/>
        <dsp:cNvSpPr/>
      </dsp:nvSpPr>
      <dsp:spPr>
        <a:xfrm rot="3257084">
          <a:off x="4824074" y="3540591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3257084">
        <a:off x="4824074" y="3540591"/>
        <a:ext cx="620765" cy="208151"/>
      </dsp:txXfrm>
    </dsp:sp>
    <dsp:sp modelId="{F8889BE1-3230-47E5-9181-6FDA31B542EE}">
      <dsp:nvSpPr>
        <dsp:cNvPr id="0" name=""/>
        <dsp:cNvSpPr/>
      </dsp:nvSpPr>
      <dsp:spPr>
        <a:xfrm>
          <a:off x="2925493" y="3931014"/>
          <a:ext cx="2588066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/>
            <a:t>rekanalizace</a:t>
          </a:r>
          <a:r>
            <a:rPr lang="cs-CZ" sz="2600" kern="1200" dirty="0"/>
            <a:t> cévy </a:t>
          </a:r>
        </a:p>
      </dsp:txBody>
      <dsp:txXfrm>
        <a:off x="2925493" y="3931014"/>
        <a:ext cx="2588066" cy="594717"/>
      </dsp:txXfrm>
    </dsp:sp>
    <dsp:sp modelId="{AE93CEB8-C42E-475B-B83E-0B0D372904D3}">
      <dsp:nvSpPr>
        <dsp:cNvPr id="0" name=""/>
        <dsp:cNvSpPr/>
      </dsp:nvSpPr>
      <dsp:spPr>
        <a:xfrm rot="18291881">
          <a:off x="3058104" y="3632949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8291881">
        <a:off x="3058104" y="3632949"/>
        <a:ext cx="620765" cy="208151"/>
      </dsp:txXfrm>
    </dsp:sp>
    <dsp:sp modelId="{F30C62F1-B48C-4889-8BF6-7425F8492D20}">
      <dsp:nvSpPr>
        <dsp:cNvPr id="0" name=""/>
        <dsp:cNvSpPr/>
      </dsp:nvSpPr>
      <dsp:spPr>
        <a:xfrm>
          <a:off x="1187517" y="2948318"/>
          <a:ext cx="2659860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/>
            <a:t>definitivní zátka </a:t>
          </a:r>
        </a:p>
      </dsp:txBody>
      <dsp:txXfrm>
        <a:off x="1187517" y="2948318"/>
        <a:ext cx="2659860" cy="594717"/>
      </dsp:txXfrm>
    </dsp:sp>
    <dsp:sp modelId="{88875347-4F68-44B6-9E74-446A0193C315}">
      <dsp:nvSpPr>
        <dsp:cNvPr id="0" name=""/>
        <dsp:cNvSpPr/>
      </dsp:nvSpPr>
      <dsp:spPr>
        <a:xfrm rot="1591044">
          <a:off x="2207064" y="2158905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1591044">
        <a:off x="2207064" y="2158905"/>
        <a:ext cx="620765" cy="208151"/>
      </dsp:txXfrm>
    </dsp:sp>
    <dsp:sp modelId="{827B1509-66DB-4E9A-9465-E325C426E45C}">
      <dsp:nvSpPr>
        <dsp:cNvPr id="0" name=""/>
        <dsp:cNvSpPr/>
      </dsp:nvSpPr>
      <dsp:spPr>
        <a:xfrm>
          <a:off x="986633" y="982927"/>
          <a:ext cx="3061627" cy="594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Sekundární </a:t>
          </a:r>
          <a:r>
            <a:rPr lang="cs-CZ" sz="2600" kern="1200" dirty="0" err="1"/>
            <a:t>hemostáza</a:t>
          </a:r>
          <a:r>
            <a:rPr lang="cs-CZ" sz="2600" kern="1200" dirty="0"/>
            <a:t> </a:t>
          </a:r>
        </a:p>
      </dsp:txBody>
      <dsp:txXfrm>
        <a:off x="986633" y="982927"/>
        <a:ext cx="3061627" cy="594717"/>
      </dsp:txXfrm>
    </dsp:sp>
    <dsp:sp modelId="{7C9BF628-D6D5-4722-A963-C553ACAC8F95}">
      <dsp:nvSpPr>
        <dsp:cNvPr id="0" name=""/>
        <dsp:cNvSpPr/>
      </dsp:nvSpPr>
      <dsp:spPr>
        <a:xfrm rot="2310558">
          <a:off x="3058104" y="684862"/>
          <a:ext cx="620765" cy="2081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 rot="2310558">
        <a:off x="3058104" y="684862"/>
        <a:ext cx="620765" cy="2081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4F5D85-B569-422C-9EDE-523BBD036D34}">
      <dsp:nvSpPr>
        <dsp:cNvPr id="0" name=""/>
        <dsp:cNvSpPr/>
      </dsp:nvSpPr>
      <dsp:spPr>
        <a:xfrm rot="16200000">
          <a:off x="-1051638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79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Test fragility kapilár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dle </a:t>
          </a:r>
          <a:r>
            <a:rPr lang="cs-CZ" sz="2200" kern="1200" dirty="0" err="1" smtClean="0"/>
            <a:t>Rumpel</a:t>
          </a:r>
          <a:r>
            <a:rPr lang="cs-CZ" sz="2200" kern="1200" dirty="0" smtClean="0"/>
            <a:t> - </a:t>
          </a:r>
          <a:r>
            <a:rPr lang="cs-CZ" sz="2200" kern="1200" dirty="0" err="1" smtClean="0"/>
            <a:t>Leeda</a:t>
          </a:r>
          <a:endParaRPr lang="cs-CZ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Sledování času vzniku petechií na vnitřní straně předloktí po působení tlaku 100 mm </a:t>
          </a:r>
          <a:r>
            <a:rPr lang="cs-CZ" sz="1700" kern="1200" dirty="0" err="1" smtClean="0"/>
            <a:t>Hgv</a:t>
          </a:r>
          <a:r>
            <a:rPr lang="cs-CZ" sz="1700" kern="1200" dirty="0" smtClean="0"/>
            <a:t> po dobu 10 min. na čtverci o rozměrech 4x4 cm.</a:t>
          </a:r>
          <a:endParaRPr lang="cs-CZ" sz="1700" kern="1200" dirty="0"/>
        </a:p>
      </dsp:txBody>
      <dsp:txXfrm rot="16200000">
        <a:off x="-1051638" y="1052586"/>
        <a:ext cx="4572000" cy="2466826"/>
      </dsp:txXfrm>
    </dsp:sp>
    <dsp:sp modelId="{359E7277-9050-4211-BD76-65911FC4A07E}">
      <dsp:nvSpPr>
        <dsp:cNvPr id="0" name=""/>
        <dsp:cNvSpPr/>
      </dsp:nvSpPr>
      <dsp:spPr>
        <a:xfrm rot="16200000">
          <a:off x="1600200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79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 smtClean="0"/>
            <a:t>aPTT</a:t>
          </a:r>
          <a:r>
            <a:rPr lang="cs-CZ" sz="2200" kern="1200" dirty="0" smtClean="0"/>
            <a:t> test </a:t>
          </a:r>
          <a:endParaRPr lang="cs-CZ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Vnitřní cesta srážení 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Monitoring  léčby heparinem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Aktivovaný </a:t>
          </a:r>
          <a:r>
            <a:rPr lang="cs-CZ" sz="1700" kern="1200" dirty="0" err="1" smtClean="0"/>
            <a:t>protrombinový</a:t>
          </a:r>
          <a:r>
            <a:rPr lang="cs-CZ" sz="1700" kern="1200" dirty="0" smtClean="0"/>
            <a:t> čas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kern="1200" dirty="0"/>
        </a:p>
      </dsp:txBody>
      <dsp:txXfrm rot="16200000">
        <a:off x="1600200" y="1052586"/>
        <a:ext cx="4572000" cy="2466826"/>
      </dsp:txXfrm>
    </dsp:sp>
    <dsp:sp modelId="{D9AE1374-E2E5-4545-A3A3-03628C751F50}">
      <dsp:nvSpPr>
        <dsp:cNvPr id="0" name=""/>
        <dsp:cNvSpPr/>
      </dsp:nvSpPr>
      <dsp:spPr>
        <a:xfrm rot="16200000">
          <a:off x="4252038" y="1052586"/>
          <a:ext cx="4572000" cy="246682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779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Krvácivost dle </a:t>
          </a:r>
          <a:r>
            <a:rPr lang="cs-CZ" sz="2200" kern="1200" dirty="0" err="1" smtClean="0"/>
            <a:t>Duke</a:t>
          </a:r>
          <a:r>
            <a:rPr lang="cs-CZ" sz="2200" kern="1200" dirty="0" smtClean="0"/>
            <a:t> </a:t>
          </a:r>
          <a:endParaRPr lang="cs-CZ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Vpich do ušního boltce a sledování doby zástavy krvácení 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/>
            <a:t>Informuje o destičkovém faktoru. 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700" kern="1200" dirty="0"/>
        </a:p>
      </dsp:txBody>
      <dsp:txXfrm rot="16200000">
        <a:off x="4252038" y="1052586"/>
        <a:ext cx="4572000" cy="24668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FDD31-EA38-4ED7-9D27-A99CE712A6A7}">
      <dsp:nvSpPr>
        <dsp:cNvPr id="0" name=""/>
        <dsp:cNvSpPr/>
      </dsp:nvSpPr>
      <dsp:spPr>
        <a:xfrm>
          <a:off x="0" y="0"/>
          <a:ext cx="7772400" cy="20574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DE0FF-297E-46B2-A579-111A8E5E51F2}">
      <dsp:nvSpPr>
        <dsp:cNvPr id="0" name=""/>
        <dsp:cNvSpPr/>
      </dsp:nvSpPr>
      <dsp:spPr>
        <a:xfrm>
          <a:off x="235312" y="274320"/>
          <a:ext cx="1698087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BCE3D-CBD9-45F3-B48C-043ED9B135DD}">
      <dsp:nvSpPr>
        <dsp:cNvPr id="0" name=""/>
        <dsp:cNvSpPr/>
      </dsp:nvSpPr>
      <dsp:spPr>
        <a:xfrm rot="10800000">
          <a:off x="201214" y="2057399"/>
          <a:ext cx="1698087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Čas srážení krve</a:t>
          </a:r>
          <a:endParaRPr lang="cs-CZ" sz="1600" kern="1200" dirty="0"/>
        </a:p>
      </dsp:txBody>
      <dsp:txXfrm rot="10800000">
        <a:off x="201214" y="2057399"/>
        <a:ext cx="1698087" cy="2514600"/>
      </dsp:txXfrm>
    </dsp:sp>
    <dsp:sp modelId="{98488CAD-D7A1-4A44-91C1-6CA73933E54D}">
      <dsp:nvSpPr>
        <dsp:cNvPr id="0" name=""/>
        <dsp:cNvSpPr/>
      </dsp:nvSpPr>
      <dsp:spPr>
        <a:xfrm>
          <a:off x="2103208" y="274320"/>
          <a:ext cx="1698087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71124-5AE5-4E8A-9A80-D3B6B7DE6BD5}">
      <dsp:nvSpPr>
        <dsp:cNvPr id="0" name=""/>
        <dsp:cNvSpPr/>
      </dsp:nvSpPr>
      <dsp:spPr>
        <a:xfrm rot="10800000">
          <a:off x="2145439" y="2053200"/>
          <a:ext cx="1698087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107708"/>
            <a:satOff val="404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Počítání trombocytů</a:t>
          </a:r>
          <a:endParaRPr lang="cs-CZ" sz="1600" kern="1200" dirty="0"/>
        </a:p>
      </dsp:txBody>
      <dsp:txXfrm rot="10800000">
        <a:off x="2145439" y="2053200"/>
        <a:ext cx="1698087" cy="2514600"/>
      </dsp:txXfrm>
    </dsp:sp>
    <dsp:sp modelId="{DD795591-DAE0-474E-992D-995FE446DCE8}">
      <dsp:nvSpPr>
        <dsp:cNvPr id="0" name=""/>
        <dsp:cNvSpPr/>
      </dsp:nvSpPr>
      <dsp:spPr>
        <a:xfrm>
          <a:off x="3971104" y="274320"/>
          <a:ext cx="1698087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A03EB-E522-44ED-83A5-14E62E5CC152}">
      <dsp:nvSpPr>
        <dsp:cNvPr id="0" name=""/>
        <dsp:cNvSpPr/>
      </dsp:nvSpPr>
      <dsp:spPr>
        <a:xfrm rot="10800000">
          <a:off x="4021146" y="2057399"/>
          <a:ext cx="1698087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4215417"/>
            <a:satOff val="8079"/>
            <a:lumOff val="-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Quickův čas (tromboplastinový čas)</a:t>
          </a:r>
          <a:endParaRPr lang="cs-CZ" sz="1600" kern="1200"/>
        </a:p>
      </dsp:txBody>
      <dsp:txXfrm rot="10800000">
        <a:off x="4021146" y="2057399"/>
        <a:ext cx="1698087" cy="2514600"/>
      </dsp:txXfrm>
    </dsp:sp>
    <dsp:sp modelId="{7F4DF70F-A475-46F9-A186-735FDA873955}">
      <dsp:nvSpPr>
        <dsp:cNvPr id="0" name=""/>
        <dsp:cNvSpPr/>
      </dsp:nvSpPr>
      <dsp:spPr>
        <a:xfrm>
          <a:off x="5839000" y="274320"/>
          <a:ext cx="1698087" cy="1508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7675B-5E90-4DCD-B34C-814CC758585C}">
      <dsp:nvSpPr>
        <dsp:cNvPr id="0" name=""/>
        <dsp:cNvSpPr/>
      </dsp:nvSpPr>
      <dsp:spPr>
        <a:xfrm rot="10800000">
          <a:off x="5839000" y="2057399"/>
          <a:ext cx="1698087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Čas krvácení </a:t>
          </a:r>
          <a:endParaRPr lang="cs-CZ" sz="1600" kern="1200" dirty="0"/>
        </a:p>
      </dsp:txBody>
      <dsp:txXfrm rot="10800000">
        <a:off x="5839000" y="2057399"/>
        <a:ext cx="1698087" cy="251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532C82-EE4A-417C-B710-A39313B7A0F1}" type="datetimeFigureOut">
              <a:rPr lang="cs-CZ" smtClean="0"/>
              <a:pPr/>
              <a:t>31.3.2013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696225-EEEC-43F8-A197-56C9A7018D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ommons.wikimedia.org/wiki/File:Vasculitis.JPG?use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078122" cy="4536504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>
                <a:latin typeface="Calibri" pitchFamily="34" charset="0"/>
              </a:rPr>
              <a:t>Název školy: </a:t>
            </a:r>
            <a:r>
              <a:rPr lang="cs-CZ" dirty="0" smtClean="0">
                <a:latin typeface="Calibri" pitchFamily="34" charset="0"/>
              </a:rPr>
              <a:t>Střední zdravotnická škola a vyšší odborná škola zdravotnická Karlovy Vary</a:t>
            </a:r>
          </a:p>
          <a:p>
            <a:r>
              <a:rPr lang="cs-CZ" dirty="0" smtClean="0">
                <a:latin typeface="Calibri" pitchFamily="34" charset="0"/>
              </a:rPr>
              <a:t>Číslo projektu: CZ.1.07/1.5.00/34.0953 </a:t>
            </a:r>
          </a:p>
          <a:p>
            <a:r>
              <a:rPr lang="cs-CZ" sz="4000" dirty="0" smtClean="0">
                <a:latin typeface="Calibri" pitchFamily="34" charset="0"/>
              </a:rPr>
              <a:t>Vzdělávací materiál: </a:t>
            </a:r>
            <a:r>
              <a:rPr lang="cs-CZ" sz="3400" dirty="0" smtClean="0">
                <a:latin typeface="Calibri" pitchFamily="34" charset="0"/>
              </a:rPr>
              <a:t>Monitoring zevní cesty srážení-cvičení</a:t>
            </a:r>
            <a:endParaRPr lang="cs-CZ" sz="3400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Šablona </a:t>
            </a:r>
            <a:r>
              <a:rPr lang="cs-CZ" dirty="0" smtClean="0">
                <a:latin typeface="Calibri" pitchFamily="34" charset="0"/>
              </a:rPr>
              <a:t>III/2 Inovace a zkvalitnění výuky prostřednictvím ICT</a:t>
            </a:r>
          </a:p>
          <a:p>
            <a:r>
              <a:rPr lang="cs-CZ" sz="4000" dirty="0" smtClean="0">
                <a:latin typeface="Calibri" pitchFamily="34" charset="0"/>
              </a:rPr>
              <a:t>Název materiálu: </a:t>
            </a:r>
            <a:r>
              <a:rPr lang="cs-CZ" dirty="0" smtClean="0">
                <a:latin typeface="Calibri" pitchFamily="34" charset="0"/>
              </a:rPr>
              <a:t>VY_32_INOVACE_CHTS.3.04</a:t>
            </a:r>
          </a:p>
          <a:p>
            <a:r>
              <a:rPr lang="cs-CZ" sz="4000" dirty="0" smtClean="0">
                <a:latin typeface="Calibri" pitchFamily="34" charset="0"/>
              </a:rPr>
              <a:t>Datum tvorby: </a:t>
            </a:r>
            <a:r>
              <a:rPr lang="cs-CZ" sz="4000" dirty="0" smtClean="0">
                <a:latin typeface="Calibri" pitchFamily="34" charset="0"/>
              </a:rPr>
              <a:t>11. 1. 2013</a:t>
            </a: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Vyučovací předmět, ročník, obor: Cvičení hematologie a </a:t>
            </a:r>
            <a:r>
              <a:rPr lang="cs-CZ" dirty="0" err="1" smtClean="0">
                <a:latin typeface="Calibri" pitchFamily="34" charset="0"/>
              </a:rPr>
              <a:t>transfúzní</a:t>
            </a:r>
            <a:r>
              <a:rPr lang="cs-CZ" dirty="0" smtClean="0">
                <a:latin typeface="Calibri" pitchFamily="34" charset="0"/>
              </a:rPr>
              <a:t> služby, 3. ročník, </a:t>
            </a:r>
            <a:r>
              <a:rPr lang="cs-CZ" dirty="0" smtClean="0">
                <a:latin typeface="Calibri" pitchFamily="34" charset="0"/>
              </a:rPr>
              <a:t>Laboratorní </a:t>
            </a:r>
            <a:r>
              <a:rPr lang="cs-CZ" dirty="0" smtClean="0">
                <a:latin typeface="Calibri" pitchFamily="34" charset="0"/>
              </a:rPr>
              <a:t>asistent </a:t>
            </a:r>
          </a:p>
          <a:p>
            <a:r>
              <a:rPr lang="cs-CZ" sz="4000" dirty="0" smtClean="0">
                <a:latin typeface="Calibri" pitchFamily="34" charset="0"/>
              </a:rPr>
              <a:t>Autor: </a:t>
            </a:r>
            <a:r>
              <a:rPr lang="cs-CZ" dirty="0" smtClean="0">
                <a:latin typeface="Calibri" pitchFamily="34" charset="0"/>
              </a:rPr>
              <a:t>Mgr. Helena </a:t>
            </a:r>
            <a:r>
              <a:rPr lang="cs-CZ" dirty="0" err="1" smtClean="0">
                <a:latin typeface="Calibri" pitchFamily="34" charset="0"/>
              </a:rPr>
              <a:t>Pěnkavová</a:t>
            </a:r>
            <a:endParaRPr lang="cs-CZ" dirty="0" smtClean="0">
              <a:latin typeface="Calibri" pitchFamily="34" charset="0"/>
            </a:endParaRPr>
          </a:p>
          <a:p>
            <a:r>
              <a:rPr lang="cs-CZ" sz="4000" dirty="0" smtClean="0">
                <a:latin typeface="Calibri" pitchFamily="34" charset="0"/>
              </a:rPr>
              <a:t>Anotace:</a:t>
            </a:r>
            <a:r>
              <a:rPr lang="cs-CZ" sz="2800" dirty="0" smtClean="0">
                <a:latin typeface="Calibri" pitchFamily="34" charset="0"/>
              </a:rPr>
              <a:t> Vzdělávací materiál využívá ICT při výuce a tím inovuje výuku praktického vyučování, zároveň </a:t>
            </a:r>
            <a:r>
              <a:rPr lang="cs-CZ" sz="2800" dirty="0" smtClean="0">
                <a:latin typeface="Calibri" pitchFamily="34" charset="0"/>
              </a:rPr>
              <a:t>motivuje žáky </a:t>
            </a:r>
            <a:r>
              <a:rPr lang="cs-CZ" sz="2800" dirty="0" smtClean="0">
                <a:latin typeface="Calibri" pitchFamily="34" charset="0"/>
              </a:rPr>
              <a:t>a </a:t>
            </a:r>
            <a:r>
              <a:rPr lang="cs-CZ" sz="2800" dirty="0" smtClean="0">
                <a:latin typeface="Calibri" pitchFamily="34" charset="0"/>
              </a:rPr>
              <a:t>aktivně je zapojuje do přednášky na téma monitoring zevní cesty srážení.</a:t>
            </a:r>
            <a:endParaRPr lang="cs-CZ" sz="2800" dirty="0" smtClean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7489825" cy="1566863"/>
          </a:xfr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Cvičení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Monitoring zevní cesty srážení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Primární  </a:t>
            </a:r>
            <a:r>
              <a:rPr lang="cs-CZ" b="1" u="sng" dirty="0" err="1" smtClean="0"/>
              <a:t>hemostáza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" pitchFamily="34" charset="0"/>
              </a:rPr>
              <a:t>Složky </a:t>
            </a:r>
            <a:r>
              <a:rPr lang="cs-CZ" dirty="0">
                <a:latin typeface="Calibri" pitchFamily="34" charset="0"/>
              </a:rPr>
              <a:t>– cévní stěna a </a:t>
            </a:r>
            <a:r>
              <a:rPr lang="cs-CZ" dirty="0" smtClean="0">
                <a:latin typeface="Calibri" pitchFamily="34" charset="0"/>
              </a:rPr>
              <a:t>trombocyty.</a:t>
            </a:r>
            <a:endParaRPr lang="cs-CZ" dirty="0">
              <a:latin typeface="Calibri" pitchFamily="34" charset="0"/>
            </a:endParaRPr>
          </a:p>
          <a:p>
            <a:pPr lvl="0"/>
            <a:r>
              <a:rPr lang="cs-CZ" dirty="0">
                <a:latin typeface="Calibri" pitchFamily="34" charset="0"/>
              </a:rPr>
              <a:t>Výsledek – tvorba provizorní (primární, destičkové) </a:t>
            </a:r>
            <a:r>
              <a:rPr lang="cs-CZ" dirty="0" smtClean="0">
                <a:latin typeface="Calibri" pitchFamily="34" charset="0"/>
              </a:rPr>
              <a:t>zátky. </a:t>
            </a:r>
            <a:endParaRPr lang="cs-CZ" dirty="0">
              <a:latin typeface="Calibri" pitchFamily="34" charset="0"/>
            </a:endParaRPr>
          </a:p>
          <a:p>
            <a:pPr lvl="0"/>
            <a:r>
              <a:rPr lang="cs-CZ" dirty="0">
                <a:latin typeface="Calibri" pitchFamily="34" charset="0"/>
              </a:rPr>
              <a:t>Pokud nedojde k následnému zpevnění fibrinovou sítí, krvácení se obnoví. </a:t>
            </a:r>
          </a:p>
          <a:p>
            <a:pPr lvl="0"/>
            <a:r>
              <a:rPr lang="cs-CZ" dirty="0">
                <a:latin typeface="Calibri" pitchFamily="34" charset="0"/>
              </a:rPr>
              <a:t>Doba trvání   3-5 min.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vyšetření vyberete pro testování primární </a:t>
            </a:r>
            <a:r>
              <a:rPr lang="cs-CZ" dirty="0" err="1" smtClean="0"/>
              <a:t>hemostázy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primární </a:t>
            </a:r>
            <a:r>
              <a:rPr lang="cs-CZ" dirty="0" err="1" smtClean="0"/>
              <a:t>hemostázy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 smtClean="0">
                <a:latin typeface="Calibri" pitchFamily="34" charset="0"/>
              </a:rPr>
              <a:t>Vazokonstrikce </a:t>
            </a:r>
            <a:r>
              <a:rPr lang="cs-CZ" dirty="0">
                <a:latin typeface="Calibri" pitchFamily="34" charset="0"/>
              </a:rPr>
              <a:t>– stažení cévy (mechanické)</a:t>
            </a:r>
          </a:p>
          <a:p>
            <a:pPr lvl="0"/>
            <a:r>
              <a:rPr lang="cs-CZ" dirty="0">
                <a:latin typeface="Calibri" pitchFamily="34" charset="0"/>
              </a:rPr>
              <a:t>Adheze trombocytů</a:t>
            </a:r>
          </a:p>
          <a:p>
            <a:pPr lvl="0"/>
            <a:r>
              <a:rPr lang="cs-CZ" dirty="0">
                <a:latin typeface="Calibri" pitchFamily="34" charset="0"/>
              </a:rPr>
              <a:t>Aktivace trombocytů</a:t>
            </a:r>
          </a:p>
          <a:p>
            <a:pPr lvl="0"/>
            <a:r>
              <a:rPr lang="cs-CZ" dirty="0">
                <a:latin typeface="Calibri" pitchFamily="34" charset="0"/>
              </a:rPr>
              <a:t>Agregace trombocytů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Doplňte správný název metody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403648" y="3140968"/>
            <a:ext cx="78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14744" y="3212976"/>
            <a:ext cx="69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43570" y="3212976"/>
            <a:ext cx="7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64289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1443840"/>
            <a:ext cx="846445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cs-CZ" dirty="0" smtClean="0">
              <a:latin typeface="Gill Sans MT" pitchFamily="34" charset="-18"/>
            </a:endParaRPr>
          </a:p>
          <a:p>
            <a:pPr lvl="0"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NETOUŠEK, M. </a:t>
            </a:r>
            <a:r>
              <a:rPr lang="cs-CZ" i="1" dirty="0" smtClean="0">
                <a:latin typeface="Calibri" pitchFamily="34" charset="0"/>
              </a:rPr>
              <a:t>Nauka o krvi</a:t>
            </a:r>
            <a:r>
              <a:rPr lang="cs-CZ" dirty="0" smtClean="0">
                <a:latin typeface="Calibri" pitchFamily="34" charset="0"/>
              </a:rPr>
              <a:t>. 2.vyd. Praha: Zdravotnické nakladatelství, 1957.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HRUBIŠKO</a:t>
            </a:r>
            <a:r>
              <a:rPr lang="cs-CZ" dirty="0" smtClean="0">
                <a:latin typeface="Calibri" pitchFamily="34" charset="0"/>
              </a:rPr>
              <a:t>, M. </a:t>
            </a:r>
            <a:r>
              <a:rPr lang="cs-CZ" i="1" dirty="0" smtClean="0">
                <a:latin typeface="Calibri" pitchFamily="34" charset="0"/>
              </a:rPr>
              <a:t>Hematologie a krevní transfúze. Učebnice pro střední zdravotnické školy1.díl.</a:t>
            </a:r>
            <a:r>
              <a:rPr lang="cs-CZ" dirty="0" smtClean="0">
                <a:latin typeface="Calibri" pitchFamily="34" charset="0"/>
              </a:rPr>
              <a:t> 1. vyd. Praha: Avicenum, 1983.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PECKA</a:t>
            </a:r>
            <a:r>
              <a:rPr lang="cs-CZ" dirty="0" smtClean="0">
                <a:latin typeface="Calibri" pitchFamily="34" charset="0"/>
              </a:rPr>
              <a:t>, M., MALÝ, J. </a:t>
            </a:r>
            <a:r>
              <a:rPr lang="cs-CZ" i="1" dirty="0" smtClean="0">
                <a:latin typeface="Calibri" pitchFamily="34" charset="0"/>
              </a:rPr>
              <a:t>Laboratorní hematologie. </a:t>
            </a:r>
            <a:r>
              <a:rPr lang="cs-CZ" dirty="0" smtClean="0">
                <a:latin typeface="Calibri" pitchFamily="34" charset="0"/>
              </a:rPr>
              <a:t>Hradec Králové: HK </a:t>
            </a:r>
            <a:r>
              <a:rPr lang="cs-CZ" dirty="0" err="1" smtClean="0">
                <a:latin typeface="Calibri" pitchFamily="34" charset="0"/>
              </a:rPr>
              <a:t>Credit</a:t>
            </a:r>
            <a:r>
              <a:rPr lang="cs-CZ" dirty="0" smtClean="0">
                <a:latin typeface="Calibri" pitchFamily="34" charset="0"/>
              </a:rPr>
              <a:t>, 2002.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PECKA</a:t>
            </a:r>
            <a:r>
              <a:rPr lang="cs-CZ" dirty="0" smtClean="0">
                <a:latin typeface="Calibri" pitchFamily="34" charset="0"/>
              </a:rPr>
              <a:t>, M. </a:t>
            </a:r>
            <a:r>
              <a:rPr lang="cs-CZ" i="1" dirty="0" smtClean="0">
                <a:latin typeface="Calibri" pitchFamily="34" charset="0"/>
              </a:rPr>
              <a:t>Laboratorní hematologie v přehledu. Díl 1.: Buňka a krvetvorba. </a:t>
            </a:r>
            <a:r>
              <a:rPr lang="cs-CZ" dirty="0" smtClean="0">
                <a:latin typeface="Calibri" pitchFamily="34" charset="0"/>
              </a:rPr>
              <a:t>Český Těšín: </a:t>
            </a:r>
            <a:r>
              <a:rPr lang="cs-CZ" dirty="0" err="1" smtClean="0">
                <a:latin typeface="Calibri" pitchFamily="34" charset="0"/>
              </a:rPr>
              <a:t>Finidr</a:t>
            </a:r>
            <a:r>
              <a:rPr lang="cs-CZ" dirty="0" smtClean="0">
                <a:latin typeface="Calibri" pitchFamily="34" charset="0"/>
              </a:rPr>
              <a:t>, 2002. ISBN 80-86682-01-3</a:t>
            </a:r>
            <a:r>
              <a:rPr lang="cs-CZ" dirty="0" smtClean="0">
                <a:latin typeface="Calibri" pitchFamily="34" charset="0"/>
              </a:rPr>
              <a:t>.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Zdroje obrázků: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Obr. 1, 2, 4: Fotografie zhotovila, není-li uvedeno jinak, Mgr. Helena </a:t>
            </a:r>
            <a:r>
              <a:rPr lang="cs-CZ" dirty="0" err="1" smtClean="0">
                <a:latin typeface="Calibri" pitchFamily="34" charset="0"/>
              </a:rPr>
              <a:t>Pěnkavová</a:t>
            </a:r>
            <a:r>
              <a:rPr lang="cs-CZ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Calibri" pitchFamily="34" charset="0"/>
              </a:rPr>
              <a:t>Obr. 3: </a:t>
            </a:r>
            <a:r>
              <a:rPr lang="cs-CZ" dirty="0" smtClean="0">
                <a:latin typeface="Calibri" pitchFamily="34" charset="0"/>
              </a:rPr>
              <a:t>HEILMAN JAMES. </a:t>
            </a:r>
            <a:r>
              <a:rPr lang="cs-CZ" i="1" dirty="0" smtClean="0">
                <a:latin typeface="Calibri" pitchFamily="34" charset="0"/>
              </a:rPr>
              <a:t>Petechie </a:t>
            </a:r>
            <a:r>
              <a:rPr lang="cs-CZ" i="1" dirty="0" err="1" smtClean="0">
                <a:latin typeface="Calibri" pitchFamily="34" charset="0"/>
              </a:rPr>
              <a:t>Wikimedia</a:t>
            </a:r>
            <a:r>
              <a:rPr lang="it-IT" i="1" dirty="0" smtClean="0">
                <a:latin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</a:rPr>
              <a:t>[online]. </a:t>
            </a:r>
            <a:r>
              <a:rPr lang="cs-CZ" dirty="0" smtClean="0">
                <a:latin typeface="Calibri" pitchFamily="34" charset="0"/>
              </a:rPr>
              <a:t>2010. </a:t>
            </a:r>
            <a:r>
              <a:rPr lang="it-IT" dirty="0" smtClean="0">
                <a:latin typeface="Calibri" pitchFamily="34" charset="0"/>
              </a:rPr>
              <a:t>[cit. </a:t>
            </a:r>
            <a:r>
              <a:rPr lang="cs-CZ" dirty="0" smtClean="0">
                <a:latin typeface="Calibri" pitchFamily="34" charset="0"/>
              </a:rPr>
              <a:t>2013-16-01</a:t>
            </a:r>
            <a:r>
              <a:rPr lang="it-IT" dirty="0" smtClean="0">
                <a:latin typeface="Calibri" pitchFamily="34" charset="0"/>
              </a:rPr>
              <a:t>]. Dostupné</a:t>
            </a:r>
            <a:r>
              <a:rPr lang="cs-CZ" dirty="0" smtClean="0">
                <a:latin typeface="Calibri" pitchFamily="34" charset="0"/>
              </a:rPr>
              <a:t> pod licencí </a:t>
            </a:r>
            <a:r>
              <a:rPr lang="cs-CZ" dirty="0" err="1" smtClean="0">
                <a:latin typeface="Calibri" pitchFamily="34" charset="0"/>
              </a:rPr>
              <a:t>Creative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Commons</a:t>
            </a:r>
            <a:r>
              <a:rPr lang="it-IT" dirty="0" smtClean="0">
                <a:latin typeface="Calibri" pitchFamily="34" charset="0"/>
              </a:rPr>
              <a:t> z</a:t>
            </a:r>
            <a:r>
              <a:rPr lang="cs-CZ" dirty="0" smtClean="0">
                <a:latin typeface="Calibri" pitchFamily="34" charset="0"/>
              </a:rPr>
              <a:t> www</a:t>
            </a:r>
            <a:r>
              <a:rPr lang="it-IT" dirty="0" smtClean="0">
                <a:latin typeface="Calibri" pitchFamily="34" charset="0"/>
              </a:rPr>
              <a:t>: </a:t>
            </a:r>
            <a:r>
              <a:rPr lang="it-IT" dirty="0" smtClean="0">
                <a:latin typeface="Calibri" pitchFamily="34" charset="0"/>
                <a:hlinkClick r:id="rId2"/>
              </a:rPr>
              <a:t>http://commons.wikimedia.org/wiki/File:Vasculitis.JPG?uselang=cs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Gill Sans MT" pitchFamily="34" charset="-18"/>
            </a:endParaRPr>
          </a:p>
          <a:p>
            <a:endParaRPr lang="cs-CZ" dirty="0" smtClean="0">
              <a:latin typeface="Gill Sans MT" pitchFamily="34" charset="-18"/>
            </a:endParaRPr>
          </a:p>
          <a:p>
            <a:endParaRPr lang="cs-CZ" dirty="0" smtClean="0">
              <a:latin typeface="Gill Sans MT" pitchFamily="34" charset="-18"/>
            </a:endParaRPr>
          </a:p>
          <a:p>
            <a:endParaRPr lang="cs-CZ" dirty="0" smtClean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D90FCF3-7C63-4A24-9116-A025A9E00A23}"/>
</file>

<file path=customXml/itemProps2.xml><?xml version="1.0" encoding="utf-8"?>
<ds:datastoreItem xmlns:ds="http://schemas.openxmlformats.org/officeDocument/2006/customXml" ds:itemID="{294658CC-5517-42D8-905C-B0835AFE026B}"/>
</file>

<file path=customXml/itemProps3.xml><?xml version="1.0" encoding="utf-8"?>
<ds:datastoreItem xmlns:ds="http://schemas.openxmlformats.org/officeDocument/2006/customXml" ds:itemID="{7DBD70ED-73B2-41A7-8447-1C72B144D35A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</TotalTime>
  <Words>389</Words>
  <Application>Microsoft Office PowerPoint</Application>
  <PresentationFormat>Předvádění na obrazovce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Jmění</vt:lpstr>
      <vt:lpstr>Snímek 1</vt:lpstr>
      <vt:lpstr>Monitoring zevní cesty srážení </vt:lpstr>
      <vt:lpstr>Snímek 3</vt:lpstr>
      <vt:lpstr>Primární  hemostáza</vt:lpstr>
      <vt:lpstr>Jaké vyšetření vyberete pro testování primární hemostázy?</vt:lpstr>
      <vt:lpstr>Fáze primární hemostázy </vt:lpstr>
      <vt:lpstr>Doplňte správný název metody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zevní cesty srážení</dc:title>
  <dc:creator>mesinka</dc:creator>
  <cp:lastModifiedBy>Chalupna</cp:lastModifiedBy>
  <cp:revision>9</cp:revision>
  <dcterms:created xsi:type="dcterms:W3CDTF">2013-03-30T19:30:29Z</dcterms:created>
  <dcterms:modified xsi:type="dcterms:W3CDTF">2013-03-31T14:08:36Z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