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64" r:id="rId2"/>
    <p:sldId id="258" r:id="rId3"/>
    <p:sldId id="259" r:id="rId4"/>
    <p:sldId id="265" r:id="rId5"/>
    <p:sldId id="260" r:id="rId6"/>
    <p:sldId id="266" r:id="rId7"/>
    <p:sldId id="261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76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B10770-9DF3-40E3-88C3-F9120EB0057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920C28-CDBB-4D52-8E42-1D802D8766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90B8C6-B92E-4C3E-8C7F-E547FB3FD333}" type="slidenum">
              <a:rPr lang="cs-CZ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cs-CZ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88E1-FE92-4314-8828-2103C53532A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F892-318B-41B8-9887-92A057314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BFC2-035B-4ABD-A09A-95B0746EDB8E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E885-AC52-4403-A009-5D6DE74B2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877B-87C4-4396-ADA8-B487E3AC1EC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D274-15EB-4C5B-A64E-0CC64C6B2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5225-142F-4052-AB46-1B23E35CA6C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62FE-B1FA-4164-92BA-EE6936328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70B3-8DCA-457D-8E00-9A04182ADFF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320C-A749-4183-9ADF-04D8AE664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0194-212D-4614-BEF0-F338E005A2E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F1A7-DB8F-4D71-9BB1-097D95F4D3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9C76-0176-4A59-823C-17FF49754FC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C8FC-7B5C-40A2-B6FB-C7282D652D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72A2-EC4B-48F0-AA5F-27FEC5C6B09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298C-DDDF-4BA8-A4FA-76FF2ACEE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B20A-9B4C-4AFF-B6FB-FCA4E38B90E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7392-5F3B-43F2-8614-E2E639B78B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4B08-3140-4BA4-894E-2F4A832DD10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A676F-CA7F-42A0-8FF5-08FD6566F0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B760-998F-4B1E-A99A-C56871E5C28E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A207-D5F8-4A33-B870-3BBA0A992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7F237106-2582-4BF5-A6EB-2CB952A4B3F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28B943-EC43-4308-A637-6489DFDC2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1747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2000" smtClean="0">
                <a:latin typeface="Arial" charset="0"/>
              </a:rPr>
              <a:t>Částečné snímatelné náhrady – indikace</a:t>
            </a:r>
            <a:endParaRPr lang="cs-CZ" sz="20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VY_32_INOVACE_STP.4.02 </a:t>
            </a:r>
          </a:p>
          <a:p>
            <a:pPr eaLnBrk="1" hangingPunct="1"/>
            <a:r>
              <a:rPr lang="cs-CZ" sz="2400" smtClean="0"/>
              <a:t>Datum tvorby: </a:t>
            </a:r>
            <a:r>
              <a:rPr lang="cs-CZ" sz="2400" smtClean="0">
                <a:latin typeface="Arial" charset="0"/>
              </a:rPr>
              <a:t>7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Třídy defektů chrupu podle Voldřicha – indikace náhrad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I. třída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Indikují se náhrady s dentálním přenosem žvýkacího tlaku (1. volbou vždy fixní můstek)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Dále ČSN – tzv. „snímatelný můstek“ (jako další možná volba)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8435" name="Picture 4" descr="WP_20140331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Třídy defektů chrupu podle Voldřicha – indikace náhrad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II. třída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indikují se ČSN s dentomukózním přenosem žvýkacího tlaku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sedlové a deskové náhrady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0483" name="Picture 4" descr="WP_20140331_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Třídy defektů chrupu podle Voldřicha – indikace náhrad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III. třída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indikují se ČSN s mukózním, dentomukózním, ale i s dentálním přenosem žvýkacího tlaku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často se jedná o jednoduché protézy s jednoduchými retenčními prvky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2531" name="Picture 4" descr="WP_20140331_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Třídy defektů chrupu podle Voldřicha – indikace náhrad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ojedinělé či nesymetricky rozmístěné zuby je lépe extrahovat a zhotovit náhradu pouze s mukózním přenosem žvýkacího tlaku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tedy celkovou snímatelnou náhradu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89613054-9340-4280-AA74-020D53612F26}"/>
</file>

<file path=customXml/itemProps2.xml><?xml version="1.0" encoding="utf-8"?>
<ds:datastoreItem xmlns:ds="http://schemas.openxmlformats.org/officeDocument/2006/customXml" ds:itemID="{00B355CE-3355-4A47-812D-07593D031DFF}"/>
</file>

<file path=customXml/itemProps3.xml><?xml version="1.0" encoding="utf-8"?>
<ds:datastoreItem xmlns:ds="http://schemas.openxmlformats.org/officeDocument/2006/customXml" ds:itemID="{11C1FBEA-5B84-487E-BC83-E03C9BEE0069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104</TotalTime>
  <Words>203</Words>
  <Application>Microsoft Office PowerPoint</Application>
  <PresentationFormat>Předvádění na obrazovce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Garamond</vt:lpstr>
      <vt:lpstr>Arial</vt:lpstr>
      <vt:lpstr>Wingdings</vt:lpstr>
      <vt:lpstr>Calibri</vt:lpstr>
      <vt:lpstr>Proudění</vt:lpstr>
      <vt:lpstr>Proudění</vt:lpstr>
      <vt:lpstr>Snímek 1</vt:lpstr>
      <vt:lpstr>Částečné snímatelné náhrady</vt:lpstr>
      <vt:lpstr>Třídy defektů chrupu podle Voldřicha – indikace náhrad</vt:lpstr>
      <vt:lpstr>Snímek 4</vt:lpstr>
      <vt:lpstr>Třídy defektů chrupu podle Voldřicha – indikace náhrad</vt:lpstr>
      <vt:lpstr>Snímek 6</vt:lpstr>
      <vt:lpstr>Třídy defektů chrupu podle Voldřicha – indikace náhrad</vt:lpstr>
      <vt:lpstr>Snímek 8</vt:lpstr>
      <vt:lpstr>Třídy defektů chrupu podle Voldřicha – indikace náhrad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23</cp:revision>
  <dcterms:created xsi:type="dcterms:W3CDTF">2012-09-08T10:46:23Z</dcterms:created>
  <dcterms:modified xsi:type="dcterms:W3CDTF">2014-05-14T10:17:11Z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