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8" autoAdjust="0"/>
    <p:restoredTop sz="94660"/>
  </p:normalViewPr>
  <p:slideViewPr>
    <p:cSldViewPr>
      <p:cViewPr varScale="1">
        <p:scale>
          <a:sx n="75" d="100"/>
          <a:sy n="7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E90D0B-872C-4AE2-9B42-141E702773A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4629A4-9F4B-4157-BE71-57913B2FD2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15790-F740-4275-B20E-D0B63CBDA09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9D2A-7D3C-4965-B0A2-4984ADDF502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E6922-B41D-4029-9C82-A42FD153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221F1-AEF1-4FE9-93AF-C8D192DFD29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05E2-5CF9-4E28-A9F0-85E14605F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8965F-49AC-4BEA-9D43-CB8682EB6E4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7DCA-F1D2-4DD2-AF1F-46D1F7F77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71B7-9DB5-4897-875E-8E24817B9DF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AF06-580A-41DD-BED6-C5BEE9651E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2169-7435-48D0-8606-A966EF810282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C531-87EC-4421-9DE6-C9770D601F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CE2F9-35F2-4B68-8EB7-08515C294A1F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4B41-3A4F-487F-8845-F1EF2FBEFB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8FADA-BD62-43A9-973B-CDEA65A067C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32B9-B9FA-41C5-8064-1978ECDB6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BED0-874B-4515-8FD2-3EE2BC0B0CC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D6799-426F-4CC2-AE41-7AE531855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99B6-12E2-442A-B72D-AF831E2D2D6F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48E8-D839-48B8-85F5-48AEE2B8E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DBCF3-7CFC-4312-A934-3429A72BF03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DC51-4568-4CBB-9BAB-EC07D7455D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FC60-3F15-4DE2-BF51-DE973ACA4922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60C7-CA13-4FF1-9BA8-654B91C664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B477F58-1C6B-4C37-B163-70EE9BD9221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515DD9-B164-4AA9-A99D-E02964CBFF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konstrukční prvky</a:t>
            </a:r>
            <a:r>
              <a:rPr lang="cs-CZ" sz="1600" smtClean="0"/>
              <a:t> </a:t>
            </a:r>
            <a:endParaRPr lang="cs-CZ" sz="20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VY_32_INOVACE_STP.4.03 </a:t>
            </a:r>
          </a:p>
          <a:p>
            <a:pPr eaLnBrk="1" hangingPunct="1"/>
            <a:r>
              <a:rPr lang="cs-CZ" sz="2400" smtClean="0"/>
              <a:t>Datum tvorby: </a:t>
            </a:r>
            <a:r>
              <a:rPr lang="cs-CZ" sz="2400" smtClean="0">
                <a:latin typeface="Arial" charset="0"/>
              </a:rPr>
              <a:t>8</a:t>
            </a:r>
            <a:r>
              <a:rPr lang="cs-CZ" sz="2400" smtClean="0"/>
              <a:t>.1.2014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Částečné snímatelné náhrady - složení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ČSN se skládají z tzv. </a:t>
            </a:r>
            <a:r>
              <a:rPr lang="cs-CZ" sz="2800" i="1" u="sng">
                <a:solidFill>
                  <a:schemeClr val="hlink"/>
                </a:solidFill>
                <a:latin typeface="Arial" charset="0"/>
              </a:rPr>
              <a:t>konstrukčních prvků</a:t>
            </a:r>
          </a:p>
          <a:p>
            <a:pPr marL="609600" indent="-609600" eaLnBrk="1" hangingPunct="1">
              <a:defRPr/>
            </a:pPr>
            <a:endParaRPr lang="cs-CZ" sz="2800" i="1" u="sng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tělo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kotevní prvky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spojovací prvky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Kotevní a spojovací prvky označujeme jako </a:t>
            </a:r>
            <a:r>
              <a:rPr lang="cs-CZ" sz="2800" i="1" u="sng">
                <a:solidFill>
                  <a:schemeClr val="hlink"/>
                </a:solidFill>
                <a:latin typeface="Arial" charset="0"/>
              </a:rPr>
              <a:t>konstrukci náhrady</a:t>
            </a:r>
            <a:r>
              <a:rPr lang="cs-CZ" sz="2800">
                <a:solidFill>
                  <a:schemeClr val="hlink"/>
                </a:solidFill>
                <a:latin typeface="Arial" charset="0"/>
              </a:rPr>
              <a:t> – jsou odlité  v jednom celku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Tělo náhrady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je z plastické hmoty, nahrazuje ztracené zuby a části alveolárních výběžků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u="sng">
                <a:solidFill>
                  <a:schemeClr val="hlink"/>
                </a:solidFill>
                <a:latin typeface="Arial" charset="0"/>
              </a:rPr>
              <a:t>skládá se z: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cs-CZ" i="1" u="sng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i="1">
                <a:solidFill>
                  <a:schemeClr val="hlink"/>
                </a:solidFill>
                <a:latin typeface="Arial" charset="0"/>
              </a:rPr>
              <a:t>pryskyřičné baze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i="1">
                <a:solidFill>
                  <a:schemeClr val="hlink"/>
                </a:solidFill>
                <a:latin typeface="Arial" charset="0"/>
              </a:rPr>
              <a:t>konfekčních zubů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Pryskyřičná baze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je zhotovena z tzv. bazálních pryskyřic (lisovací, licí, injekční technikou)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u ČSN lze rozsah baze redukovat dle tohoto klíče – </a:t>
            </a:r>
            <a:r>
              <a:rPr lang="cs-CZ" i="1">
                <a:solidFill>
                  <a:schemeClr val="hlink"/>
                </a:solidFill>
                <a:latin typeface="Arial" charset="0"/>
              </a:rPr>
              <a:t>čím více zbývajících zubů je využito ke kotvení, tím více můžeme redukovat bázi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konfekční zuby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továrně zhotovené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dodávány v sadách (garniturách)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různé barvy, velikosti i tvary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1507" name="Picture 4" descr="WP_2014033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3348038" y="3068638"/>
            <a:ext cx="2520950" cy="504825"/>
          </a:xfrm>
          <a:prstGeom prst="wedgeRectCallout">
            <a:avLst>
              <a:gd name="adj1" fmla="val -43764"/>
              <a:gd name="adj2" fmla="val 1128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/>
              <a:t>Konfekční zuby</a:t>
            </a: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 rot="10800000">
            <a:off x="323850" y="5084763"/>
            <a:ext cx="3167063" cy="649287"/>
          </a:xfrm>
          <a:prstGeom prst="wedgeRectCallout">
            <a:avLst>
              <a:gd name="adj1" fmla="val -43838"/>
              <a:gd name="adj2" fmla="val 70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2400"/>
              <a:t>Pryskyřičná baze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eaLnBrk="1" hangingPunct="1">
              <a:defRPr/>
            </a:pPr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4EEFB795-5D39-4394-9DD9-C4278D7C72AC}"/>
</file>

<file path=customXml/itemProps2.xml><?xml version="1.0" encoding="utf-8"?>
<ds:datastoreItem xmlns:ds="http://schemas.openxmlformats.org/officeDocument/2006/customXml" ds:itemID="{36FA828B-F2C6-4419-B842-72FFBEAA16F0}"/>
</file>

<file path=customXml/itemProps3.xml><?xml version="1.0" encoding="utf-8"?>
<ds:datastoreItem xmlns:ds="http://schemas.openxmlformats.org/officeDocument/2006/customXml" ds:itemID="{E2AFBF4E-805D-4415-AF28-851E08560D71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107</TotalTime>
  <Words>192</Words>
  <Application>Microsoft Office PowerPoint</Application>
  <PresentationFormat>Předvádění na obrazovce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Částečné snímatelné náhrady - složení</vt:lpstr>
      <vt:lpstr>Tělo náhrady</vt:lpstr>
      <vt:lpstr>Pryskyřičná baze </vt:lpstr>
      <vt:lpstr>konfekční zuby</vt:lpstr>
      <vt:lpstr>Snímek 7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21</cp:revision>
  <dcterms:created xsi:type="dcterms:W3CDTF">2012-09-08T10:46:23Z</dcterms:created>
  <dcterms:modified xsi:type="dcterms:W3CDTF">2014-05-14T10:17:30Z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