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12DB6C-DA86-4A43-BABF-244AEF25CE2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91D3F0-B6C4-407E-88F4-8E40E5DC3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DEB6D9-7C20-454E-9B2A-0CCAF74F6B38}" type="slidenum">
              <a:rPr lang="cs-CZ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cs-CZ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6312-F779-4670-937A-26A8B83C691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D204-3826-48BE-A5F5-2974BFCE74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164B-6D68-4D88-BD7A-D2EFAC77201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7799-2BA6-40DF-BAA4-25D189461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12C5-28FF-4232-9587-B17E765E106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5703F-48AF-468B-AA3A-2A61AAD2C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F6AC-2D94-48B2-99B0-160AD5563C2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FA53-C226-4F0A-B85B-69938CF97C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6FFF-3CCE-43F7-BC8D-BC8838A8D96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46EB-BFB3-4E36-A49C-5F061B258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0A9B-F538-4736-88D8-6D3781B5BF4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5C63-BDE4-4D21-85F4-88FC07E3D0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3F69-C1B7-450C-A7CF-E14737DA70B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8447-5667-4073-8C7F-471DADBC3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6CDA-8ABC-4E34-B96A-D3150AAF9F8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04E6-7474-4B06-A4C2-8A79F8BA7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8832-EA2E-4D75-8432-4CB1913E050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E9CB-759C-40AD-A07E-9D4D43E5D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7D93-B306-46C0-8E46-E717776AC85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377E6-3665-4427-B6BE-FD7A3FC9E7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1643-4057-4BEE-95E2-0E9E281BA23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DFD7-C56E-4B54-80D9-D88EF8CE5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AAD840-5B4F-4B6E-9348-E75A8C79A36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B6A7D4-DB2C-43F2-9257-078ED672E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8675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kotevní prvky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VY_32_INOVACE_STP.4.04 </a:t>
            </a:r>
          </a:p>
          <a:p>
            <a:pPr eaLnBrk="1" hangingPunct="1"/>
            <a:r>
              <a:rPr lang="cs-CZ" sz="2400" smtClean="0"/>
              <a:t>Datum tvorby: </a:t>
            </a:r>
            <a:r>
              <a:rPr lang="cs-CZ" sz="2400" smtClean="0">
                <a:latin typeface="Arial" charset="0"/>
              </a:rPr>
              <a:t>9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Kotevní prvky ČSN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mají za úkol ukotvit ČSN ke zbývajícím zubům</a:t>
            </a:r>
          </a:p>
          <a:p>
            <a:pPr marL="609600" indent="-609600" eaLnBrk="1" hangingPunct="1">
              <a:defRPr/>
            </a:pPr>
            <a:endParaRPr lang="cs-CZ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 tzv. </a:t>
            </a:r>
            <a:r>
              <a:rPr lang="cs-CZ" i="1">
                <a:solidFill>
                  <a:schemeClr val="hlink"/>
                </a:solidFill>
                <a:latin typeface="Arial" charset="0"/>
              </a:rPr>
              <a:t>kotevním zubům</a:t>
            </a:r>
          </a:p>
          <a:p>
            <a:pPr marL="609600" indent="-609600" eaLnBrk="1" hangingPunct="1"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Kotevní prvky ČSN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zajišťují stabilitu protézy ve vertikální i horizontálním směru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771775" y="2997200"/>
            <a:ext cx="3384550" cy="3240088"/>
          </a:xfrm>
          <a:custGeom>
            <a:avLst/>
            <a:gdLst>
              <a:gd name="T0" fmla="*/ 3384550 w 21600"/>
              <a:gd name="T1" fmla="*/ 1620044 h 21600"/>
              <a:gd name="T2" fmla="*/ 1692275 w 21600"/>
              <a:gd name="T3" fmla="*/ 3240088 h 21600"/>
              <a:gd name="T4" fmla="*/ 0 w 21600"/>
              <a:gd name="T5" fmla="*/ 1620044 h 21600"/>
              <a:gd name="T6" fmla="*/ 16922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Kotevní prvky ČSN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u="sng">
                <a:solidFill>
                  <a:schemeClr val="hlink"/>
                </a:solidFill>
                <a:latin typeface="Arial" charset="0"/>
              </a:rPr>
              <a:t>vertikálně mají funkci:</a:t>
            </a:r>
          </a:p>
          <a:p>
            <a:pPr marL="609600" indent="-609600" eaLnBrk="1" hangingPunct="1">
              <a:defRPr/>
            </a:pPr>
            <a:endParaRPr lang="cs-CZ" u="sng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vertikálně retenční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vertikálně opěrnou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6443663" y="2924175"/>
            <a:ext cx="1008062" cy="2736850"/>
          </a:xfrm>
          <a:prstGeom prst="upDownArrow">
            <a:avLst>
              <a:gd name="adj1" fmla="val 50000"/>
              <a:gd name="adj2" fmla="val 542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Kotevní prvky ČSN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>
                <a:solidFill>
                  <a:schemeClr val="hlink"/>
                </a:solidFill>
                <a:latin typeface="Arial" charset="0"/>
              </a:rPr>
              <a:t>horizontálně mají funkci:</a:t>
            </a:r>
          </a:p>
          <a:p>
            <a:pPr eaLnBrk="1" hangingPunct="1">
              <a:defRPr/>
            </a:pPr>
            <a:endParaRPr lang="cs-CZ" u="sng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stabilizační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211638" y="3068638"/>
            <a:ext cx="3455987" cy="1296987"/>
          </a:xfrm>
          <a:prstGeom prst="leftRightArrow">
            <a:avLst>
              <a:gd name="adj1" fmla="val 50000"/>
              <a:gd name="adj2" fmla="val 532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Kotevní prvky ČSN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rozdělujeme na: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SPONY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ZÁSUVNÉ SPOJE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33375"/>
            <a:ext cx="59769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92375"/>
            <a:ext cx="3679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272F9A30-2A84-4165-B113-23AB2491C6E2}"/>
</file>

<file path=customXml/itemProps2.xml><?xml version="1.0" encoding="utf-8"?>
<ds:datastoreItem xmlns:ds="http://schemas.openxmlformats.org/officeDocument/2006/customXml" ds:itemID="{E502D2FB-9185-4D57-8CD7-B4D98EC0CECC}"/>
</file>

<file path=customXml/itemProps3.xml><?xml version="1.0" encoding="utf-8"?>
<ds:datastoreItem xmlns:ds="http://schemas.openxmlformats.org/officeDocument/2006/customXml" ds:itemID="{428C4526-F12E-4177-AB34-FBACBDAA1D59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116</TotalTime>
  <Words>143</Words>
  <Application>Microsoft Office PowerPoint</Application>
  <PresentationFormat>Předvádění na obrazovce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Kotevní prvky ČSN</vt:lpstr>
      <vt:lpstr>Kotevní prvky ČSN</vt:lpstr>
      <vt:lpstr>Kotevní prvky ČSN</vt:lpstr>
      <vt:lpstr>Kotevní prvky ČSN</vt:lpstr>
      <vt:lpstr>Kotevní prvky ČSN </vt:lpstr>
      <vt:lpstr>Snímek 8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21</cp:revision>
  <dcterms:created xsi:type="dcterms:W3CDTF">2012-09-08T10:46:23Z</dcterms:created>
  <dcterms:modified xsi:type="dcterms:W3CDTF">2014-05-14T10:17:45Z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