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CC8644-156A-435B-A354-F2C2ED259CE0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90993E-74AC-425F-A6AE-BC3798B9B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44680-FB28-402D-B0BB-E426B7FC5D4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C6094-3A66-40BE-8EC8-CD5BC8B45236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FDF3A6-9F56-49E3-8B9B-500AB3835C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84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0ECF5-021D-46BD-91B8-6BD01516CCE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49D985-D239-4AC5-8057-A7EB786868D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ABA01-770D-42B5-A5F6-960F9B26ACD5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1A3F57-899A-486F-BB6A-98AA68A006F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3DCFA-D01A-41F4-9814-69DE987CD5C4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BDF5E4-153F-4CF0-93DB-A0C51D043A13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EF482-D433-41DB-A532-806417223304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B8D6B-A4BA-476A-A8BB-ABC607F4A7E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BB234-F5E8-4746-B3F7-697B9253BB73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9D780A-2F81-4ECE-AA1F-971AB4EE889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87EE8-B561-4BA2-A89D-B62CECC4072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68624-F871-44BF-9407-9163248FDDE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71DD0-5E4A-47D1-8CB7-3E677DF270A1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2B204-8AE5-48EE-AD95-0A4A47EB8CC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27BC5-78B0-4FA0-B23B-07B7FAE2B5F6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D8AAE-45BC-486B-9A5D-A8633874102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170E3-32A6-4CA5-94FD-E6394CA97A7B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D5A03A-6A11-443B-AD7D-B846885A195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29D7D-F5FE-416A-9CD1-F9DA546B5438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9C510F-7414-410A-99BC-CE6F99D5214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580F0FA-FC17-455B-B5B6-62DE3528231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DEF329-5088-4CDF-9EDB-B2D45BA34F61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r>
              <a:rPr lang="cs-CZ" sz="2400"/>
              <a:t>Název školy: </a:t>
            </a:r>
            <a:r>
              <a:rPr lang="cs-CZ" sz="1800"/>
              <a:t>Střední zdravotnická škola a vyšší odborná škola zdravotnická Karlovy Vary</a:t>
            </a:r>
          </a:p>
          <a:p>
            <a:r>
              <a:rPr lang="cs-CZ" sz="1800"/>
              <a:t>Číslo projektu: CZ.1.07/1.5.00/34.0953 </a:t>
            </a:r>
          </a:p>
          <a:p>
            <a:r>
              <a:rPr lang="cs-CZ" sz="2000">
                <a:latin typeface="Arial" charset="0"/>
              </a:rPr>
              <a:t>Vzdělávací materiál</a:t>
            </a:r>
            <a:r>
              <a:rPr lang="cs-CZ" sz="2400"/>
              <a:t>: </a:t>
            </a:r>
            <a:r>
              <a:rPr lang="cs-CZ" sz="1800">
                <a:latin typeface="Arial" charset="0"/>
              </a:rPr>
              <a:t>Částečné snímatelné náhrady – spony I</a:t>
            </a:r>
            <a:r>
              <a:rPr lang="cs-CZ" sz="180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1800"/>
              <a:t>       Šablona III/2 Inovace a zkvalitnění výuky prostřednictvím ICT</a:t>
            </a:r>
          </a:p>
          <a:p>
            <a:r>
              <a:rPr lang="cs-CZ" sz="2400"/>
              <a:t>Název materiálu: </a:t>
            </a:r>
            <a:r>
              <a:rPr lang="cs-CZ" sz="1600">
                <a:latin typeface="Arial" charset="0"/>
              </a:rPr>
              <a:t>VY_32_INOVACE_STP.4.05 </a:t>
            </a:r>
          </a:p>
          <a:p>
            <a:r>
              <a:rPr lang="cs-CZ" sz="2400"/>
              <a:t>Datum tvorby: 13.1.2014</a:t>
            </a:r>
            <a:endParaRPr lang="cs-CZ" sz="1800"/>
          </a:p>
          <a:p>
            <a:r>
              <a:rPr lang="cs-CZ" sz="1800"/>
              <a:t>Vyučovací předmět, ročník, obor: Stomatologická protetika, 4. ročník, AZT</a:t>
            </a:r>
          </a:p>
          <a:p>
            <a:r>
              <a:rPr lang="cs-CZ" sz="2400"/>
              <a:t>Autor: Jiří Kupeček</a:t>
            </a:r>
            <a:endParaRPr lang="cs-CZ" sz="1800"/>
          </a:p>
          <a:p>
            <a:r>
              <a:rPr lang="cs-CZ" sz="2400"/>
              <a:t>Anotace:</a:t>
            </a:r>
            <a:r>
              <a:rPr lang="cs-CZ" sz="1600"/>
              <a:t>DUM využívá ICT při výuce, motivuje a aktivuje žáky.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20483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Spony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jsou různě tvarované třmínky,které naléhají na plošky kotevního zubu</a:t>
            </a:r>
          </a:p>
          <a:p>
            <a:pPr marL="609600" indent="-609600"/>
            <a:endParaRPr lang="cs-CZ" i="1" u="sng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13038"/>
            <a:ext cx="43926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Spony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spona se skládá většinou ze tří třmínků neboli </a:t>
            </a:r>
            <a:r>
              <a:rPr lang="cs-CZ" i="1" u="sng">
                <a:solidFill>
                  <a:schemeClr val="hlink"/>
                </a:solidFill>
                <a:latin typeface="Arial" charset="0"/>
              </a:rPr>
              <a:t>sponových ramen, </a:t>
            </a:r>
          </a:p>
          <a:p>
            <a:pPr marL="609600" indent="-609600"/>
            <a:endParaRPr lang="cs-CZ" i="1" u="sng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     které jsou součástí jednoho komplexu, nebo dvou- a trojdílné spony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Spony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sponová ramena asi 1,5 mm široká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zevně zaoblená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pod max. konvexitou asi 1 mm vysoká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Spony - dělení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u="sng">
                <a:solidFill>
                  <a:schemeClr val="hlink"/>
                </a:solidFill>
                <a:latin typeface="Arial" charset="0"/>
              </a:rPr>
              <a:t>spony dělíme podle různých hledisek:</a:t>
            </a:r>
          </a:p>
          <a:p>
            <a:pPr marL="609600" indent="-609600"/>
            <a:endParaRPr lang="cs-CZ" u="sng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podle použitého materiálu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podle funkce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podle tvaru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marL="609600" indent="-609600"/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marL="609600" indent="-609600"/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F4FD7C85-8907-4751-94C6-9140F62C6EB4}"/>
</file>

<file path=customXml/itemProps2.xml><?xml version="1.0" encoding="utf-8"?>
<ds:datastoreItem xmlns:ds="http://schemas.openxmlformats.org/officeDocument/2006/customXml" ds:itemID="{0E56B23B-F9F4-450F-AA4B-35A2DC27DE8F}"/>
</file>

<file path=customXml/itemProps3.xml><?xml version="1.0" encoding="utf-8"?>
<ds:datastoreItem xmlns:ds="http://schemas.openxmlformats.org/officeDocument/2006/customXml" ds:itemID="{C37EEEBD-DAF6-46BB-9646-0129F5EBABC0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139</TotalTime>
  <Words>153</Words>
  <Application>Microsoft Office PowerPoint</Application>
  <PresentationFormat>Předvádění na obrazovce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Calibri</vt:lpstr>
      <vt:lpstr>Proudění</vt:lpstr>
      <vt:lpstr>Snímek 1</vt:lpstr>
      <vt:lpstr>Částečné snímatelné náhrady</vt:lpstr>
      <vt:lpstr>Spony</vt:lpstr>
      <vt:lpstr>Spony</vt:lpstr>
      <vt:lpstr>Snímek 5</vt:lpstr>
      <vt:lpstr>Spony</vt:lpstr>
      <vt:lpstr>Spony - dělení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23</cp:revision>
  <dcterms:created xsi:type="dcterms:W3CDTF">2012-09-08T10:46:23Z</dcterms:created>
  <dcterms:modified xsi:type="dcterms:W3CDTF">2014-05-06T08:50:42Z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