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10160000" cy="8699500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13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 smtClean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Zástupný symbol pro datum 2"/>
          <p:cNvSpPr txBox="1"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 smtClean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15EDBEAF-23B5-4B3C-9A89-36079C33BB6F}" type="datetime1">
              <a:rPr/>
              <a:pPr>
                <a:defRPr/>
              </a:pPr>
              <a:t>26.05.2013</a:t>
            </a:fld>
            <a:endParaRPr/>
          </a:p>
        </p:txBody>
      </p:sp>
      <p:sp>
        <p:nvSpPr>
          <p:cNvPr id="2052" name="Zástupný symbol pro obrázek snímku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427163" y="685800"/>
            <a:ext cx="4003675" cy="3429000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Zástupný symbol pro poznámky 4"/>
          <p:cNvSpPr txBox="1"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 txBox="1"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 smtClean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7" name="Zástupný symbol pro číslo snímku 6"/>
          <p:cNvSpPr txBox="1"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 smtClean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786A19A2-C68D-423E-90C0-1EBF638638ED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009879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>
      <a:spcBef>
        <a:spcPct val="0"/>
      </a:spcBef>
      <a:spcAft>
        <a:spcPct val="0"/>
      </a:spcAft>
      <a:defRPr lang="cs-CZ" sz="1200" kern="1200">
        <a:solidFill>
          <a:srgbClr val="000000"/>
        </a:solidFill>
        <a:latin typeface="Calibri"/>
      </a:defRPr>
    </a:lvl1pPr>
    <a:lvl2pPr marL="457200" lvl="1" algn="l" rtl="0" eaLnBrk="0" fontAlgn="base">
      <a:spcBef>
        <a:spcPct val="0"/>
      </a:spcBef>
      <a:spcAft>
        <a:spcPct val="0"/>
      </a:spcAft>
      <a:defRPr lang="cs-CZ" sz="1200" kern="1200">
        <a:solidFill>
          <a:srgbClr val="000000"/>
        </a:solidFill>
        <a:latin typeface="Calibri"/>
      </a:defRPr>
    </a:lvl2pPr>
    <a:lvl3pPr marL="914400" lvl="2" algn="l" rtl="0" eaLnBrk="0" fontAlgn="base">
      <a:spcBef>
        <a:spcPct val="0"/>
      </a:spcBef>
      <a:spcAft>
        <a:spcPct val="0"/>
      </a:spcAft>
      <a:defRPr lang="cs-CZ" sz="1200" kern="1200">
        <a:solidFill>
          <a:srgbClr val="000000"/>
        </a:solidFill>
        <a:latin typeface="Calibri"/>
      </a:defRPr>
    </a:lvl3pPr>
    <a:lvl4pPr marL="1371600" lvl="3" algn="l" rtl="0" eaLnBrk="0" fontAlgn="base">
      <a:spcBef>
        <a:spcPct val="0"/>
      </a:spcBef>
      <a:spcAft>
        <a:spcPct val="0"/>
      </a:spcAft>
      <a:defRPr lang="cs-CZ" sz="1200" kern="1200">
        <a:solidFill>
          <a:srgbClr val="000000"/>
        </a:solidFill>
        <a:latin typeface="Calibri"/>
      </a:defRPr>
    </a:lvl4pPr>
    <a:lvl5pPr marL="1828800" lvl="4" algn="l" rtl="0" eaLnBrk="0" fontAlgn="base">
      <a:spcBef>
        <a:spcPct val="0"/>
      </a:spcBef>
      <a:spcAft>
        <a:spcPct val="0"/>
      </a:spcAft>
      <a:defRPr lang="cs-CZ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 txBox="1"/>
          <p:nvPr/>
        </p:nvSpPr>
        <p:spPr>
          <a:xfrm>
            <a:off x="4278313" y="10156825"/>
            <a:ext cx="3276600" cy="530225"/>
          </a:xfrm>
          <a:prstGeom prst="rect">
            <a:avLst/>
          </a:prstGeom>
          <a:noFill/>
          <a:ln cap="flat">
            <a:noFill/>
          </a:ln>
        </p:spPr>
        <p:txBody>
          <a:bodyPr lIns="0" tIns="0" rIns="0" bIns="0" anchor="b"/>
          <a:lstStyle/>
          <a:p>
            <a:pPr algn="r" defTabSz="449263" eaLnBrk="1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  <a:tab pos="447671" algn="l"/>
                <a:tab pos="896934" algn="l"/>
                <a:tab pos="1346197" algn="l"/>
                <a:tab pos="1795460" algn="l"/>
                <a:tab pos="2244723" algn="l"/>
                <a:tab pos="2693986" algn="l"/>
                <a:tab pos="3143250" algn="l"/>
                <a:tab pos="3592513" algn="l"/>
                <a:tab pos="4041776" algn="l"/>
                <a:tab pos="4491039" algn="l"/>
                <a:tab pos="4940302" algn="l"/>
                <a:tab pos="5389565" algn="l"/>
                <a:tab pos="5838828" algn="l"/>
                <a:tab pos="6288091" algn="l"/>
                <a:tab pos="6737354" algn="l"/>
                <a:tab pos="7186617" algn="l"/>
                <a:tab pos="7635870" algn="l"/>
                <a:tab pos="8085133" algn="l"/>
                <a:tab pos="8534396" algn="l"/>
                <a:tab pos="8983659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428C8EF-61F9-48D1-ACB0-17A24FC11261}" type="slidenum">
              <a:rPr kern="0">
                <a:solidFill>
                  <a:srgbClr val="000000"/>
                </a:solidFill>
                <a:latin typeface="+mn-lt"/>
              </a:rPr>
              <a:pPr algn="r" defTabSz="449263" eaLnBrk="1" fontAlgn="auto">
                <a:lnSpc>
                  <a:spcPct val="95000"/>
                </a:lnSpc>
                <a:spcBef>
                  <a:spcPts val="0"/>
                </a:spcBef>
                <a:spcAft>
                  <a:spcPts val="0"/>
                </a:spcAft>
                <a:tabLst>
                  <a:tab pos="0" algn="l"/>
                  <a:tab pos="447671" algn="l"/>
                  <a:tab pos="896934" algn="l"/>
                  <a:tab pos="1346197" algn="l"/>
                  <a:tab pos="1795460" algn="l"/>
                  <a:tab pos="2244723" algn="l"/>
                  <a:tab pos="2693986" algn="l"/>
                  <a:tab pos="3143250" algn="l"/>
                  <a:tab pos="3592513" algn="l"/>
                  <a:tab pos="4041776" algn="l"/>
                  <a:tab pos="4491039" algn="l"/>
                  <a:tab pos="4940302" algn="l"/>
                  <a:tab pos="5389565" algn="l"/>
                  <a:tab pos="5838828" algn="l"/>
                  <a:tab pos="6288091" algn="l"/>
                  <a:tab pos="6737354" algn="l"/>
                  <a:tab pos="7186617" algn="l"/>
                  <a:tab pos="7635870" algn="l"/>
                  <a:tab pos="8085133" algn="l"/>
                  <a:tab pos="8534396" algn="l"/>
                  <a:tab pos="8983659" algn="l"/>
                </a:tabLs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</a:t>
            </a:fld>
            <a:endParaRPr lang="cs-CZ" sz="1400">
              <a:solidFill>
                <a:srgbClr val="000000"/>
              </a:solidFill>
              <a:latin typeface="Times New Roman" pitchFamily="18"/>
              <a:ea typeface="Microsoft YaHei" pitchFamily="34"/>
            </a:endParaRPr>
          </a:p>
        </p:txBody>
      </p:sp>
      <p:sp>
        <p:nvSpPr>
          <p:cNvPr id="3" name="Text Box 1"/>
          <p:cNvSpPr txBox="1"/>
          <p:nvPr/>
        </p:nvSpPr>
        <p:spPr>
          <a:xfrm>
            <a:off x="4278313" y="10156825"/>
            <a:ext cx="3279775" cy="533400"/>
          </a:xfrm>
          <a:prstGeom prst="rect">
            <a:avLst/>
          </a:prstGeom>
          <a:noFill/>
          <a:ln cap="flat">
            <a:noFill/>
          </a:ln>
        </p:spPr>
        <p:txBody>
          <a:bodyPr lIns="0" tIns="0" rIns="0" bIns="0" anchor="b"/>
          <a:lstStyle/>
          <a:p>
            <a:pPr algn="r" defTabSz="449263" eaLnBrk="1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  <a:tab pos="447671" algn="l"/>
                <a:tab pos="896934" algn="l"/>
                <a:tab pos="1346197" algn="l"/>
                <a:tab pos="1795460" algn="l"/>
                <a:tab pos="2244723" algn="l"/>
                <a:tab pos="2693986" algn="l"/>
                <a:tab pos="3143250" algn="l"/>
                <a:tab pos="3592513" algn="l"/>
                <a:tab pos="4041776" algn="l"/>
                <a:tab pos="4491039" algn="l"/>
                <a:tab pos="4940302" algn="l"/>
                <a:tab pos="5389565" algn="l"/>
                <a:tab pos="5838828" algn="l"/>
                <a:tab pos="6288091" algn="l"/>
                <a:tab pos="6737354" algn="l"/>
                <a:tab pos="7186617" algn="l"/>
                <a:tab pos="7635870" algn="l"/>
                <a:tab pos="8085133" algn="l"/>
                <a:tab pos="8534396" algn="l"/>
                <a:tab pos="8983659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60F8B48-440B-4738-B82A-0292AF41CB39}" type="slidenum">
              <a:rPr kern="0">
                <a:solidFill>
                  <a:srgbClr val="000000"/>
                </a:solidFill>
                <a:latin typeface="+mn-lt"/>
              </a:rPr>
              <a:pPr algn="r" defTabSz="449263" eaLnBrk="1" fontAlgn="auto">
                <a:lnSpc>
                  <a:spcPct val="95000"/>
                </a:lnSpc>
                <a:spcBef>
                  <a:spcPts val="0"/>
                </a:spcBef>
                <a:spcAft>
                  <a:spcPts val="0"/>
                </a:spcAft>
                <a:tabLst>
                  <a:tab pos="0" algn="l"/>
                  <a:tab pos="447671" algn="l"/>
                  <a:tab pos="896934" algn="l"/>
                  <a:tab pos="1346197" algn="l"/>
                  <a:tab pos="1795460" algn="l"/>
                  <a:tab pos="2244723" algn="l"/>
                  <a:tab pos="2693986" algn="l"/>
                  <a:tab pos="3143250" algn="l"/>
                  <a:tab pos="3592513" algn="l"/>
                  <a:tab pos="4041776" algn="l"/>
                  <a:tab pos="4491039" algn="l"/>
                  <a:tab pos="4940302" algn="l"/>
                  <a:tab pos="5389565" algn="l"/>
                  <a:tab pos="5838828" algn="l"/>
                  <a:tab pos="6288091" algn="l"/>
                  <a:tab pos="6737354" algn="l"/>
                  <a:tab pos="7186617" algn="l"/>
                  <a:tab pos="7635870" algn="l"/>
                  <a:tab pos="8085133" algn="l"/>
                  <a:tab pos="8534396" algn="l"/>
                  <a:tab pos="8983659" algn="l"/>
                </a:tabLs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</a:t>
            </a:fld>
            <a:endParaRPr lang="cs-CZ" sz="1400">
              <a:solidFill>
                <a:srgbClr val="000000"/>
              </a:solidFill>
              <a:latin typeface="Times New Roman" pitchFamily="18"/>
              <a:ea typeface="Microsoft YaHei" pitchFamily="34"/>
            </a:endParaRPr>
          </a:p>
        </p:txBody>
      </p:sp>
      <p:sp>
        <p:nvSpPr>
          <p:cNvPr id="410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38275" y="812800"/>
            <a:ext cx="4681538" cy="4008438"/>
          </a:xfrm>
          <a:solidFill>
            <a:srgbClr val="FFFFFF"/>
          </a:solidFill>
          <a:ln w="9528"/>
        </p:spPr>
      </p:sp>
      <p:sp>
        <p:nvSpPr>
          <p:cNvPr id="4101" name="Rectangle 3"/>
          <p:cNvSpPr txBox="1">
            <a:spLocks noGrp="1"/>
          </p:cNvSpPr>
          <p:nvPr>
            <p:ph type="body" sz="quarter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>
            <a:prstTxWarp prst="textNoShape">
              <a:avLst/>
            </a:prstTxWarp>
          </a:bodyPr>
          <a:lstStyle/>
          <a:p>
            <a:pPr eaLnBrk="1"/>
            <a:endParaRPr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3385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Zástupný symbol pro poznámky 2"/>
          <p:cNvSpPr txBox="1">
            <a:spLocks noGrp="1"/>
          </p:cNvSpPr>
          <p:nvPr>
            <p:ph type="body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>
            <a:prstTxWarp prst="textNoShape">
              <a:avLst/>
            </a:prstTxWarp>
          </a:bodyPr>
          <a:lstStyle/>
          <a:p>
            <a:pPr eaLnBrk="1"/>
            <a:endParaRPr smtClean="0">
              <a:latin typeface="Calibri" panose="020F0502020204030204" pitchFamily="34" charset="0"/>
            </a:endParaRPr>
          </a:p>
        </p:txBody>
      </p:sp>
      <p:sp>
        <p:nvSpPr>
          <p:cNvPr id="6148" name="Zástupný symbol pro číslo snímku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fld id="{2FD7BAE5-E446-41DA-8863-AC5D55AEC25A}" type="slidenum">
              <a:rPr lang="cs-CZ" sz="1200">
                <a:solidFill>
                  <a:srgbClr val="000000"/>
                </a:solidFill>
              </a:rPr>
              <a:pPr algn="r" eaLnBrk="1" hangingPunct="1"/>
              <a:t>2</a:t>
            </a:fld>
            <a:endParaRPr lang="cs-CZ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9274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ctrTitle"/>
          </p:nvPr>
        </p:nvSpPr>
        <p:spPr>
          <a:xfrm>
            <a:off x="761996" y="2702481"/>
            <a:ext cx="8635995" cy="186475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 txBox="1">
            <a:spLocks noGrp="1"/>
          </p:cNvSpPr>
          <p:nvPr>
            <p:ph type="subTitle" idx="1"/>
          </p:nvPr>
        </p:nvSpPr>
        <p:spPr>
          <a:xfrm>
            <a:off x="1524003" y="4929713"/>
            <a:ext cx="7112002" cy="2223208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329867-AD2C-497C-9A4C-278565DEBF44}" type="datetime1">
              <a:rPr/>
              <a:pPr>
                <a:defRPr/>
              </a:pPr>
              <a:t>26.05.2013</a:t>
            </a:fld>
            <a:endParaRPr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28F222-7396-4CF1-825B-E4E4FBBDB78A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2930932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69835F-6FF7-4C57-8194-3C74EDE822E1}" type="datetime1">
              <a:rPr/>
              <a:pPr>
                <a:defRPr/>
              </a:pPr>
              <a:t>26.05.2013</a:t>
            </a:fld>
            <a:endParaRPr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2FCB3-2E69-4F85-9FBB-6396634ED905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21051534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 txBox="1">
            <a:spLocks noGrp="1"/>
          </p:cNvSpPr>
          <p:nvPr>
            <p:ph type="title" orient="vert"/>
          </p:nvPr>
        </p:nvSpPr>
        <p:spPr>
          <a:xfrm>
            <a:off x="7366004" y="348386"/>
            <a:ext cx="2286000" cy="742277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 txBox="1">
            <a:spLocks noGrp="1"/>
          </p:cNvSpPr>
          <p:nvPr>
            <p:ph type="body" orient="vert" idx="1"/>
          </p:nvPr>
        </p:nvSpPr>
        <p:spPr>
          <a:xfrm>
            <a:off x="508004" y="348386"/>
            <a:ext cx="6688671" cy="742277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F69F28-2D0D-4B3F-8247-B3EA921DDEE7}" type="datetime1">
              <a:rPr/>
              <a:pPr>
                <a:defRPr/>
              </a:pPr>
              <a:t>26.05.2013</a:t>
            </a:fld>
            <a:endParaRPr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394EC7-3AC4-4C79-BAEE-60854940DDDB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6655878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FB0FC-DB99-4DAD-B42E-0B8224F2A027}" type="datetime1">
              <a:rPr/>
              <a:pPr>
                <a:defRPr/>
              </a:pPr>
              <a:t>26.05.2013</a:t>
            </a:fld>
            <a:endParaRPr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DD7A4-ED2A-4E7A-8A7E-0B322EDC600A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2416377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802568" y="5590239"/>
            <a:ext cx="8635995" cy="1727813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802568" y="3687217"/>
            <a:ext cx="8635995" cy="190301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34C7AA-1F9C-484A-AC98-E2085592B47A}" type="datetime1">
              <a:rPr/>
              <a:pPr>
                <a:defRPr/>
              </a:pPr>
              <a:t>26.05.2013</a:t>
            </a:fld>
            <a:endParaRPr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68A19A-E085-46C2-AF15-6B5E2A2D9E8D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22565315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508004" y="2029885"/>
            <a:ext cx="4487335" cy="5741270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2"/>
          </p:nvPr>
        </p:nvSpPr>
        <p:spPr>
          <a:xfrm>
            <a:off x="5164668" y="2029885"/>
            <a:ext cx="4487335" cy="5741270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C4295-A1FC-4E97-A193-EFF7F68DE66C}" type="datetime1">
              <a:rPr/>
              <a:pPr>
                <a:defRPr/>
              </a:pPr>
              <a:t>26.05.2013</a:t>
            </a:fld>
            <a:endParaRPr/>
          </a:p>
        </p:txBody>
      </p:sp>
      <p:sp>
        <p:nvSpPr>
          <p:cNvPr id="6" name="Zástupný symbol pro zápatí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Zástupný symbol pro číslo snímku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D6E36E-3A1F-4C14-BAAD-F8C594122219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2478168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508004" y="1947315"/>
            <a:ext cx="4489100" cy="811548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2"/>
          </p:nvPr>
        </p:nvSpPr>
        <p:spPr>
          <a:xfrm>
            <a:off x="508004" y="2758872"/>
            <a:ext cx="4489100" cy="5012283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 txBox="1">
            <a:spLocks noGrp="1"/>
          </p:cNvSpPr>
          <p:nvPr>
            <p:ph type="body" idx="3"/>
          </p:nvPr>
        </p:nvSpPr>
        <p:spPr>
          <a:xfrm>
            <a:off x="5161138" y="1947315"/>
            <a:ext cx="4490865" cy="811548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 txBox="1">
            <a:spLocks noGrp="1"/>
          </p:cNvSpPr>
          <p:nvPr>
            <p:ph idx="4"/>
          </p:nvPr>
        </p:nvSpPr>
        <p:spPr>
          <a:xfrm>
            <a:off x="5161138" y="2758872"/>
            <a:ext cx="4490865" cy="5012283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BE45A-B104-4682-8BD7-FFA1BFC5C080}" type="datetime1">
              <a:rPr/>
              <a:pPr>
                <a:defRPr/>
              </a:pPr>
              <a:t>26.05.2013</a:t>
            </a:fld>
            <a:endParaRPr/>
          </a:p>
        </p:txBody>
      </p:sp>
      <p:sp>
        <p:nvSpPr>
          <p:cNvPr id="8" name="Zástupný symbol pro zápatí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9" name="Zástupný symbol pro číslo snímku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EAC51C-C824-448C-AB20-61E49D0246DC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29567414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EB5FA8-FE33-4D56-AAB3-5E9DF794AAD3}" type="datetime1">
              <a:rPr/>
              <a:pPr>
                <a:defRPr/>
              </a:pPr>
              <a:t>26.05.2013</a:t>
            </a:fld>
            <a:endParaRPr/>
          </a:p>
        </p:txBody>
      </p:sp>
      <p:sp>
        <p:nvSpPr>
          <p:cNvPr id="4" name="Zástupný symbol pro zápatí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Zástupný symbol pro číslo snímku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31F378-3648-430C-8227-27A9A83454F1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7579306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216CE9-ACF3-4A8E-98DF-52BEABED1B72}" type="datetime1">
              <a:rPr/>
              <a:pPr>
                <a:defRPr/>
              </a:pPr>
              <a:t>26.05.2013</a:t>
            </a:fld>
            <a:endParaRPr/>
          </a:p>
        </p:txBody>
      </p:sp>
      <p:sp>
        <p:nvSpPr>
          <p:cNvPr id="3" name="Zástupný symbol pro zápatí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Zástupný symbol pro číslo snímku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2D4B7A-F497-473C-A2DB-204D9953E7EA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0434050"/>
      </p:ext>
    </p:extLst>
  </p:cSld>
  <p:clrMapOvr>
    <a:masterClrMapping/>
  </p:clrMapOvr>
  <p:transition spd="slow"/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508004" y="346365"/>
            <a:ext cx="3342570" cy="147408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3972281" y="346374"/>
            <a:ext cx="5679722" cy="7424781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2"/>
          </p:nvPr>
        </p:nvSpPr>
        <p:spPr>
          <a:xfrm>
            <a:off x="508004" y="1820451"/>
            <a:ext cx="3342570" cy="595069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035804-ED60-4A44-B5C2-7BFB48F245F7}" type="datetime1">
              <a:rPr/>
              <a:pPr>
                <a:defRPr/>
              </a:pPr>
              <a:t>26.05.2013</a:t>
            </a:fld>
            <a:endParaRPr/>
          </a:p>
        </p:txBody>
      </p:sp>
      <p:sp>
        <p:nvSpPr>
          <p:cNvPr id="6" name="Zástupný symbol pro zápatí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Zástupný symbol pro číslo snímku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CF17C-90D9-4A33-9B37-A70784798F66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4869157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1991435" y="6089647"/>
            <a:ext cx="6096003" cy="718919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 txBox="1">
            <a:spLocks noGrp="1"/>
          </p:cNvSpPr>
          <p:nvPr>
            <p:ph type="pic" idx="1"/>
          </p:nvPr>
        </p:nvSpPr>
        <p:spPr>
          <a:xfrm>
            <a:off x="1991435" y="777313"/>
            <a:ext cx="6096003" cy="5219696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2"/>
          </p:nvPr>
        </p:nvSpPr>
        <p:spPr>
          <a:xfrm>
            <a:off x="1991435" y="6808567"/>
            <a:ext cx="6096003" cy="1020982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2946A4-ACCF-410A-AA28-A71E7B1526B8}" type="datetime1">
              <a:rPr/>
              <a:pPr>
                <a:defRPr/>
              </a:pPr>
              <a:t>26.05.2013</a:t>
            </a:fld>
            <a:endParaRPr/>
          </a:p>
        </p:txBody>
      </p:sp>
      <p:sp>
        <p:nvSpPr>
          <p:cNvPr id="6" name="Zástupný symbol pro zápatí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Zástupný symbol pro číslo snímku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5610A-7F4F-42FA-A3A1-AA91ADA169DB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84128530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 txBox="1">
            <a:spLocks noGrp="1"/>
          </p:cNvSpPr>
          <p:nvPr>
            <p:ph type="title"/>
          </p:nvPr>
        </p:nvSpPr>
        <p:spPr bwMode="auto">
          <a:xfrm>
            <a:off x="508000" y="347663"/>
            <a:ext cx="9144000" cy="145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 txBox="1">
            <a:spLocks noGrp="1"/>
          </p:cNvSpPr>
          <p:nvPr>
            <p:ph type="body" idx="1"/>
          </p:nvPr>
        </p:nvSpPr>
        <p:spPr bwMode="auto">
          <a:xfrm>
            <a:off x="508000" y="2030413"/>
            <a:ext cx="9144000" cy="574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2"/>
          </p:nvPr>
        </p:nvSpPr>
        <p:spPr>
          <a:xfrm>
            <a:off x="508000" y="8062913"/>
            <a:ext cx="2370138" cy="4635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 smtClean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AA92A091-5D86-4828-9542-CE8115D72C40}" type="datetime1">
              <a:rPr/>
              <a:pPr>
                <a:defRPr/>
              </a:pPr>
              <a:t>26.05.2013</a:t>
            </a:fld>
            <a:endParaRPr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3"/>
          </p:nvPr>
        </p:nvSpPr>
        <p:spPr>
          <a:xfrm>
            <a:off x="3471863" y="8062913"/>
            <a:ext cx="3216275" cy="4635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 smtClean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4"/>
          </p:nvPr>
        </p:nvSpPr>
        <p:spPr>
          <a:xfrm>
            <a:off x="7281863" y="8062913"/>
            <a:ext cx="2370137" cy="4635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 smtClean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E798DDEA-0216-4567-A56D-04F5454C0E5A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ctr" rtl="0" eaLnBrk="0" fontAlgn="base">
        <a:spcBef>
          <a:spcPct val="0"/>
        </a:spcBef>
        <a:spcAft>
          <a:spcPct val="0"/>
        </a:spcAft>
        <a:defRPr lang="cs-CZ" sz="4400" kern="1200">
          <a:solidFill>
            <a:srgbClr val="000000"/>
          </a:solidFill>
          <a:latin typeface="Calibri"/>
        </a:defRPr>
      </a:lvl1pPr>
      <a:lvl2pPr algn="ctr" rtl="0" eaLnBrk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" panose="020F0502020204030204" pitchFamily="34" charset="0"/>
        </a:defRPr>
      </a:lvl2pPr>
      <a:lvl3pPr algn="ctr" rtl="0" eaLnBrk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" panose="020F0502020204030204" pitchFamily="34" charset="0"/>
        </a:defRPr>
      </a:lvl3pPr>
      <a:lvl4pPr algn="ctr" rtl="0" eaLnBrk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" panose="020F0502020204030204" pitchFamily="34" charset="0"/>
        </a:defRPr>
      </a:lvl4pPr>
      <a:lvl5pPr algn="ctr" rtl="0" eaLnBrk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" panose="020F0502020204030204" pitchFamily="34" charset="0"/>
        </a:defRPr>
      </a:lvl5pPr>
      <a:lvl6pPr marL="457200" algn="ctr" rtl="0" eaLnBrk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" panose="020F0502020204030204" pitchFamily="34" charset="0"/>
        </a:defRPr>
      </a:lvl6pPr>
      <a:lvl7pPr marL="914400" algn="ctr" rtl="0" eaLnBrk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" panose="020F0502020204030204" pitchFamily="34" charset="0"/>
        </a:defRPr>
      </a:lvl7pPr>
      <a:lvl8pPr marL="1371600" algn="ctr" rtl="0" eaLnBrk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" panose="020F0502020204030204" pitchFamily="34" charset="0"/>
        </a:defRPr>
      </a:lvl8pPr>
      <a:lvl9pPr marL="1828800" algn="ctr" rtl="0" eaLnBrk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>
        <a:spcBef>
          <a:spcPts val="8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cs-CZ" sz="3200" kern="1200">
          <a:solidFill>
            <a:srgbClr val="000000"/>
          </a:solidFill>
          <a:latin typeface="Calibri"/>
        </a:defRPr>
      </a:lvl1pPr>
      <a:lvl2pPr marL="742950" lvl="1" indent="-285750" algn="l" rtl="0" eaLnBrk="0" fontAlgn="base">
        <a:spcBef>
          <a:spcPts val="700"/>
        </a:spcBef>
        <a:spcAft>
          <a:spcPct val="0"/>
        </a:spcAft>
        <a:buSzPct val="100000"/>
        <a:buFont typeface="Arial" panose="020B0604020202020204" pitchFamily="34" charset="0"/>
        <a:buChar char="–"/>
        <a:defRPr lang="cs-CZ" sz="2800" kern="1200">
          <a:solidFill>
            <a:srgbClr val="000000"/>
          </a:solidFill>
          <a:latin typeface="Calibri"/>
        </a:defRPr>
      </a:lvl2pPr>
      <a:lvl3pPr marL="1143000" lvl="2" indent="-228600" algn="l" rtl="0" eaLnBrk="0" fontAlgn="base">
        <a:spcBef>
          <a:spcPts val="6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cs-CZ" sz="2400" kern="1200">
          <a:solidFill>
            <a:srgbClr val="000000"/>
          </a:solidFill>
          <a:latin typeface="Calibri"/>
        </a:defRPr>
      </a:lvl3pPr>
      <a:lvl4pPr marL="1600200" lvl="3" indent="-228600" algn="l" rtl="0" eaLnBrk="0" fontAlgn="base"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–"/>
        <a:defRPr lang="cs-CZ" sz="2000" kern="1200">
          <a:solidFill>
            <a:srgbClr val="000000"/>
          </a:solidFill>
          <a:latin typeface="Calibri"/>
        </a:defRPr>
      </a:lvl4pPr>
      <a:lvl5pPr marL="2057400" lvl="4" indent="-228600" algn="l" rtl="0" eaLnBrk="0" fontAlgn="base"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»"/>
        <a:defRPr lang="cs-CZ" sz="2000" kern="1200">
          <a:solidFill>
            <a:srgbClr val="00000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/>
          <p:nvPr/>
        </p:nvSpPr>
        <p:spPr>
          <a:xfrm>
            <a:off x="506413" y="2322513"/>
            <a:ext cx="9142412" cy="5029200"/>
          </a:xfrm>
          <a:prstGeom prst="rect">
            <a:avLst/>
          </a:prstGeom>
          <a:noFill/>
          <a:ln cap="flat">
            <a:noFill/>
          </a:ln>
        </p:spPr>
        <p:txBody>
          <a:bodyPr lIns="0" tIns="28302" rIns="0" bIns="0"/>
          <a:lstStyle>
            <a:lvl1pPr defTabSz="920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20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20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20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20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207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207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207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207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/>
            <a:r>
              <a:rPr lang="cs-CZ" sz="320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Autorem materiálu a všech jeho částí, není-li uvedeno jinak, je Petričičová Hana.</a:t>
            </a:r>
          </a:p>
          <a:p>
            <a:pPr eaLnBrk="1"/>
            <a:endParaRPr lang="cs-CZ" sz="3200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algn="ctr" eaLnBrk="1"/>
            <a:r>
              <a:rPr lang="cs-CZ" sz="320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Dostupné ze Školského portálu Karlovarského kraje www.kvkskoly.cz, materiál vznikl v rámci projektu Gymnázia Cheb s názvem Rozvoj školského portálu Karlovarského kraj</a:t>
            </a:r>
            <a:endParaRPr lang="cs-CZ" sz="3200">
              <a:solidFill>
                <a:srgbClr val="000000"/>
              </a:solidFill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584200"/>
            <a:ext cx="185738" cy="373063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wrap="none" lIns="92160" tIns="46080" rIns="92160" bIns="46080" anchor="ctr">
            <a:spAutoFit/>
          </a:bodyPr>
          <a:lstStyle/>
          <a:p>
            <a:pPr defTabSz="921604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14" kern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3076" name="obrázky1"/>
          <p:cNvPicPr>
            <a:picLocks noChangeAspect="1"/>
          </p:cNvPicPr>
          <p:nvPr/>
        </p:nvPicPr>
        <p:blipFill>
          <a:blip r:embed="rId3">
            <a:lum bright="-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2688" y="1231900"/>
            <a:ext cx="3008312" cy="7556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ovéPole 1"/>
          <p:cNvSpPr txBox="1">
            <a:spLocks noChangeArrowheads="1"/>
          </p:cNvSpPr>
          <p:nvPr/>
        </p:nvSpPr>
        <p:spPr bwMode="auto">
          <a:xfrm>
            <a:off x="976313" y="585788"/>
            <a:ext cx="7670800" cy="38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cs-CZ" sz="1900" b="1">
                <a:solidFill>
                  <a:srgbClr val="000000"/>
                </a:solidFill>
                <a:latin typeface="Calibri - 26"/>
              </a:rPr>
              <a:t>Schéma závodu</a:t>
            </a:r>
          </a:p>
        </p:txBody>
      </p:sp>
      <p:pic>
        <p:nvPicPr>
          <p:cNvPr id="5123" name="Obrázek 3" descr="clipP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000" y="330200"/>
            <a:ext cx="3365500" cy="7366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Obrázek 0" descr="schéma kuchyně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" y="1757363"/>
            <a:ext cx="9288463" cy="5761037"/>
          </a:xfrm>
          <a:prstGeom prst="rect">
            <a:avLst/>
          </a:prstGeom>
          <a:noFill/>
          <a:ln>
            <a:noFill/>
          </a:ln>
          <a:effectLst>
            <a:outerShdw dist="139699" dir="2700000" algn="tl" rotWithShape="0">
              <a:srgbClr val="333333">
                <a:alpha val="6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Text Box 2"/>
          <p:cNvSpPr txBox="1">
            <a:spLocks noChangeArrowheads="1"/>
          </p:cNvSpPr>
          <p:nvPr/>
        </p:nvSpPr>
        <p:spPr bwMode="auto">
          <a:xfrm>
            <a:off x="903288" y="8021638"/>
            <a:ext cx="6032500" cy="2921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Zdroj: ŠEBELOVÁ, Marie, Zařízení závodů, učebnice pro OU, str. 4, Parta 2005, ISBN 80-7320-076-7</a:t>
            </a:r>
          </a:p>
          <a:p>
            <a:pPr eaLnBrk="1" hangingPunct="1"/>
            <a:endParaRPr lang="cs-CZ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6" name="Text Box 3"/>
          <p:cNvSpPr txBox="1">
            <a:spLocks noChangeArrowheads="1"/>
          </p:cNvSpPr>
          <p:nvPr/>
        </p:nvSpPr>
        <p:spPr bwMode="auto">
          <a:xfrm>
            <a:off x="338138" y="1109663"/>
            <a:ext cx="9494837" cy="4683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cs-CZ" sz="1400" b="1">
                <a:solidFill>
                  <a:srgbClr val="000000"/>
                </a:solidFill>
                <a:cs typeface="Arial" panose="020B0604020202020204" pitchFamily="34" charset="0"/>
              </a:rPr>
              <a:t>Prezentace – podle poznatků z odborného výcviku s možností využití schématu zakresli výrobní středisko tvého pracoviště</a:t>
            </a:r>
            <a:endParaRPr lang="cs-CZ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64CD5CEE-6A53-4110-BF30-3CA4CB31FFC2}"/>
</file>

<file path=customXml/itemProps2.xml><?xml version="1.0" encoding="utf-8"?>
<ds:datastoreItem xmlns:ds="http://schemas.openxmlformats.org/officeDocument/2006/customXml" ds:itemID="{7FDE00B3-9137-42C2-B537-08027F9BB91D}"/>
</file>

<file path=customXml/itemProps3.xml><?xml version="1.0" encoding="utf-8"?>
<ds:datastoreItem xmlns:ds="http://schemas.openxmlformats.org/officeDocument/2006/customXml" ds:itemID="{94B27D6D-B85B-4F9A-97F7-9DFD0413FFD4}"/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58</Words>
  <Application>Microsoft Office PowerPoint</Application>
  <PresentationFormat>Vlastní</PresentationFormat>
  <Paragraphs>9</Paragraphs>
  <Slides>2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9" baseType="lpstr">
      <vt:lpstr>Calibri</vt:lpstr>
      <vt:lpstr>Arial</vt:lpstr>
      <vt:lpstr>Times New Roman</vt:lpstr>
      <vt:lpstr>SimSun</vt:lpstr>
      <vt:lpstr>Microsoft YaHei</vt:lpstr>
      <vt:lpstr>Calibri - 26</vt:lpstr>
      <vt:lpstr>Motiv sady Office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oem</dc:creator>
  <cp:lastModifiedBy>Petr Svatoň Nemcina.org</cp:lastModifiedBy>
  <cp:revision>3</cp:revision>
  <dcterms:created xsi:type="dcterms:W3CDTF">2012-11-02T05:13:08Z</dcterms:created>
  <dcterms:modified xsi:type="dcterms:W3CDTF">2013-05-26T17:45:44Z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