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106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3" name="Zástupný symbol pro datum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defRPr>
            </a:lvl1pPr>
          </a:lstStyle>
          <a:p>
            <a:pPr lvl="0"/>
            <a:fld id="{17F09FF3-B924-4D2C-9E40-4A8680D0BE17}" type="datetime1">
              <a:rPr lang="cs-CZ"/>
              <a:pPr lvl="0"/>
              <a:t>26.05.2013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Zástupný symbol pro poznámky 4"/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defRPr>
            </a:lvl1pPr>
          </a:lstStyle>
          <a:p>
            <a:pPr lvl="0"/>
            <a:fld id="{796AEB9C-9C00-4DC3-9065-CF816843B690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0541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 txBox="1"/>
          <p:nvPr/>
        </p:nvSpPr>
        <p:spPr>
          <a:xfrm>
            <a:off x="4278313" y="10156826"/>
            <a:ext cx="3276596" cy="53022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49263" rtl="0" fontAlgn="auto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671" algn="l"/>
                <a:tab pos="896934" algn="l"/>
                <a:tab pos="1346197" algn="l"/>
                <a:tab pos="1795460" algn="l"/>
                <a:tab pos="2244723" algn="l"/>
                <a:tab pos="2693986" algn="l"/>
                <a:tab pos="3143250" algn="l"/>
                <a:tab pos="3592513" algn="l"/>
                <a:tab pos="4041776" algn="l"/>
                <a:tab pos="4491039" algn="l"/>
                <a:tab pos="4940302" algn="l"/>
                <a:tab pos="5389565" algn="l"/>
                <a:tab pos="5838828" algn="l"/>
                <a:tab pos="6288091" algn="l"/>
                <a:tab pos="6737354" algn="l"/>
                <a:tab pos="7186617" algn="l"/>
                <a:tab pos="7635870" algn="l"/>
                <a:tab pos="8085133" algn="l"/>
                <a:tab pos="8534396" algn="l"/>
                <a:tab pos="8983659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B2826AD-EC30-4EBB-BE3C-C6FCB2AFB497}" type="slidenum">
              <a:t>1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Microsoft YaHei" pitchFamily="34"/>
              <a:cs typeface=""/>
            </a:endParaRPr>
          </a:p>
        </p:txBody>
      </p:sp>
      <p:sp>
        <p:nvSpPr>
          <p:cNvPr id="3" name="Text Box 1"/>
          <p:cNvSpPr txBox="1"/>
          <p:nvPr/>
        </p:nvSpPr>
        <p:spPr>
          <a:xfrm>
            <a:off x="4278313" y="10156826"/>
            <a:ext cx="3279779" cy="53339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49263" rtl="0" fontAlgn="auto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671" algn="l"/>
                <a:tab pos="896934" algn="l"/>
                <a:tab pos="1346197" algn="l"/>
                <a:tab pos="1795460" algn="l"/>
                <a:tab pos="2244723" algn="l"/>
                <a:tab pos="2693986" algn="l"/>
                <a:tab pos="3143250" algn="l"/>
                <a:tab pos="3592513" algn="l"/>
                <a:tab pos="4041776" algn="l"/>
                <a:tab pos="4491039" algn="l"/>
                <a:tab pos="4940302" algn="l"/>
                <a:tab pos="5389565" algn="l"/>
                <a:tab pos="5838828" algn="l"/>
                <a:tab pos="6288091" algn="l"/>
                <a:tab pos="6737354" algn="l"/>
                <a:tab pos="7186617" algn="l"/>
                <a:tab pos="7635870" algn="l"/>
                <a:tab pos="8085133" algn="l"/>
                <a:tab pos="8534396" algn="l"/>
                <a:tab pos="8983659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0C68028-D594-485C-A318-A290B5120DDE}" type="slidenum">
              <a:t>1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Microsoft YaHei" pitchFamily="34"/>
              <a:cs typeface=""/>
            </a:endParaRPr>
          </a:p>
        </p:txBody>
      </p:sp>
      <p:sp>
        <p:nvSpPr>
          <p:cNvPr id="4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 w="9528">
            <a:solidFill>
              <a:srgbClr val="000000"/>
            </a:solidFill>
            <a:prstDash val="solid"/>
            <a:miter/>
          </a:ln>
        </p:spPr>
      </p:sp>
      <p:sp>
        <p:nvSpPr>
          <p:cNvPr id="5" name="Rectangle 3"/>
          <p:cNvSpPr txBox="1">
            <a:spLocks noGrp="1"/>
          </p:cNvSpPr>
          <p:nvPr>
            <p:ph type="body" sz="quarter" idx="1"/>
          </p:nvPr>
        </p:nvSpPr>
        <p:spPr>
          <a:xfrm>
            <a:off x="755651" y="5078413"/>
            <a:ext cx="6048371" cy="4811709"/>
          </a:xfrm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57260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E0BDED9-A79C-4D2E-8276-B08EF2985633}" type="slidenum">
              <a:t>10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8145793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2DB707B-4497-4D00-980D-D6051BE76DC0}" type="slidenum">
              <a:t>11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4044473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06868AF-18DD-4A76-987E-B816530ED411}" type="slidenum">
              <a:t>12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7005456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43B554D-9878-420C-844C-14F20FCF39FC}" type="slidenum">
              <a:t>13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304655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4AE3C98-5FB6-4E07-B899-5DC23CCCFF25}" type="slidenum">
              <a:t>2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518945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858B88E-C2FF-4FD9-8BBE-886BA92528A9}" type="slidenum">
              <a:t>3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40502452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33BF3DC-D133-463B-93DF-5B3275F94316}" type="slidenum">
              <a:t>4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1862818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6C72D4E-85C7-4BEE-8727-B3E549FE0DCC}" type="slidenum">
              <a:t>5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2186450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DF7A836-E5FE-4ECD-9ED7-99936C5A1EFA}" type="slidenum">
              <a:t>6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2594415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5C487C9-A1FA-4CE3-8958-8FA93DA2BEEF}" type="slidenum">
              <a:t>7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9005899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A8FC678-C43B-4E5A-A08E-06AC9042AFF7}" type="slidenum">
              <a:t>8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619601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CA1907D-2DB2-479B-8596-B69187DACCAF}" type="slidenum">
              <a:t>9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912904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3222629" y="304796"/>
            <a:ext cx="11909428" cy="4724404"/>
            <a:chOff x="-3222629" y="304796"/>
            <a:chExt cx="11909428" cy="4724404"/>
          </a:xfrm>
        </p:grpSpPr>
        <p:sp>
          <p:nvSpPr>
            <p:cNvPr id="3" name="Line 3"/>
            <p:cNvSpPr/>
            <p:nvPr/>
          </p:nvSpPr>
          <p:spPr>
            <a:xfrm>
              <a:off x="1447796" y="2514600"/>
              <a:ext cx="7239003" cy="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val f6"/>
                <a:gd name="f13" fmla="*/ f7 f0 1"/>
                <a:gd name="f14" fmla="*/ f8 f0 1"/>
                <a:gd name="f15" fmla="?: f9 f3 1"/>
                <a:gd name="f16" fmla="?: f10 f4 1"/>
                <a:gd name="f17" fmla="?: f11 f5 1"/>
                <a:gd name="f18" fmla="*/ f13 1 f2"/>
                <a:gd name="f19" fmla="*/ f14 1 f2"/>
                <a:gd name="f20" fmla="*/ f15 1 21600"/>
                <a:gd name="f21" fmla="*/ f16 1 21600"/>
                <a:gd name="f22" fmla="*/ 21600 f15 1"/>
                <a:gd name="f23" fmla="*/ 21600 f16 1"/>
                <a:gd name="f24" fmla="+- f18 0 f1"/>
                <a:gd name="f25" fmla="+- f19 0 f1"/>
                <a:gd name="f26" fmla="min f21 f20"/>
                <a:gd name="f27" fmla="*/ f22 1 f17"/>
                <a:gd name="f28" fmla="*/ f23 1 f17"/>
                <a:gd name="f29" fmla="val f27"/>
                <a:gd name="f30" fmla="val f28"/>
                <a:gd name="f31" fmla="*/ f6 f26 1"/>
                <a:gd name="f32" fmla="*/ f27 f26 1"/>
                <a:gd name="f33" fmla="*/ f28 f26 1"/>
                <a:gd name="f34" fmla="*/ f12 f26 1"/>
                <a:gd name="f35" fmla="*/ f29 f26 1"/>
                <a:gd name="f36" fmla="*/ f30 f2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34" y="f34"/>
                </a:cxn>
                <a:cxn ang="f25">
                  <a:pos x="f35" y="f36"/>
                </a:cxn>
              </a:cxnLst>
              <a:rect l="f31" t="f31" r="f32" b="f33"/>
              <a:pathLst>
                <a:path>
                  <a:moveTo>
                    <a:pt x="f34" y="f34"/>
                  </a:moveTo>
                  <a:lnTo>
                    <a:pt x="f35" y="f36"/>
                  </a:lnTo>
                </a:path>
              </a:pathLst>
            </a:custGeom>
            <a:noFill/>
            <a:ln w="12701">
              <a:solidFill>
                <a:srgbClr val="000000"/>
              </a:solidFill>
              <a:prstDash val="solid"/>
              <a:round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endParaRPr>
            </a:p>
          </p:txBody>
        </p:sp>
        <p:sp>
          <p:nvSpPr>
            <p:cNvPr id="4" name="AutoShape 4"/>
            <p:cNvSpPr/>
            <p:nvPr/>
          </p:nvSpPr>
          <p:spPr>
            <a:xfrm>
              <a:off x="-2514600" y="1371600"/>
              <a:ext cx="3657600" cy="365760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4000"/>
                <a:gd name="f7" fmla="val 12083"/>
                <a:gd name="f8" fmla="+- 0 0 32000"/>
                <a:gd name="f9" fmla="val 32000"/>
                <a:gd name="f10" fmla="*/ 32000 32000 1"/>
                <a:gd name="f11" fmla="val 44083"/>
                <a:gd name="f12" fmla="val 2368"/>
                <a:gd name="f13" fmla="val 56127"/>
                <a:gd name="f14" fmla="val 7280"/>
                <a:gd name="f15" fmla="val 18993"/>
                <a:gd name="f16" fmla="val 45006"/>
                <a:gd name="f17" fmla="val 56719"/>
                <a:gd name="f18" fmla="val 61631"/>
                <a:gd name="f19" fmla="val 44082"/>
                <a:gd name="f20" fmla="val 61632"/>
                <a:gd name="f21" fmla="+- 0 0 -90"/>
                <a:gd name="f22" fmla="*/ f3 1 64000"/>
                <a:gd name="f23" fmla="*/ f4 1 64000"/>
                <a:gd name="f24" fmla="val f5"/>
                <a:gd name="f25" fmla="val f6"/>
                <a:gd name="f26" fmla="*/ f7 f7 1"/>
                <a:gd name="f27" fmla="+- 0 f10 0"/>
                <a:gd name="f28" fmla="*/ f8 f8 1"/>
                <a:gd name="f29" fmla="*/ f9 f9 1"/>
                <a:gd name="f30" fmla="*/ f21 f0 1"/>
                <a:gd name="f31" fmla="+- f25 0 f24"/>
                <a:gd name="f32" fmla="+- f27 0 f26"/>
                <a:gd name="f33" fmla="+- f27 0 f28"/>
                <a:gd name="f34" fmla="+- f27 0 f29"/>
                <a:gd name="f35" fmla="*/ f30 1 f2"/>
                <a:gd name="f36" fmla="*/ f31 1 64000"/>
                <a:gd name="f37" fmla="sqrt f32"/>
                <a:gd name="f38" fmla="sqrt f33"/>
                <a:gd name="f39" fmla="sqrt f34"/>
                <a:gd name="f40" fmla="+- f35 0 f1"/>
                <a:gd name="f41" fmla="*/ 32000 f37 1"/>
                <a:gd name="f42" fmla="*/ 32000 f38 1"/>
                <a:gd name="f43" fmla="*/ 32000 f39 1"/>
                <a:gd name="f44" fmla="*/ 44083 1 f36"/>
                <a:gd name="f45" fmla="*/ 2368 1 f36"/>
                <a:gd name="f46" fmla="*/ 64000 1 f36"/>
                <a:gd name="f47" fmla="*/ 32000 1 f36"/>
                <a:gd name="f48" fmla="*/ 61631 1 f36"/>
                <a:gd name="f49" fmla="*/ 44082 1 f36"/>
                <a:gd name="f50" fmla="*/ 61632 1 f36"/>
                <a:gd name="f51" fmla="*/ f41 1 32000"/>
                <a:gd name="f52" fmla="*/ f42 1 32000"/>
                <a:gd name="f53" fmla="*/ f43 1 32000"/>
                <a:gd name="f54" fmla="*/ f44 f22 1"/>
                <a:gd name="f55" fmla="*/ f45 f23 1"/>
                <a:gd name="f56" fmla="*/ f46 f22 1"/>
                <a:gd name="f57" fmla="*/ f47 f23 1"/>
                <a:gd name="f58" fmla="*/ f48 f23 1"/>
                <a:gd name="f59" fmla="*/ f49 f22 1"/>
                <a:gd name="f60" fmla="*/ f50 f23 1"/>
                <a:gd name="f61" fmla="+- 0 0 f51"/>
                <a:gd name="f62" fmla="+- 0 0 f52"/>
                <a:gd name="f63" fmla="+- 0 0 f53"/>
                <a:gd name="f64" fmla="+- 0 f52 0"/>
                <a:gd name="f65" fmla="+- 0 f53 0"/>
                <a:gd name="f66" fmla="+- f64 0 f7"/>
                <a:gd name="f67" fmla="+- f65 0 f7"/>
                <a:gd name="f68" fmla="max f63 f62"/>
                <a:gd name="f69" fmla="?: f66 f52 f7"/>
                <a:gd name="f70" fmla="?: f66 f8 f61"/>
                <a:gd name="f71" fmla="?: f67 f53 f7"/>
                <a:gd name="f72" fmla="?: f67 f9 f51"/>
                <a:gd name="f73" fmla="max f68 f7"/>
                <a:gd name="f74" fmla="min f69 f71"/>
                <a:gd name="f75" fmla="+- 0 f73 0"/>
                <a:gd name="f76" fmla="*/ f70 f31 1"/>
                <a:gd name="f77" fmla="*/ f72 f31 1"/>
                <a:gd name="f78" fmla="+- f75 0 f8"/>
                <a:gd name="f79" fmla="*/ f76 1 64000"/>
                <a:gd name="f80" fmla="+- 0 f74 0"/>
                <a:gd name="f81" fmla="*/ f77 1 64000"/>
                <a:gd name="f82" fmla="*/ f78 f31 1"/>
                <a:gd name="f83" fmla="+- f80 0 f8"/>
                <a:gd name="f84" fmla="*/ f79 1 f36"/>
                <a:gd name="f85" fmla="*/ f81 1 f36"/>
                <a:gd name="f86" fmla="*/ f82 1 64000"/>
                <a:gd name="f87" fmla="*/ f83 f31 1"/>
                <a:gd name="f88" fmla="*/ f85 f23 1"/>
                <a:gd name="f89" fmla="*/ f84 f23 1"/>
                <a:gd name="f90" fmla="*/ f87 1 64000"/>
                <a:gd name="f91" fmla="*/ f86 1 f36"/>
                <a:gd name="f92" fmla="*/ f90 1 f36"/>
                <a:gd name="f93" fmla="*/ f91 f22 1"/>
                <a:gd name="f94" fmla="*/ f92 f2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0">
                  <a:pos x="f54" y="f55"/>
                </a:cxn>
                <a:cxn ang="f40">
                  <a:pos x="f56" y="f57"/>
                </a:cxn>
                <a:cxn ang="f40">
                  <a:pos x="f54" y="f58"/>
                </a:cxn>
                <a:cxn ang="f40">
                  <a:pos x="f54" y="f58"/>
                </a:cxn>
                <a:cxn ang="f40">
                  <a:pos x="f59" y="f58"/>
                </a:cxn>
                <a:cxn ang="f40">
                  <a:pos x="f54" y="f60"/>
                </a:cxn>
                <a:cxn ang="f40">
                  <a:pos x="f54" y="f55"/>
                </a:cxn>
                <a:cxn ang="f40">
                  <a:pos x="f59" y="f55"/>
                </a:cxn>
                <a:cxn ang="f40">
                  <a:pos x="f54" y="f55"/>
                </a:cxn>
              </a:cxnLst>
              <a:rect l="f93" t="f89" r="f94" b="f88"/>
              <a:pathLst>
                <a:path w="64000" h="64000">
                  <a:moveTo>
                    <a:pt x="f11" y="f12"/>
                  </a:moveTo>
                  <a:cubicBezTo>
                    <a:pt x="f13" y="f14"/>
                    <a:pt x="f6" y="f15"/>
                    <a:pt x="f6" y="f9"/>
                  </a:cubicBezTo>
                  <a:cubicBezTo>
                    <a:pt x="f6" y="f16"/>
                    <a:pt x="f13" y="f17"/>
                    <a:pt x="f11" y="f18"/>
                  </a:cubicBezTo>
                  <a:cubicBezTo>
                    <a:pt x="f19" y="f18"/>
                    <a:pt x="f19" y="f18"/>
                    <a:pt x="f19" y="f18"/>
                  </a:cubicBezTo>
                  <a:lnTo>
                    <a:pt x="f11" y="f20"/>
                  </a:lnTo>
                  <a:lnTo>
                    <a:pt x="f11" y="f12"/>
                  </a:lnTo>
                  <a:lnTo>
                    <a:pt x="f19" y="f12"/>
                  </a:lnTo>
                  <a:cubicBezTo>
                    <a:pt x="f19" y="f12"/>
                    <a:pt x="f19" y="f12"/>
                    <a:pt x="f11" y="f12"/>
                  </a:cubicBezTo>
                  <a:close/>
                </a:path>
              </a:pathLst>
            </a:custGeom>
            <a:solidFill>
              <a:srgbClr val="99CCCC"/>
            </a:solidFill>
            <a:ln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</a:endParaRPr>
            </a:p>
          </p:txBody>
        </p:sp>
        <p:sp>
          <p:nvSpPr>
            <p:cNvPr id="5" name="AutoShape 5"/>
            <p:cNvSpPr/>
            <p:nvPr/>
          </p:nvSpPr>
          <p:spPr>
            <a:xfrm>
              <a:off x="-3222629" y="304796"/>
              <a:ext cx="4038603" cy="403860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4000"/>
                <a:gd name="f7" fmla="val 18994"/>
                <a:gd name="f8" fmla="+- 0 0 30013"/>
                <a:gd name="f9" fmla="val 32000"/>
                <a:gd name="f10" fmla="*/ 32000 32000 1"/>
                <a:gd name="f11" fmla="+- 0 0 32000"/>
                <a:gd name="f12" fmla="val 50994"/>
                <a:gd name="f13" fmla="val 6246"/>
                <a:gd name="f14" fmla="val 59172"/>
                <a:gd name="f15" fmla="val 12279"/>
                <a:gd name="f16" fmla="val 21837"/>
                <a:gd name="f17" fmla="val 42162"/>
                <a:gd name="f18" fmla="val 51720"/>
                <a:gd name="f19" fmla="val 57753"/>
                <a:gd name="f20" fmla="val 50993"/>
                <a:gd name="f21" fmla="val 57754"/>
                <a:gd name="f22" fmla="+- 0 0 -90"/>
                <a:gd name="f23" fmla="*/ f3 1 64000"/>
                <a:gd name="f24" fmla="*/ f4 1 64000"/>
                <a:gd name="f25" fmla="val f5"/>
                <a:gd name="f26" fmla="val f6"/>
                <a:gd name="f27" fmla="*/ f7 f7 1"/>
                <a:gd name="f28" fmla="+- 0 f10 0"/>
                <a:gd name="f29" fmla="*/ f8 f8 1"/>
                <a:gd name="f30" fmla="*/ f9 f9 1"/>
                <a:gd name="f31" fmla="*/ f22 f0 1"/>
                <a:gd name="f32" fmla="+- f26 0 f25"/>
                <a:gd name="f33" fmla="+- f28 0 f27"/>
                <a:gd name="f34" fmla="+- f28 0 f29"/>
                <a:gd name="f35" fmla="+- f28 0 f30"/>
                <a:gd name="f36" fmla="*/ f31 1 f2"/>
                <a:gd name="f37" fmla="*/ f32 1 64000"/>
                <a:gd name="f38" fmla="sqrt f33"/>
                <a:gd name="f39" fmla="sqrt f34"/>
                <a:gd name="f40" fmla="sqrt f35"/>
                <a:gd name="f41" fmla="+- f36 0 f1"/>
                <a:gd name="f42" fmla="*/ 32000 f38 1"/>
                <a:gd name="f43" fmla="*/ 32000 f39 1"/>
                <a:gd name="f44" fmla="*/ 32000 f40 1"/>
                <a:gd name="f45" fmla="*/ 50994 1 f37"/>
                <a:gd name="f46" fmla="*/ 6246 1 f37"/>
                <a:gd name="f47" fmla="*/ 64000 1 f37"/>
                <a:gd name="f48" fmla="*/ 32000 1 f37"/>
                <a:gd name="f49" fmla="*/ 57753 1 f37"/>
                <a:gd name="f50" fmla="*/ 50993 1 f37"/>
                <a:gd name="f51" fmla="*/ 57754 1 f37"/>
                <a:gd name="f52" fmla="*/ f42 1 32000"/>
                <a:gd name="f53" fmla="*/ f43 1 32000"/>
                <a:gd name="f54" fmla="*/ f44 1 32000"/>
                <a:gd name="f55" fmla="*/ f45 f23 1"/>
                <a:gd name="f56" fmla="*/ f46 f24 1"/>
                <a:gd name="f57" fmla="*/ f47 f23 1"/>
                <a:gd name="f58" fmla="*/ f48 f24 1"/>
                <a:gd name="f59" fmla="*/ f49 f24 1"/>
                <a:gd name="f60" fmla="*/ f50 f23 1"/>
                <a:gd name="f61" fmla="*/ f51 f24 1"/>
                <a:gd name="f62" fmla="+- 0 0 f52"/>
                <a:gd name="f63" fmla="+- 0 0 f53"/>
                <a:gd name="f64" fmla="+- 0 0 f54"/>
                <a:gd name="f65" fmla="+- 0 f53 0"/>
                <a:gd name="f66" fmla="+- 0 f54 0"/>
                <a:gd name="f67" fmla="+- f65 0 f7"/>
                <a:gd name="f68" fmla="+- f66 0 f7"/>
                <a:gd name="f69" fmla="max f64 f63"/>
                <a:gd name="f70" fmla="?: f67 f53 f7"/>
                <a:gd name="f71" fmla="?: f67 f8 f62"/>
                <a:gd name="f72" fmla="?: f68 f54 f7"/>
                <a:gd name="f73" fmla="?: f68 f9 f52"/>
                <a:gd name="f74" fmla="max f69 f7"/>
                <a:gd name="f75" fmla="min f70 f72"/>
                <a:gd name="f76" fmla="+- 0 f74 0"/>
                <a:gd name="f77" fmla="*/ f71 f32 1"/>
                <a:gd name="f78" fmla="*/ f73 f32 1"/>
                <a:gd name="f79" fmla="+- f76 0 f11"/>
                <a:gd name="f80" fmla="*/ f77 1 64000"/>
                <a:gd name="f81" fmla="+- 0 f75 0"/>
                <a:gd name="f82" fmla="*/ f78 1 64000"/>
                <a:gd name="f83" fmla="*/ f79 f32 1"/>
                <a:gd name="f84" fmla="+- f81 0 f11"/>
                <a:gd name="f85" fmla="*/ f80 1 f37"/>
                <a:gd name="f86" fmla="*/ f82 1 f37"/>
                <a:gd name="f87" fmla="*/ f83 1 64000"/>
                <a:gd name="f88" fmla="*/ f84 f32 1"/>
                <a:gd name="f89" fmla="*/ f86 f24 1"/>
                <a:gd name="f90" fmla="*/ f85 f24 1"/>
                <a:gd name="f91" fmla="*/ f88 1 64000"/>
                <a:gd name="f92" fmla="*/ f87 1 f37"/>
                <a:gd name="f93" fmla="*/ f91 1 f37"/>
                <a:gd name="f94" fmla="*/ f92 f23 1"/>
                <a:gd name="f95" fmla="*/ f93 f2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1">
                  <a:pos x="f55" y="f56"/>
                </a:cxn>
                <a:cxn ang="f41">
                  <a:pos x="f57" y="f58"/>
                </a:cxn>
                <a:cxn ang="f41">
                  <a:pos x="f55" y="f59"/>
                </a:cxn>
                <a:cxn ang="f41">
                  <a:pos x="f55" y="f59"/>
                </a:cxn>
                <a:cxn ang="f41">
                  <a:pos x="f60" y="f59"/>
                </a:cxn>
                <a:cxn ang="f41">
                  <a:pos x="f55" y="f61"/>
                </a:cxn>
                <a:cxn ang="f41">
                  <a:pos x="f55" y="f56"/>
                </a:cxn>
                <a:cxn ang="f41">
                  <a:pos x="f60" y="f56"/>
                </a:cxn>
                <a:cxn ang="f41">
                  <a:pos x="f55" y="f56"/>
                </a:cxn>
              </a:cxnLst>
              <a:rect l="f94" t="f90" r="f95" b="f89"/>
              <a:pathLst>
                <a:path w="64000" h="64000">
                  <a:moveTo>
                    <a:pt x="f12" y="f13"/>
                  </a:moveTo>
                  <a:cubicBezTo>
                    <a:pt x="f14" y="f15"/>
                    <a:pt x="f6" y="f16"/>
                    <a:pt x="f6" y="f9"/>
                  </a:cubicBezTo>
                  <a:cubicBezTo>
                    <a:pt x="f6" y="f17"/>
                    <a:pt x="f14" y="f18"/>
                    <a:pt x="f12" y="f19"/>
                  </a:cubicBezTo>
                  <a:cubicBezTo>
                    <a:pt x="f20" y="f19"/>
                    <a:pt x="f20" y="f19"/>
                    <a:pt x="f20" y="f19"/>
                  </a:cubicBezTo>
                  <a:lnTo>
                    <a:pt x="f12" y="f21"/>
                  </a:lnTo>
                  <a:lnTo>
                    <a:pt x="f12" y="f13"/>
                  </a:lnTo>
                  <a:lnTo>
                    <a:pt x="f20" y="f13"/>
                  </a:lnTo>
                  <a:cubicBezTo>
                    <a:pt x="f20" y="f13"/>
                    <a:pt x="f20" y="f13"/>
                    <a:pt x="f12" y="f13"/>
                  </a:cubicBezTo>
                  <a:close/>
                </a:path>
              </a:pathLst>
            </a:custGeom>
            <a:solidFill>
              <a:srgbClr val="006666"/>
            </a:solidFill>
            <a:ln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endParaRPr>
            </a:p>
          </p:txBody>
        </p:sp>
      </p:grpSp>
      <p:sp>
        <p:nvSpPr>
          <p:cNvPr id="6" name="Rectangle 6"/>
          <p:cNvSpPr txBox="1">
            <a:spLocks noGrp="1"/>
          </p:cNvSpPr>
          <p:nvPr>
            <p:ph type="ctrTitle"/>
          </p:nvPr>
        </p:nvSpPr>
        <p:spPr>
          <a:xfrm>
            <a:off x="1443042" y="985842"/>
            <a:ext cx="7239003" cy="1444623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7" name="Rectangle 7"/>
          <p:cNvSpPr txBox="1">
            <a:spLocks noGrp="1"/>
          </p:cNvSpPr>
          <p:nvPr>
            <p:ph type="subTitle" idx="1"/>
          </p:nvPr>
        </p:nvSpPr>
        <p:spPr>
          <a:xfrm>
            <a:off x="1443042" y="3427408"/>
            <a:ext cx="7239003" cy="175260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cs-CZ"/>
              <a:t>Klepnutím lze upravit styl předlohy podnadpisů.</a:t>
            </a:r>
          </a:p>
        </p:txBody>
      </p:sp>
      <p:sp>
        <p:nvSpPr>
          <p:cNvPr id="8" name="Rectangle 8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9" name="Rectangle 9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10" name="Rectangle 10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D3A33A6-E51A-49E6-A63C-47E64296B9F7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1754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8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9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10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06C0E0-E186-4D08-BF4D-823DBF19240B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76342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 txBox="1">
            <a:spLocks noGrp="1"/>
          </p:cNvSpPr>
          <p:nvPr>
            <p:ph type="title" orient="vert"/>
          </p:nvPr>
        </p:nvSpPr>
        <p:spPr>
          <a:xfrm>
            <a:off x="6856408" y="301623"/>
            <a:ext cx="1827208" cy="564038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>
          <a:xfrm>
            <a:off x="1370008" y="301623"/>
            <a:ext cx="5333996" cy="564038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8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9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10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3E63ABA-205E-410D-AB05-0F43993172EE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1388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8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9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10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AB59FA8-1C1D-41F4-9CFF-ACED5113777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9543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/>
          <a:lstStyle>
            <a:lvl1pPr>
              <a:defRPr sz="4000" b="1" cap="all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8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9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10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6B70524-6B22-49ED-9DA9-CD16A98AAE06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39783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1370008" y="1827208"/>
            <a:ext cx="3579811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5102223" y="1827208"/>
            <a:ext cx="358140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8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9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Rectangle 10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9C0F34C-A9B8-4439-90EE-A02B9FDCF47C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7367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8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8" name="Rectangle 9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9" name="Rectangle 10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5189E6D-2A95-4881-9C20-9786A1930086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9041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Rectangle 8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Rectangle 9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10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CEB02DD-AE17-4435-BFBD-CA2D3C3C75F8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8447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3" name="Rectangle 9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Rectangle 10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00EC039-D138-4DA9-80F7-7B271FC9C104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90060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/>
          <a:lstStyle>
            <a:lvl1pPr>
              <a:defRPr sz="2000" b="1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spcBef>
                <a:spcPts val="800"/>
              </a:spcBef>
              <a:defRPr sz="3200"/>
            </a:lvl1pPr>
            <a:lvl2pPr>
              <a:spcBef>
                <a:spcPts val="700"/>
              </a:spcBef>
              <a:defRPr sz="2800"/>
            </a:lvl2pPr>
            <a:lvl3pPr>
              <a:spcBef>
                <a:spcPts val="600"/>
              </a:spcBef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8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9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Rectangle 10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59D354-986D-4030-9A6A-3F90FCD9AD55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9114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/>
          <a:lstStyle>
            <a:lvl1pPr>
              <a:defRPr sz="2000" b="1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spcBef>
                <a:spcPts val="800"/>
              </a:spcBef>
              <a:buNone/>
              <a:defRPr sz="3200"/>
            </a:lvl1pPr>
          </a:lstStyle>
          <a:p>
            <a:pPr lvl="0"/>
            <a:endParaRPr lang="cs-CZ"/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8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9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Rectangle 10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DF2970B-3BC0-49B6-9B4F-F230486AC12F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589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3238503" y="0"/>
            <a:ext cx="11925303" cy="3810003"/>
            <a:chOff x="-3238503" y="0"/>
            <a:chExt cx="11925303" cy="3810003"/>
          </a:xfrm>
        </p:grpSpPr>
        <p:sp>
          <p:nvSpPr>
            <p:cNvPr id="3" name="AutoShape 3"/>
            <p:cNvSpPr/>
            <p:nvPr/>
          </p:nvSpPr>
          <p:spPr>
            <a:xfrm>
              <a:off x="-3238503" y="685800"/>
              <a:ext cx="4114800" cy="312420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4000"/>
                <a:gd name="f7" fmla="val 18296"/>
                <a:gd name="f8" fmla="+- 0 0 30880"/>
                <a:gd name="f9" fmla="val 31512"/>
                <a:gd name="f10" fmla="*/ 32000 32000 1"/>
                <a:gd name="f11" fmla="+- 0 0 32000"/>
                <a:gd name="f12" fmla="val 50296"/>
                <a:gd name="f13" fmla="val 5746"/>
                <a:gd name="f14" fmla="val 58882"/>
                <a:gd name="f15" fmla="val 11730"/>
                <a:gd name="f16" fmla="val 21534"/>
                <a:gd name="f17" fmla="val 32000"/>
                <a:gd name="f18" fmla="val 42465"/>
                <a:gd name="f19" fmla="val 52269"/>
                <a:gd name="f20" fmla="val 58253"/>
                <a:gd name="f21" fmla="val 50295"/>
                <a:gd name="f22" fmla="val 58254"/>
                <a:gd name="f23" fmla="+- 0 0 -90"/>
                <a:gd name="f24" fmla="*/ f3 1 64000"/>
                <a:gd name="f25" fmla="*/ f4 1 64000"/>
                <a:gd name="f26" fmla="val f5"/>
                <a:gd name="f27" fmla="val f6"/>
                <a:gd name="f28" fmla="*/ f7 f7 1"/>
                <a:gd name="f29" fmla="+- 0 f10 0"/>
                <a:gd name="f30" fmla="*/ f8 f8 1"/>
                <a:gd name="f31" fmla="*/ f9 f9 1"/>
                <a:gd name="f32" fmla="*/ f23 f0 1"/>
                <a:gd name="f33" fmla="+- f27 0 f26"/>
                <a:gd name="f34" fmla="+- f29 0 f28"/>
                <a:gd name="f35" fmla="+- f29 0 f30"/>
                <a:gd name="f36" fmla="+- f29 0 f31"/>
                <a:gd name="f37" fmla="*/ f32 1 f2"/>
                <a:gd name="f38" fmla="*/ f33 1 64000"/>
                <a:gd name="f39" fmla="sqrt f34"/>
                <a:gd name="f40" fmla="sqrt f35"/>
                <a:gd name="f41" fmla="sqrt f36"/>
                <a:gd name="f42" fmla="+- f37 0 f1"/>
                <a:gd name="f43" fmla="*/ 32000 f39 1"/>
                <a:gd name="f44" fmla="*/ 32000 f40 1"/>
                <a:gd name="f45" fmla="*/ 32000 f41 1"/>
                <a:gd name="f46" fmla="*/ 50296 1 f38"/>
                <a:gd name="f47" fmla="*/ 5746 1 f38"/>
                <a:gd name="f48" fmla="*/ 64000 1 f38"/>
                <a:gd name="f49" fmla="*/ 32000 1 f38"/>
                <a:gd name="f50" fmla="*/ 58253 1 f38"/>
                <a:gd name="f51" fmla="*/ 50295 1 f38"/>
                <a:gd name="f52" fmla="*/ 58254 1 f38"/>
                <a:gd name="f53" fmla="*/ f43 1 32000"/>
                <a:gd name="f54" fmla="*/ f44 1 32000"/>
                <a:gd name="f55" fmla="*/ f45 1 32000"/>
                <a:gd name="f56" fmla="*/ f46 f24 1"/>
                <a:gd name="f57" fmla="*/ f47 f25 1"/>
                <a:gd name="f58" fmla="*/ f48 f24 1"/>
                <a:gd name="f59" fmla="*/ f49 f25 1"/>
                <a:gd name="f60" fmla="*/ f50 f25 1"/>
                <a:gd name="f61" fmla="*/ f51 f24 1"/>
                <a:gd name="f62" fmla="*/ f52 f25 1"/>
                <a:gd name="f63" fmla="+- 0 0 f53"/>
                <a:gd name="f64" fmla="+- 0 0 f54"/>
                <a:gd name="f65" fmla="+- 0 0 f55"/>
                <a:gd name="f66" fmla="+- 0 f54 0"/>
                <a:gd name="f67" fmla="+- 0 f55 0"/>
                <a:gd name="f68" fmla="+- f66 0 f7"/>
                <a:gd name="f69" fmla="+- f67 0 f7"/>
                <a:gd name="f70" fmla="max f65 f64"/>
                <a:gd name="f71" fmla="?: f68 f54 f7"/>
                <a:gd name="f72" fmla="?: f68 f8 f63"/>
                <a:gd name="f73" fmla="?: f69 f55 f7"/>
                <a:gd name="f74" fmla="?: f69 f9 f53"/>
                <a:gd name="f75" fmla="max f70 f7"/>
                <a:gd name="f76" fmla="min f71 f73"/>
                <a:gd name="f77" fmla="+- 0 f75 0"/>
                <a:gd name="f78" fmla="*/ f72 f33 1"/>
                <a:gd name="f79" fmla="*/ f74 f33 1"/>
                <a:gd name="f80" fmla="+- f77 0 f11"/>
                <a:gd name="f81" fmla="*/ f78 1 64000"/>
                <a:gd name="f82" fmla="+- 0 f76 0"/>
                <a:gd name="f83" fmla="*/ f79 1 64000"/>
                <a:gd name="f84" fmla="*/ f80 f33 1"/>
                <a:gd name="f85" fmla="+- f82 0 f11"/>
                <a:gd name="f86" fmla="*/ f81 1 f38"/>
                <a:gd name="f87" fmla="*/ f83 1 f38"/>
                <a:gd name="f88" fmla="*/ f84 1 64000"/>
                <a:gd name="f89" fmla="*/ f85 f33 1"/>
                <a:gd name="f90" fmla="*/ f87 f25 1"/>
                <a:gd name="f91" fmla="*/ f86 f25 1"/>
                <a:gd name="f92" fmla="*/ f89 1 64000"/>
                <a:gd name="f93" fmla="*/ f88 1 f38"/>
                <a:gd name="f94" fmla="*/ f92 1 f38"/>
                <a:gd name="f95" fmla="*/ f93 f24 1"/>
                <a:gd name="f96" fmla="*/ f94 f2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2">
                  <a:pos x="f56" y="f57"/>
                </a:cxn>
                <a:cxn ang="f42">
                  <a:pos x="f58" y="f59"/>
                </a:cxn>
                <a:cxn ang="f42">
                  <a:pos x="f56" y="f60"/>
                </a:cxn>
                <a:cxn ang="f42">
                  <a:pos x="f56" y="f60"/>
                </a:cxn>
                <a:cxn ang="f42">
                  <a:pos x="f61" y="f60"/>
                </a:cxn>
                <a:cxn ang="f42">
                  <a:pos x="f56" y="f62"/>
                </a:cxn>
                <a:cxn ang="f42">
                  <a:pos x="f56" y="f57"/>
                </a:cxn>
                <a:cxn ang="f42">
                  <a:pos x="f61" y="f57"/>
                </a:cxn>
                <a:cxn ang="f42">
                  <a:pos x="f56" y="f57"/>
                </a:cxn>
              </a:cxnLst>
              <a:rect l="f95" t="f91" r="f96" b="f90"/>
              <a:pathLst>
                <a:path w="64000" h="64000">
                  <a:moveTo>
                    <a:pt x="f12" y="f13"/>
                  </a:moveTo>
                  <a:cubicBezTo>
                    <a:pt x="f14" y="f15"/>
                    <a:pt x="f6" y="f16"/>
                    <a:pt x="f6" y="f17"/>
                  </a:cubicBezTo>
                  <a:cubicBezTo>
                    <a:pt x="f6" y="f18"/>
                    <a:pt x="f14" y="f19"/>
                    <a:pt x="f12" y="f20"/>
                  </a:cubicBezTo>
                  <a:cubicBezTo>
                    <a:pt x="f12" y="f20"/>
                    <a:pt x="f12" y="f20"/>
                    <a:pt x="f21" y="f20"/>
                  </a:cubicBezTo>
                  <a:lnTo>
                    <a:pt x="f12" y="f22"/>
                  </a:lnTo>
                  <a:lnTo>
                    <a:pt x="f12" y="f13"/>
                  </a:lnTo>
                  <a:lnTo>
                    <a:pt x="f21" y="f13"/>
                  </a:lnTo>
                  <a:cubicBezTo>
                    <a:pt x="f12" y="f13"/>
                    <a:pt x="f12" y="f13"/>
                    <a:pt x="f12" y="f13"/>
                  </a:cubicBezTo>
                  <a:close/>
                </a:path>
              </a:pathLst>
            </a:custGeom>
            <a:solidFill>
              <a:srgbClr val="99CCCC"/>
            </a:solidFill>
            <a:ln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</a:endParaRPr>
            </a:p>
          </p:txBody>
        </p:sp>
        <p:sp>
          <p:nvSpPr>
            <p:cNvPr id="4" name="AutoShape 4"/>
            <p:cNvSpPr/>
            <p:nvPr/>
          </p:nvSpPr>
          <p:spPr>
            <a:xfrm>
              <a:off x="-2425702" y="0"/>
              <a:ext cx="3094036" cy="3154359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4000"/>
                <a:gd name="f7" fmla="val 18077"/>
                <a:gd name="f8" fmla="+- 0 0 30880"/>
                <a:gd name="f9" fmla="val 32000"/>
                <a:gd name="f10" fmla="*/ 32000 32000 1"/>
                <a:gd name="f11" fmla="+- 0 0 32000"/>
                <a:gd name="f12" fmla="val 50077"/>
                <a:gd name="f13" fmla="val 5595"/>
                <a:gd name="f14" fmla="val 58790"/>
                <a:gd name="f15" fmla="val 11560"/>
                <a:gd name="f16" fmla="val 21440"/>
                <a:gd name="f17" fmla="val 42559"/>
                <a:gd name="f18" fmla="val 52439"/>
                <a:gd name="f19" fmla="val 58404"/>
                <a:gd name="f20" fmla="val 50076"/>
                <a:gd name="f21" fmla="val 58405"/>
                <a:gd name="f22" fmla="+- 0 0 -90"/>
                <a:gd name="f23" fmla="*/ f3 1 64000"/>
                <a:gd name="f24" fmla="*/ f4 1 64000"/>
                <a:gd name="f25" fmla="val f5"/>
                <a:gd name="f26" fmla="val f6"/>
                <a:gd name="f27" fmla="*/ f7 f7 1"/>
                <a:gd name="f28" fmla="+- 0 f10 0"/>
                <a:gd name="f29" fmla="*/ f8 f8 1"/>
                <a:gd name="f30" fmla="*/ f9 f9 1"/>
                <a:gd name="f31" fmla="*/ f22 f0 1"/>
                <a:gd name="f32" fmla="+- f26 0 f25"/>
                <a:gd name="f33" fmla="+- f28 0 f27"/>
                <a:gd name="f34" fmla="+- f28 0 f29"/>
                <a:gd name="f35" fmla="+- f28 0 f30"/>
                <a:gd name="f36" fmla="*/ f31 1 f2"/>
                <a:gd name="f37" fmla="*/ f32 1 64000"/>
                <a:gd name="f38" fmla="sqrt f33"/>
                <a:gd name="f39" fmla="sqrt f34"/>
                <a:gd name="f40" fmla="sqrt f35"/>
                <a:gd name="f41" fmla="+- f36 0 f1"/>
                <a:gd name="f42" fmla="*/ 32000 f38 1"/>
                <a:gd name="f43" fmla="*/ 32000 f39 1"/>
                <a:gd name="f44" fmla="*/ 32000 f40 1"/>
                <a:gd name="f45" fmla="*/ 50077 1 f37"/>
                <a:gd name="f46" fmla="*/ 5595 1 f37"/>
                <a:gd name="f47" fmla="*/ 64000 1 f37"/>
                <a:gd name="f48" fmla="*/ 32000 1 f37"/>
                <a:gd name="f49" fmla="*/ 58404 1 f37"/>
                <a:gd name="f50" fmla="*/ 50076 1 f37"/>
                <a:gd name="f51" fmla="*/ 58405 1 f37"/>
                <a:gd name="f52" fmla="*/ f42 1 32000"/>
                <a:gd name="f53" fmla="*/ f43 1 32000"/>
                <a:gd name="f54" fmla="*/ f44 1 32000"/>
                <a:gd name="f55" fmla="*/ f45 f23 1"/>
                <a:gd name="f56" fmla="*/ f46 f24 1"/>
                <a:gd name="f57" fmla="*/ f47 f23 1"/>
                <a:gd name="f58" fmla="*/ f48 f24 1"/>
                <a:gd name="f59" fmla="*/ f49 f24 1"/>
                <a:gd name="f60" fmla="*/ f50 f23 1"/>
                <a:gd name="f61" fmla="*/ f51 f24 1"/>
                <a:gd name="f62" fmla="+- 0 0 f52"/>
                <a:gd name="f63" fmla="+- 0 0 f53"/>
                <a:gd name="f64" fmla="+- 0 0 f54"/>
                <a:gd name="f65" fmla="+- 0 f53 0"/>
                <a:gd name="f66" fmla="+- 0 f54 0"/>
                <a:gd name="f67" fmla="+- f65 0 f7"/>
                <a:gd name="f68" fmla="+- f66 0 f7"/>
                <a:gd name="f69" fmla="max f64 f63"/>
                <a:gd name="f70" fmla="?: f67 f53 f7"/>
                <a:gd name="f71" fmla="?: f67 f8 f62"/>
                <a:gd name="f72" fmla="?: f68 f54 f7"/>
                <a:gd name="f73" fmla="?: f68 f9 f52"/>
                <a:gd name="f74" fmla="max f69 f7"/>
                <a:gd name="f75" fmla="min f70 f72"/>
                <a:gd name="f76" fmla="+- 0 f74 0"/>
                <a:gd name="f77" fmla="*/ f71 f32 1"/>
                <a:gd name="f78" fmla="*/ f73 f32 1"/>
                <a:gd name="f79" fmla="+- f76 0 f11"/>
                <a:gd name="f80" fmla="*/ f77 1 64000"/>
                <a:gd name="f81" fmla="+- 0 f75 0"/>
                <a:gd name="f82" fmla="*/ f78 1 64000"/>
                <a:gd name="f83" fmla="*/ f79 f32 1"/>
                <a:gd name="f84" fmla="+- f81 0 f11"/>
                <a:gd name="f85" fmla="*/ f80 1 f37"/>
                <a:gd name="f86" fmla="*/ f82 1 f37"/>
                <a:gd name="f87" fmla="*/ f83 1 64000"/>
                <a:gd name="f88" fmla="*/ f84 f32 1"/>
                <a:gd name="f89" fmla="*/ f86 f24 1"/>
                <a:gd name="f90" fmla="*/ f85 f24 1"/>
                <a:gd name="f91" fmla="*/ f88 1 64000"/>
                <a:gd name="f92" fmla="*/ f87 1 f37"/>
                <a:gd name="f93" fmla="*/ f91 1 f37"/>
                <a:gd name="f94" fmla="*/ f92 f23 1"/>
                <a:gd name="f95" fmla="*/ f93 f2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1">
                  <a:pos x="f55" y="f56"/>
                </a:cxn>
                <a:cxn ang="f41">
                  <a:pos x="f57" y="f58"/>
                </a:cxn>
                <a:cxn ang="f41">
                  <a:pos x="f55" y="f59"/>
                </a:cxn>
                <a:cxn ang="f41">
                  <a:pos x="f55" y="f59"/>
                </a:cxn>
                <a:cxn ang="f41">
                  <a:pos x="f60" y="f59"/>
                </a:cxn>
                <a:cxn ang="f41">
                  <a:pos x="f55" y="f61"/>
                </a:cxn>
                <a:cxn ang="f41">
                  <a:pos x="f55" y="f56"/>
                </a:cxn>
                <a:cxn ang="f41">
                  <a:pos x="f60" y="f56"/>
                </a:cxn>
                <a:cxn ang="f41">
                  <a:pos x="f55" y="f56"/>
                </a:cxn>
              </a:cxnLst>
              <a:rect l="f94" t="f90" r="f95" b="f89"/>
              <a:pathLst>
                <a:path w="64000" h="64000">
                  <a:moveTo>
                    <a:pt x="f12" y="f13"/>
                  </a:moveTo>
                  <a:cubicBezTo>
                    <a:pt x="f14" y="f15"/>
                    <a:pt x="f6" y="f16"/>
                    <a:pt x="f6" y="f9"/>
                  </a:cubicBezTo>
                  <a:cubicBezTo>
                    <a:pt x="f6" y="f17"/>
                    <a:pt x="f14" y="f18"/>
                    <a:pt x="f12" y="f19"/>
                  </a:cubicBezTo>
                  <a:cubicBezTo>
                    <a:pt x="f12" y="f19"/>
                    <a:pt x="f12" y="f19"/>
                    <a:pt x="f20" y="f19"/>
                  </a:cubicBezTo>
                  <a:lnTo>
                    <a:pt x="f12" y="f21"/>
                  </a:lnTo>
                  <a:lnTo>
                    <a:pt x="f12" y="f13"/>
                  </a:lnTo>
                  <a:lnTo>
                    <a:pt x="f20" y="f13"/>
                  </a:lnTo>
                  <a:cubicBezTo>
                    <a:pt x="f12" y="f13"/>
                    <a:pt x="f12" y="f13"/>
                    <a:pt x="f12" y="f13"/>
                  </a:cubicBezTo>
                  <a:close/>
                </a:path>
              </a:pathLst>
            </a:custGeom>
            <a:solidFill>
              <a:srgbClr val="006666"/>
            </a:solidFill>
            <a:ln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endParaRPr>
            </a:p>
          </p:txBody>
        </p:sp>
        <p:sp>
          <p:nvSpPr>
            <p:cNvPr id="5" name="Line 5"/>
            <p:cNvSpPr/>
            <p:nvPr/>
          </p:nvSpPr>
          <p:spPr>
            <a:xfrm>
              <a:off x="1371600" y="1524003"/>
              <a:ext cx="7315200" cy="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val f6"/>
                <a:gd name="f13" fmla="*/ f7 f0 1"/>
                <a:gd name="f14" fmla="*/ f8 f0 1"/>
                <a:gd name="f15" fmla="?: f9 f3 1"/>
                <a:gd name="f16" fmla="?: f10 f4 1"/>
                <a:gd name="f17" fmla="?: f11 f5 1"/>
                <a:gd name="f18" fmla="*/ f13 1 f2"/>
                <a:gd name="f19" fmla="*/ f14 1 f2"/>
                <a:gd name="f20" fmla="*/ f15 1 21600"/>
                <a:gd name="f21" fmla="*/ f16 1 21600"/>
                <a:gd name="f22" fmla="*/ 21600 f15 1"/>
                <a:gd name="f23" fmla="*/ 21600 f16 1"/>
                <a:gd name="f24" fmla="+- f18 0 f1"/>
                <a:gd name="f25" fmla="+- f19 0 f1"/>
                <a:gd name="f26" fmla="min f21 f20"/>
                <a:gd name="f27" fmla="*/ f22 1 f17"/>
                <a:gd name="f28" fmla="*/ f23 1 f17"/>
                <a:gd name="f29" fmla="val f27"/>
                <a:gd name="f30" fmla="val f28"/>
                <a:gd name="f31" fmla="*/ f6 f26 1"/>
                <a:gd name="f32" fmla="*/ f27 f26 1"/>
                <a:gd name="f33" fmla="*/ f28 f26 1"/>
                <a:gd name="f34" fmla="*/ f12 f26 1"/>
                <a:gd name="f35" fmla="*/ f29 f26 1"/>
                <a:gd name="f36" fmla="*/ f30 f2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34" y="f34"/>
                </a:cxn>
                <a:cxn ang="f25">
                  <a:pos x="f35" y="f36"/>
                </a:cxn>
              </a:cxnLst>
              <a:rect l="f31" t="f31" r="f32" b="f33"/>
              <a:pathLst>
                <a:path>
                  <a:moveTo>
                    <a:pt x="f34" y="f34"/>
                  </a:moveTo>
                  <a:lnTo>
                    <a:pt x="f35" y="f36"/>
                  </a:lnTo>
                </a:path>
              </a:pathLst>
            </a:custGeom>
            <a:noFill/>
            <a:ln w="12701">
              <a:solidFill>
                <a:srgbClr val="000000"/>
              </a:solidFill>
              <a:prstDash val="solid"/>
              <a:round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endParaRPr>
            </a:p>
          </p:txBody>
        </p:sp>
      </p:grpSp>
      <p:sp>
        <p:nvSpPr>
          <p:cNvPr id="6" name="Rectangle 6"/>
          <p:cNvSpPr txBox="1">
            <a:spLocks noGrp="1"/>
          </p:cNvSpPr>
          <p:nvPr>
            <p:ph type="title"/>
          </p:nvPr>
        </p:nvSpPr>
        <p:spPr>
          <a:xfrm>
            <a:off x="1370008" y="301623"/>
            <a:ext cx="7313608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7" name="Rectangle 7"/>
          <p:cNvSpPr txBox="1">
            <a:spLocks noGrp="1"/>
          </p:cNvSpPr>
          <p:nvPr>
            <p:ph type="body" idx="1"/>
          </p:nvPr>
        </p:nvSpPr>
        <p:spPr>
          <a:xfrm>
            <a:off x="1370008" y="1827208"/>
            <a:ext cx="7313608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Rectangle 8"/>
          <p:cNvSpPr txBox="1">
            <a:spLocks noGrp="1"/>
          </p:cNvSpPr>
          <p:nvPr>
            <p:ph type="dt" sz="half" idx="2"/>
          </p:nvPr>
        </p:nvSpPr>
        <p:spPr>
          <a:xfrm>
            <a:off x="457200" y="6248396"/>
            <a:ext cx="2133596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9" name="Rectangle 9"/>
          <p:cNvSpPr txBox="1">
            <a:spLocks noGrp="1"/>
          </p:cNvSpPr>
          <p:nvPr>
            <p:ph type="ftr" sz="quarter" idx="3"/>
          </p:nvPr>
        </p:nvSpPr>
        <p:spPr>
          <a:xfrm>
            <a:off x="3124203" y="6248396"/>
            <a:ext cx="2895603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10" name="Rectangle 10"/>
          <p:cNvSpPr txBox="1">
            <a:spLocks noGrp="1"/>
          </p:cNvSpPr>
          <p:nvPr>
            <p:ph type="sldNum" sz="quarter" idx="4"/>
          </p:nvPr>
        </p:nvSpPr>
        <p:spPr>
          <a:xfrm>
            <a:off x="6553203" y="6248396"/>
            <a:ext cx="2133596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defRPr>
            </a:lvl1pPr>
          </a:lstStyle>
          <a:p>
            <a:pPr lvl="0"/>
            <a:fld id="{CE48E592-42EE-4BB5-B404-B7D8FF57AC9D}" type="slidenum"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3600" b="0" i="0" u="none" strike="noStrike" kern="0" cap="none" spc="0" baseline="0">
          <a:solidFill>
            <a:srgbClr val="006666"/>
          </a:solidFill>
          <a:uFillTx/>
          <a:latin typeface="Arial"/>
        </a:defRPr>
      </a:lvl1pPr>
    </p:titleStyle>
    <p:bodyStyle>
      <a:lvl1pPr marL="342900" marR="0" lvl="0" indent="-342900" algn="l" defTabSz="914400" rtl="0" fontAlgn="auto" hangingPunct="0">
        <a:lnSpc>
          <a:spcPct val="100000"/>
        </a:lnSpc>
        <a:spcBef>
          <a:spcPts val="700"/>
        </a:spcBef>
        <a:spcAft>
          <a:spcPts val="0"/>
        </a:spcAft>
        <a:buClr>
          <a:srgbClr val="006666"/>
        </a:buClr>
        <a:buSzPct val="70000"/>
        <a:buFont typeface="Wingdings" pitchFamily="2"/>
        <a:buChar char="¡"/>
        <a:tabLst/>
        <a:defRPr lang="cs-CZ" sz="2900" b="0" i="0" u="none" strike="noStrike" kern="0" cap="none" spc="0" baseline="0">
          <a:solidFill>
            <a:srgbClr val="000000"/>
          </a:solidFill>
          <a:uFillTx/>
          <a:latin typeface="Verdana"/>
        </a:defRPr>
      </a:lvl1pPr>
      <a:lvl2pPr marL="742950" marR="0" lvl="1" indent="-285750" algn="l" defTabSz="914400" rtl="0" fontAlgn="auto" hangingPunct="0">
        <a:lnSpc>
          <a:spcPct val="100000"/>
        </a:lnSpc>
        <a:spcBef>
          <a:spcPts val="600"/>
        </a:spcBef>
        <a:spcAft>
          <a:spcPts val="0"/>
        </a:spcAft>
        <a:buClr>
          <a:srgbClr val="99CCCC"/>
        </a:buClr>
        <a:buSzPct val="70000"/>
        <a:buFont typeface="Wingdings" pitchFamily="2"/>
        <a:buChar char="l"/>
        <a:tabLst/>
        <a:defRPr lang="cs-CZ" sz="2500" b="0" i="0" u="none" strike="noStrike" kern="0" cap="none" spc="0" baseline="0">
          <a:solidFill>
            <a:srgbClr val="000000"/>
          </a:solidFill>
          <a:uFillTx/>
          <a:latin typeface="Verdana"/>
        </a:defRPr>
      </a:lvl2pPr>
      <a:lvl3pPr marL="1143000" marR="0" lvl="2" indent="-228600" algn="l" defTabSz="914400" rtl="0" fontAlgn="auto" hangingPunct="0">
        <a:lnSpc>
          <a:spcPct val="100000"/>
        </a:lnSpc>
        <a:spcBef>
          <a:spcPts val="500"/>
        </a:spcBef>
        <a:spcAft>
          <a:spcPts val="0"/>
        </a:spcAft>
        <a:buClr>
          <a:srgbClr val="006666"/>
        </a:buClr>
        <a:buSzPct val="65000"/>
        <a:buFont typeface="Wingdings" pitchFamily="2"/>
        <a:buChar char="¡"/>
        <a:tabLst/>
        <a:defRPr lang="cs-CZ" sz="2200" b="0" i="0" u="none" strike="noStrike" kern="0" cap="none" spc="0" baseline="0">
          <a:solidFill>
            <a:srgbClr val="000000"/>
          </a:solidFill>
          <a:uFillTx/>
          <a:latin typeface="Verdana"/>
        </a:defRPr>
      </a:lvl3pPr>
      <a:lvl4pPr marL="1600200" marR="0" lvl="3" indent="-228600" algn="l" defTabSz="914400" rtl="0" fontAlgn="auto" hangingPunct="0">
        <a:lnSpc>
          <a:spcPct val="100000"/>
        </a:lnSpc>
        <a:spcBef>
          <a:spcPts val="500"/>
        </a:spcBef>
        <a:spcAft>
          <a:spcPts val="0"/>
        </a:spcAft>
        <a:buClr>
          <a:srgbClr val="99CCCC"/>
        </a:buClr>
        <a:buSzPct val="70000"/>
        <a:buFont typeface="Wingdings" pitchFamily="2"/>
        <a:buChar char="l"/>
        <a:tabLst/>
        <a:defRPr lang="cs-CZ" sz="1900" b="0" i="0" u="none" strike="noStrike" kern="0" cap="none" spc="0" baseline="0">
          <a:solidFill>
            <a:srgbClr val="000000"/>
          </a:solidFill>
          <a:uFillTx/>
          <a:latin typeface="Verdana"/>
        </a:defRPr>
      </a:lvl4pPr>
      <a:lvl5pPr marL="2057400" marR="0" lvl="4" indent="-228600" algn="l" defTabSz="914400" rtl="0" fontAlgn="auto" hangingPunct="0">
        <a:lnSpc>
          <a:spcPct val="100000"/>
        </a:lnSpc>
        <a:spcBef>
          <a:spcPts val="500"/>
        </a:spcBef>
        <a:spcAft>
          <a:spcPts val="0"/>
        </a:spcAft>
        <a:buClr>
          <a:srgbClr val="006666"/>
        </a:buClr>
        <a:buSzPct val="60000"/>
        <a:buFont typeface="Wingdings" pitchFamily="2"/>
        <a:buChar char="¡"/>
        <a:tabLst/>
        <a:defRPr lang="cs-CZ" sz="1900" b="0" i="0" u="none" strike="noStrike" kern="0" cap="none" spc="0" baseline="0">
          <a:solidFill>
            <a:srgbClr val="000000"/>
          </a:solidFill>
          <a:uFillTx/>
          <a:latin typeface="Verdana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/>
          <p:nvPr/>
        </p:nvSpPr>
        <p:spPr>
          <a:xfrm>
            <a:off x="456483" y="1604523"/>
            <a:ext cx="8228161" cy="452592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25472" rIns="0" bIns="0" anchor="t" anchorCtr="0" compatLnSpc="1">
            <a:noAutofit/>
          </a:bodyPr>
          <a:lstStyle/>
          <a:p>
            <a:pPr algn="ctr" defTabSz="829452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903" dirty="0">
                <a:solidFill>
                  <a:srgbClr val="000000"/>
                </a:solidFill>
                <a:latin typeface="Arial" pitchFamily="34"/>
                <a:ea typeface="Times New Roman" pitchFamily="18"/>
                <a:cs typeface=""/>
              </a:rPr>
              <a:t>Autorem materiálu a všech jeho částí, není-li uvedeno jinak, </a:t>
            </a:r>
            <a:r>
              <a:rPr lang="cs-CZ" sz="2903">
                <a:solidFill>
                  <a:srgbClr val="000000"/>
                </a:solidFill>
                <a:latin typeface="Arial" pitchFamily="34"/>
                <a:ea typeface="Times New Roman" pitchFamily="18"/>
                <a:cs typeface=""/>
              </a:rPr>
              <a:t>je </a:t>
            </a:r>
            <a:r>
              <a:rPr lang="cs-CZ" sz="2903" smtClean="0">
                <a:solidFill>
                  <a:srgbClr val="000000"/>
                </a:solidFill>
                <a:latin typeface="Arial" pitchFamily="34"/>
                <a:ea typeface="Times New Roman" pitchFamily="18"/>
                <a:cs typeface=""/>
              </a:rPr>
              <a:t>Mazáčková Jana.</a:t>
            </a:r>
            <a:endParaRPr lang="cs-CZ" sz="2903" dirty="0">
              <a:solidFill>
                <a:srgbClr val="000000"/>
              </a:solidFill>
              <a:latin typeface="Arial" pitchFamily="34"/>
              <a:ea typeface="Times New Roman" pitchFamily="18"/>
              <a:cs typeface=""/>
            </a:endParaRPr>
          </a:p>
          <a:p>
            <a:pPr defTabSz="829452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903" dirty="0">
              <a:solidFill>
                <a:srgbClr val="000000"/>
              </a:solidFill>
              <a:latin typeface="Arial" pitchFamily="34"/>
              <a:ea typeface="宋体" pitchFamily="2"/>
              <a:cs typeface=""/>
            </a:endParaRPr>
          </a:p>
          <a:p>
            <a:pPr algn="ctr" defTabSz="829452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903" dirty="0">
                <a:solidFill>
                  <a:srgbClr val="000000"/>
                </a:solidFill>
                <a:latin typeface="Arial" pitchFamily="34"/>
                <a:ea typeface="Times New Roman" pitchFamily="18"/>
                <a:cs typeface=""/>
              </a:rPr>
              <a:t>Dostupné ze Školského portálu Karlovarského kraje www.kvkskoly.cz, materiál vznikl v rámci projektu Gymnázia Cheb s názvem Rozvoj školského portálu Karlovarského kraj</a:t>
            </a:r>
            <a:endParaRPr lang="cs-CZ" sz="2903" dirty="0">
              <a:solidFill>
                <a:srgbClr val="000000"/>
              </a:solidFill>
              <a:latin typeface="Arial"/>
              <a:ea typeface="Microsoft YaHei" pitchFamily="34"/>
              <a:cs typeface="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" y="40200"/>
            <a:ext cx="167573" cy="335041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82944" tIns="41472" rIns="82944" bIns="41472" anchor="ctr" anchorCtr="0" compatLnSpc="1">
            <a:spAutoFit/>
          </a:bodyPr>
          <a:lstStyle/>
          <a:p>
            <a:pPr defTabSz="82945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633">
              <a:solidFill>
                <a:srgbClr val="000000"/>
              </a:solidFill>
              <a:latin typeface="Calibri"/>
              <a:ea typeface=""/>
              <a:cs typeface=""/>
            </a:endParaRPr>
          </a:p>
        </p:txBody>
      </p:sp>
      <p:pic>
        <p:nvPicPr>
          <p:cNvPr id="4" name="obrázky1"/>
          <p:cNvPicPr>
            <a:picLocks noChangeAspect="1"/>
          </p:cNvPicPr>
          <p:nvPr/>
        </p:nvPicPr>
        <p:blipFill>
          <a:blip r:embed="rId3">
            <a:lum bright="-50000"/>
          </a:blip>
          <a:srcRect/>
          <a:stretch>
            <a:fillRect/>
          </a:stretch>
        </p:blipFill>
        <p:spPr>
          <a:xfrm>
            <a:off x="3350092" y="622440"/>
            <a:ext cx="2707201" cy="681119"/>
          </a:xfrm>
          <a:prstGeom prst="rect">
            <a:avLst/>
          </a:prstGeom>
          <a:solidFill>
            <a:srgbClr val="FFFFFF"/>
          </a:solidFill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32397830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 hangingPunct="1"/>
            <a:r>
              <a:rPr lang="cs-CZ" b="1"/>
              <a:t>HLAVIČKA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1" hangingPunct="1">
              <a:lnSpc>
                <a:spcPct val="80000"/>
              </a:lnSpc>
              <a:spcBef>
                <a:spcPts val="500"/>
              </a:spcBef>
            </a:pPr>
            <a:r>
              <a:rPr lang="cs-CZ" sz="2100" b="1"/>
              <a:t>FO</a:t>
            </a:r>
            <a:r>
              <a:rPr lang="cs-CZ" sz="2100"/>
              <a:t> – jméno, příjmení, adresa, rodné číslo</a:t>
            </a:r>
          </a:p>
          <a:p>
            <a:pPr lvl="1" hangingPunct="1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100"/>
              <a:t>	(jednotlivé údaje píšeme pod sebe)</a:t>
            </a:r>
          </a:p>
          <a:p>
            <a:pPr lvl="1" hangingPunct="1">
              <a:lnSpc>
                <a:spcPct val="80000"/>
              </a:lnSpc>
              <a:spcBef>
                <a:spcPts val="500"/>
              </a:spcBef>
              <a:buNone/>
            </a:pPr>
            <a:endParaRPr lang="cs-CZ" sz="2100"/>
          </a:p>
          <a:p>
            <a:pPr lvl="1" hangingPunct="1">
              <a:lnSpc>
                <a:spcPct val="80000"/>
              </a:lnSpc>
              <a:spcBef>
                <a:spcPts val="500"/>
              </a:spcBef>
            </a:pPr>
            <a:r>
              <a:rPr lang="cs-CZ" sz="2100" b="1"/>
              <a:t>PO</a:t>
            </a:r>
            <a:r>
              <a:rPr lang="cs-CZ" sz="2100"/>
              <a:t> – název, sídlo, IČO, osoba jednající za společnost</a:t>
            </a:r>
          </a:p>
          <a:p>
            <a:pPr lvl="1" hangingPunct="1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100"/>
              <a:t>	(jednotlivé údaje píšeme pod sebe)</a:t>
            </a:r>
          </a:p>
          <a:p>
            <a:pPr lvl="1" hangingPunct="1">
              <a:lnSpc>
                <a:spcPct val="80000"/>
              </a:lnSpc>
              <a:spcBef>
                <a:spcPts val="500"/>
              </a:spcBef>
              <a:buNone/>
            </a:pPr>
            <a:endParaRPr lang="cs-CZ" sz="2100"/>
          </a:p>
          <a:p>
            <a:pPr lvl="1" hangingPunct="1">
              <a:lnSpc>
                <a:spcPct val="80000"/>
              </a:lnSpc>
              <a:spcBef>
                <a:spcPts val="500"/>
              </a:spcBef>
            </a:pPr>
            <a:r>
              <a:rPr lang="cs-CZ" sz="2100" b="1"/>
              <a:t>označení smluvních stran</a:t>
            </a:r>
          </a:p>
          <a:p>
            <a:pPr lvl="1" hangingPunct="1">
              <a:lnSpc>
                <a:spcPct val="80000"/>
              </a:lnSpc>
              <a:spcBef>
                <a:spcPts val="500"/>
              </a:spcBef>
            </a:pPr>
            <a:r>
              <a:rPr lang="cs-CZ" sz="2100" b="1"/>
              <a:t>objednatel, zhotovitel</a:t>
            </a:r>
          </a:p>
          <a:p>
            <a:pPr lvl="1" hangingPunct="1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100"/>
              <a:t>	(značíme uvozovkami nebo závorkami, možnost také označit tučně nebo kurzívou)</a:t>
            </a:r>
          </a:p>
          <a:p>
            <a:pPr lvl="1" hangingPunct="1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100"/>
              <a:t>	př. „objednatel“ (objednatel) </a:t>
            </a:r>
            <a:r>
              <a:rPr lang="cs-CZ" sz="2100" b="1"/>
              <a:t>zhotovitel </a:t>
            </a:r>
            <a:r>
              <a:rPr lang="cs-CZ" sz="2100" i="1"/>
              <a:t>zhotovitel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 hangingPunct="1"/>
            <a:r>
              <a:rPr lang="cs-CZ" sz="3200" b="1"/>
              <a:t>NÁZEV DOKUMENTU</a:t>
            </a:r>
            <a:br>
              <a:rPr lang="cs-CZ" sz="3200" b="1"/>
            </a:br>
            <a:r>
              <a:rPr lang="cs-CZ" sz="3200" b="1"/>
              <a:t>VLASTNÍ TEXT</a:t>
            </a:r>
          </a:p>
        </p:txBody>
      </p:sp>
      <p:sp>
        <p:nvSpPr>
          <p:cNvPr id="3" name="Rectangle 7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1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100" b="1"/>
              <a:t>Název dokumentu</a:t>
            </a:r>
          </a:p>
          <a:p>
            <a:pPr lvl="0" hangingPunct="1">
              <a:lnSpc>
                <a:spcPct val="90000"/>
              </a:lnSpc>
              <a:spcBef>
                <a:spcPts val="500"/>
              </a:spcBef>
              <a:buNone/>
            </a:pPr>
            <a:endParaRPr lang="cs-CZ" sz="2100" b="1"/>
          </a:p>
          <a:p>
            <a:pPr lvl="0" hangingPunct="1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100"/>
              <a:t>zarovnáme vlevo nebo na střed</a:t>
            </a:r>
          </a:p>
          <a:p>
            <a:pPr lvl="0" hangingPunct="1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100"/>
              <a:t>označíme tučně – </a:t>
            </a:r>
            <a:r>
              <a:rPr lang="cs-CZ" sz="2100" b="1"/>
              <a:t>smlouva o dílo</a:t>
            </a:r>
          </a:p>
          <a:p>
            <a:pPr lvl="0" hangingPunct="1">
              <a:lnSpc>
                <a:spcPct val="90000"/>
              </a:lnSpc>
              <a:spcBef>
                <a:spcPts val="500"/>
              </a:spcBef>
              <a:buNone/>
            </a:pPr>
            <a:endParaRPr lang="cs-CZ" sz="2100" b="1"/>
          </a:p>
          <a:p>
            <a:pPr lvl="0" hangingPunct="1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100" b="1"/>
              <a:t>Vlastní text</a:t>
            </a:r>
          </a:p>
          <a:p>
            <a:pPr lvl="0" hangingPunct="1">
              <a:lnSpc>
                <a:spcPct val="90000"/>
              </a:lnSpc>
              <a:spcBef>
                <a:spcPts val="500"/>
              </a:spcBef>
              <a:buNone/>
            </a:pPr>
            <a:endParaRPr lang="cs-CZ" sz="2100" b="1"/>
          </a:p>
          <a:p>
            <a:pPr lvl="0" hangingPunct="1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100"/>
              <a:t>rozdělen do článků, odstavců, zarovnán do bloku, na konci řádků nesmí být jednopísmenná slova (odhazujeme CTRL + SHIFT + MEZERNÍK, pustím a stisknu DELETE)</a:t>
            </a:r>
          </a:p>
          <a:p>
            <a:pPr lvl="0" hangingPunct="1">
              <a:lnSpc>
                <a:spcPct val="90000"/>
              </a:lnSpc>
              <a:spcBef>
                <a:spcPts val="500"/>
              </a:spcBef>
              <a:buChar char="-"/>
            </a:pPr>
            <a:endParaRPr lang="cs-CZ" sz="2100" b="1"/>
          </a:p>
          <a:p>
            <a:pPr lvl="0" hangingPunct="1">
              <a:lnSpc>
                <a:spcPct val="90000"/>
              </a:lnSpc>
              <a:spcBef>
                <a:spcPts val="500"/>
              </a:spcBef>
              <a:buChar char="-"/>
            </a:pPr>
            <a:endParaRPr lang="cs-CZ" sz="2100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 hangingPunct="1"/>
            <a:r>
              <a:rPr lang="cs-CZ" sz="3200" b="1"/>
              <a:t>OZNAČENÍ MĚSTA A DATA</a:t>
            </a:r>
            <a:br>
              <a:rPr lang="cs-CZ" sz="3200" b="1"/>
            </a:br>
            <a:r>
              <a:rPr lang="cs-CZ" sz="3200" b="1"/>
              <a:t>PODPISY SMLUVNÍCH STRAN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1">
              <a:lnSpc>
                <a:spcPct val="90000"/>
              </a:lnSpc>
              <a:spcBef>
                <a:spcPts val="600"/>
              </a:spcBef>
              <a:buNone/>
            </a:pPr>
            <a:r>
              <a:rPr lang="cs-CZ" sz="2500" b="1"/>
              <a:t>Označení města a data</a:t>
            </a:r>
          </a:p>
          <a:p>
            <a:pPr lvl="0" hangingPunct="1">
              <a:lnSpc>
                <a:spcPct val="90000"/>
              </a:lnSpc>
              <a:spcBef>
                <a:spcPts val="600"/>
              </a:spcBef>
              <a:buNone/>
            </a:pPr>
            <a:endParaRPr lang="cs-CZ"/>
          </a:p>
          <a:p>
            <a:pPr lvl="0" hangingPunct="1">
              <a:lnSpc>
                <a:spcPct val="90000"/>
              </a:lnSpc>
              <a:spcBef>
                <a:spcPts val="600"/>
              </a:spcBef>
              <a:buChar char="-"/>
            </a:pPr>
            <a:r>
              <a:rPr lang="cs-CZ" sz="2500"/>
              <a:t>př: („V Nejdku dne 1.1.2012“)</a:t>
            </a:r>
          </a:p>
          <a:p>
            <a:pPr lvl="0" hangingPunct="1">
              <a:lnSpc>
                <a:spcPct val="90000"/>
              </a:lnSpc>
              <a:spcBef>
                <a:spcPts val="600"/>
              </a:spcBef>
              <a:buNone/>
            </a:pPr>
            <a:endParaRPr lang="cs-CZ" sz="2500"/>
          </a:p>
          <a:p>
            <a:pPr lvl="0" hangingPunct="1">
              <a:lnSpc>
                <a:spcPct val="90000"/>
              </a:lnSpc>
              <a:spcBef>
                <a:spcPts val="600"/>
              </a:spcBef>
              <a:buNone/>
            </a:pPr>
            <a:r>
              <a:rPr lang="cs-CZ" sz="2500" b="1"/>
              <a:t>Podpisy smluvních stran</a:t>
            </a:r>
          </a:p>
          <a:p>
            <a:pPr lvl="0" hangingPunct="1">
              <a:lnSpc>
                <a:spcPct val="90000"/>
              </a:lnSpc>
              <a:spcBef>
                <a:spcPts val="600"/>
              </a:spcBef>
              <a:buNone/>
            </a:pPr>
            <a:endParaRPr lang="cs-CZ" sz="2500" b="1"/>
          </a:p>
          <a:p>
            <a:pPr lvl="0" hangingPunct="1">
              <a:lnSpc>
                <a:spcPct val="90000"/>
              </a:lnSpc>
              <a:spcBef>
                <a:spcPts val="600"/>
              </a:spcBef>
              <a:buChar char="-"/>
            </a:pPr>
            <a:r>
              <a:rPr lang="cs-CZ" sz="2500"/>
              <a:t>napíšeme tečky a pod nimi označíme smluvní stranu</a:t>
            </a:r>
          </a:p>
          <a:p>
            <a:pPr lvl="0" hangingPunct="1">
              <a:lnSpc>
                <a:spcPct val="90000"/>
              </a:lnSpc>
              <a:spcBef>
                <a:spcPts val="600"/>
              </a:spcBef>
              <a:buChar char="-"/>
            </a:pPr>
            <a:r>
              <a:rPr lang="cs-CZ" sz="2500"/>
              <a:t>př:  ……………………</a:t>
            </a:r>
          </a:p>
          <a:p>
            <a:pPr lvl="2" hangingPunct="1">
              <a:lnSpc>
                <a:spcPct val="90000"/>
              </a:lnSpc>
              <a:buNone/>
            </a:pPr>
            <a:r>
              <a:rPr lang="cs-CZ" sz="2000"/>
              <a:t>	     „objednatel“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 hangingPunct="1"/>
            <a:r>
              <a:rPr lang="cs-CZ" b="1"/>
              <a:t>POUŽITÁ WEBOVÁ STRÁNKA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1">
              <a:buNone/>
            </a:pPr>
            <a:endParaRPr lang="cs-CZ"/>
          </a:p>
          <a:p>
            <a:pPr lvl="0" algn="ctr" hangingPunct="1">
              <a:buNone/>
            </a:pPr>
            <a:endParaRPr lang="cs-CZ"/>
          </a:p>
          <a:p>
            <a:pPr lvl="0" algn="ctr" hangingPunct="1">
              <a:buNone/>
            </a:pPr>
            <a:r>
              <a:rPr lang="cs-CZ" sz="2800"/>
              <a:t>2012 [cit. 2012-09-05].</a:t>
            </a:r>
          </a:p>
          <a:p>
            <a:pPr lvl="0" algn="ctr" hangingPunct="1">
              <a:buNone/>
            </a:pPr>
            <a:r>
              <a:rPr lang="cs-CZ" sz="2800"/>
              <a:t>Dostupné z: www.ipodnikatel.cz/images/storie/Zrevidovane_smlouvy/Smlouva_o_dilo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ctrTitle"/>
          </p:nvPr>
        </p:nvSpPr>
        <p:spPr/>
        <p:txBody>
          <a:bodyPr anchorCtr="1"/>
          <a:lstStyle/>
          <a:p>
            <a:pPr lvl="0" algn="ctr" hangingPunct="1"/>
            <a:r>
              <a:rPr lang="cs-CZ" sz="6000" b="1"/>
              <a:t>SMLOUVA O DÍLO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1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895603" y="2743200"/>
            <a:ext cx="4699001" cy="102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Grp="1"/>
          </p:cNvSpPr>
          <p:nvPr>
            <p:ph type="ctrTitle"/>
          </p:nvPr>
        </p:nvSpPr>
        <p:spPr/>
        <p:txBody>
          <a:bodyPr anchorCtr="1"/>
          <a:lstStyle/>
          <a:p>
            <a:pPr lvl="0" algn="ctr" hangingPunct="1"/>
            <a:r>
              <a:rPr lang="cs-CZ" b="1"/>
              <a:t>NÁLEŽITOSTI SMLOUVY </a:t>
            </a:r>
            <a:br>
              <a:rPr lang="cs-CZ" b="1"/>
            </a:br>
            <a:r>
              <a:rPr lang="cs-CZ" b="1"/>
              <a:t>O DÍLO</a:t>
            </a:r>
          </a:p>
        </p:txBody>
      </p:sp>
      <p:sp>
        <p:nvSpPr>
          <p:cNvPr id="3" name="Rectangle 5"/>
          <p:cNvSpPr txBox="1">
            <a:spLocks noGrp="1"/>
          </p:cNvSpPr>
          <p:nvPr>
            <p:ph type="subTitle" idx="1"/>
          </p:nvPr>
        </p:nvSpPr>
        <p:spPr/>
        <p:txBody>
          <a:bodyPr anchorCtr="1"/>
          <a:lstStyle/>
          <a:p>
            <a:pPr lvl="0" algn="ctr" hangingPunct="1"/>
            <a:endParaRPr lang="cs-CZ"/>
          </a:p>
          <a:p>
            <a:pPr lvl="0" algn="ctr" hangingPunct="1"/>
            <a:r>
              <a:rPr lang="cs-CZ" b="1">
                <a:solidFill>
                  <a:srgbClr val="006666"/>
                </a:solidFill>
              </a:rPr>
              <a:t>OBSAHOVÉ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 hangingPunct="1"/>
            <a:r>
              <a:rPr lang="cs-CZ" b="1"/>
              <a:t>SMLUVNÍ STRANY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1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100"/>
              <a:t>subjekty nově vznikajícího právního vztahu</a:t>
            </a:r>
          </a:p>
          <a:p>
            <a:pPr lvl="0" hangingPunct="1">
              <a:lnSpc>
                <a:spcPct val="90000"/>
              </a:lnSpc>
              <a:spcBef>
                <a:spcPts val="500"/>
              </a:spcBef>
              <a:buNone/>
            </a:pPr>
            <a:endParaRPr lang="cs-CZ" sz="2100"/>
          </a:p>
          <a:p>
            <a:pPr lvl="0" hangingPunct="1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100"/>
              <a:t>Fyzická osoba</a:t>
            </a:r>
          </a:p>
          <a:p>
            <a:pPr lvl="0" hangingPunct="1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100"/>
              <a:t>uvést celé jméno a příjmení, rodné číslo a místo trvalého bydliště</a:t>
            </a:r>
          </a:p>
          <a:p>
            <a:pPr lvl="0" hangingPunct="1">
              <a:lnSpc>
                <a:spcPct val="90000"/>
              </a:lnSpc>
              <a:spcBef>
                <a:spcPts val="500"/>
              </a:spcBef>
              <a:buNone/>
            </a:pPr>
            <a:endParaRPr lang="cs-CZ" sz="2100"/>
          </a:p>
          <a:p>
            <a:pPr lvl="0" hangingPunct="1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100"/>
              <a:t>Právnická osoba</a:t>
            </a:r>
          </a:p>
          <a:p>
            <a:pPr lvl="0" hangingPunct="1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100"/>
              <a:t>vypsat firmu (název, pod kterým je podnikatel zapsán v obchodním rejstříku), sídlo, pokud možno identifikační číslo a zastoupení právnické osoby, tedy fyzickou osobu, která za společnost jedná</a:t>
            </a:r>
          </a:p>
          <a:p>
            <a:pPr lvl="0" hangingPunct="1">
              <a:lnSpc>
                <a:spcPct val="90000"/>
              </a:lnSpc>
              <a:spcBef>
                <a:spcPts val="500"/>
              </a:spcBef>
              <a:buNone/>
            </a:pPr>
            <a:endParaRPr lang="cs-CZ" sz="2100"/>
          </a:p>
          <a:p>
            <a:pPr lvl="0" hangingPunct="1">
              <a:lnSpc>
                <a:spcPct val="90000"/>
              </a:lnSpc>
              <a:spcBef>
                <a:spcPts val="500"/>
              </a:spcBef>
              <a:buNone/>
            </a:pPr>
            <a:endParaRPr lang="cs-CZ" sz="21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 hangingPunct="1"/>
            <a:r>
              <a:rPr lang="cs-CZ" b="1"/>
              <a:t>PŘEDMĚT SMLOUVY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1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1800"/>
              <a:t>Je třeba:</a:t>
            </a:r>
          </a:p>
          <a:p>
            <a:pPr lvl="0" hangingPunct="1">
              <a:lnSpc>
                <a:spcPct val="80000"/>
              </a:lnSpc>
              <a:spcBef>
                <a:spcPts val="400"/>
              </a:spcBef>
              <a:buNone/>
            </a:pPr>
            <a:endParaRPr lang="cs-CZ" sz="1800"/>
          </a:p>
          <a:p>
            <a:pPr lvl="0" hangingPunct="1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1800"/>
              <a:t>řádně specifikovat předmětné dílo, čímž se rozumí zhotovení určité věci.</a:t>
            </a:r>
          </a:p>
          <a:p>
            <a:pPr lvl="0" hangingPunct="1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1800"/>
          </a:p>
          <a:p>
            <a:pPr lvl="0" hangingPunct="1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1800"/>
              <a:t>Jedná se o:</a:t>
            </a:r>
          </a:p>
          <a:p>
            <a:pPr lvl="0" hangingPunct="1">
              <a:lnSpc>
                <a:spcPct val="80000"/>
              </a:lnSpc>
              <a:spcBef>
                <a:spcPts val="400"/>
              </a:spcBef>
              <a:buNone/>
            </a:pPr>
            <a:endParaRPr lang="cs-CZ" sz="1800"/>
          </a:p>
          <a:p>
            <a:pPr lvl="0" hangingPunct="1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1800"/>
              <a:t>montáž určité věci, její údržba, provedení dohodnuté opravy nebo úpravy určité věci nebo hmotně zachycený výsledek jiné činnosti.</a:t>
            </a:r>
          </a:p>
          <a:p>
            <a:pPr lvl="0" hangingPunct="1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1800"/>
          </a:p>
          <a:p>
            <a:pPr lvl="0" algn="just" hangingPunct="1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1800"/>
              <a:t>Dílem se vždy rozumí:</a:t>
            </a:r>
          </a:p>
          <a:p>
            <a:pPr lvl="0" algn="just" hangingPunct="1">
              <a:lnSpc>
                <a:spcPct val="80000"/>
              </a:lnSpc>
              <a:spcBef>
                <a:spcPts val="400"/>
              </a:spcBef>
              <a:buNone/>
            </a:pPr>
            <a:endParaRPr lang="cs-CZ" sz="1800"/>
          </a:p>
          <a:p>
            <a:pPr lvl="0" algn="just" hangingPunct="1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1800"/>
              <a:t>zhotovení, montáž, údržba, oprava nebo úprava stavby nebo její části.</a:t>
            </a:r>
          </a:p>
          <a:p>
            <a:pPr lvl="0" algn="just" hangingPunct="1">
              <a:lnSpc>
                <a:spcPct val="80000"/>
              </a:lnSpc>
              <a:spcBef>
                <a:spcPts val="400"/>
              </a:spcBef>
              <a:buNone/>
            </a:pPr>
            <a:endParaRPr lang="cs-CZ" sz="1800"/>
          </a:p>
          <a:p>
            <a:pPr lvl="0" algn="just" hangingPunct="1">
              <a:lnSpc>
                <a:spcPct val="80000"/>
              </a:lnSpc>
              <a:spcBef>
                <a:spcPts val="400"/>
              </a:spcBef>
              <a:buNone/>
            </a:pPr>
            <a:endParaRPr lang="cs-CZ" sz="1600"/>
          </a:p>
          <a:p>
            <a:pPr lvl="0" hangingPunct="1">
              <a:lnSpc>
                <a:spcPct val="80000"/>
              </a:lnSpc>
              <a:spcBef>
                <a:spcPts val="400"/>
              </a:spcBef>
              <a:buNone/>
            </a:pPr>
            <a:endParaRPr lang="cs-CZ" sz="1600"/>
          </a:p>
          <a:p>
            <a:pPr lvl="0" hangingPunct="1">
              <a:lnSpc>
                <a:spcPct val="80000"/>
              </a:lnSpc>
              <a:spcBef>
                <a:spcPts val="400"/>
              </a:spcBef>
              <a:buNone/>
            </a:pPr>
            <a:endParaRPr lang="cs-CZ" sz="1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 hangingPunct="1"/>
            <a:r>
              <a:rPr lang="cs-CZ" b="1"/>
              <a:t>CENA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xfrm>
            <a:off x="1371600" y="1828800"/>
            <a:ext cx="7313608" cy="4343400"/>
          </a:xfrm>
        </p:spPr>
        <p:txBody>
          <a:bodyPr/>
          <a:lstStyle/>
          <a:p>
            <a:pPr lvl="0" hangingPunct="1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1800"/>
              <a:t>jedna z nejdůležitějších náležitostí celé smlouvy o dílo</a:t>
            </a:r>
          </a:p>
          <a:p>
            <a:pPr lvl="0" hangingPunct="1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1800"/>
          </a:p>
          <a:p>
            <a:pPr lvl="0" hangingPunct="1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1800"/>
              <a:t>Je potřeba:</a:t>
            </a:r>
          </a:p>
          <a:p>
            <a:pPr lvl="0" hangingPunct="1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1800"/>
              <a:t>uvést její dohodnutou výši,</a:t>
            </a:r>
          </a:p>
          <a:p>
            <a:pPr lvl="0" hangingPunct="1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1800"/>
              <a:t>uvést i smluvený způsob její úhrady (na bankovní účet nebo v hotovosti).</a:t>
            </a:r>
          </a:p>
          <a:p>
            <a:pPr lvl="0" hangingPunct="1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1800"/>
          </a:p>
          <a:p>
            <a:pPr lvl="0" hangingPunct="1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1800"/>
              <a:t>Je možné :</a:t>
            </a:r>
          </a:p>
          <a:p>
            <a:pPr lvl="0" hangingPunct="1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1800"/>
              <a:t>sjednat zaplacení i předání při podpisu, nebo zaplacení pouze části ceny s tím, že zbytek bude uhrazen v budoucnu, nebo je možno vyjednat postupné splácení.</a:t>
            </a:r>
          </a:p>
          <a:p>
            <a:pPr lvl="0" hangingPunct="1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1800"/>
          </a:p>
          <a:p>
            <a:pPr lvl="0" hangingPunct="1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1800"/>
              <a:t>Splátkový kalendář :</a:t>
            </a:r>
          </a:p>
          <a:p>
            <a:pPr lvl="0" hangingPunct="1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1800"/>
              <a:t>nutnost vypsat přesný splátkový kalendář, uvést data splátek, jejich výši i způsob převodu financí.</a:t>
            </a:r>
          </a:p>
          <a:p>
            <a:pPr lvl="0" hangingPunct="1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1800">
                <a:latin typeface="Arial"/>
              </a:rPr>
              <a:t> 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 hangingPunct="1"/>
            <a:r>
              <a:rPr lang="cs-CZ" sz="3200" b="1"/>
              <a:t>TERMÍN ZHOTOVENÍ A PŘEDÁNÍ DÍLA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1">
              <a:spcBef>
                <a:spcPts val="500"/>
              </a:spcBef>
              <a:buNone/>
            </a:pPr>
            <a:endParaRPr lang="cs-CZ" sz="2100"/>
          </a:p>
          <a:p>
            <a:pPr lvl="0" hangingPunct="1">
              <a:spcBef>
                <a:spcPts val="600"/>
              </a:spcBef>
              <a:buNone/>
            </a:pPr>
            <a:r>
              <a:rPr lang="cs-CZ" sz="2000"/>
              <a:t>	</a:t>
            </a:r>
            <a:r>
              <a:rPr lang="cs-CZ" sz="2400"/>
              <a:t>Nemělo by se zapomenout ve smlouvě specifikovat termín zhotovení díla a místo předání díla.</a:t>
            </a:r>
          </a:p>
          <a:p>
            <a:pPr lvl="0" hangingPunct="1">
              <a:spcBef>
                <a:spcPts val="600"/>
              </a:spcBef>
              <a:buNone/>
            </a:pPr>
            <a:endParaRPr lang="cs-CZ" sz="2400"/>
          </a:p>
          <a:p>
            <a:pPr lvl="0" hangingPunct="1">
              <a:spcBef>
                <a:spcPts val="600"/>
              </a:spcBef>
              <a:buNone/>
            </a:pPr>
            <a:r>
              <a:rPr lang="cs-CZ" sz="2400"/>
              <a:t>	Př.: „Dílo bude zhotoveno do 14 dnů od podpisu smlouvy, tj. do 20.10.2012. Dílo bude předáno v místě bydliště objednatele v den zhotovení.“</a:t>
            </a:r>
          </a:p>
          <a:p>
            <a:pPr lvl="0" algn="just" hangingPunct="1">
              <a:spcBef>
                <a:spcPts val="600"/>
              </a:spcBef>
              <a:buNone/>
            </a:pPr>
            <a:endParaRPr lang="cs-CZ" sz="2400"/>
          </a:p>
          <a:p>
            <a:pPr lvl="0" hangingPunct="1">
              <a:buNone/>
            </a:pPr>
            <a:endParaRPr lang="cs-CZ" sz="2800"/>
          </a:p>
          <a:p>
            <a:pPr lvl="0" hangingPunct="1">
              <a:buChar char="-"/>
            </a:pPr>
            <a:endParaRPr lang="cs-CZ" sz="2800"/>
          </a:p>
          <a:p>
            <a:pPr lvl="0" hangingPunct="1">
              <a:buNone/>
            </a:pPr>
            <a:endParaRPr lang="cs-CZ" sz="2800"/>
          </a:p>
          <a:p>
            <a:pPr lvl="0" hangingPunct="1">
              <a:buNone/>
            </a:pPr>
            <a:endParaRPr lang="cs-CZ" sz="2800"/>
          </a:p>
          <a:p>
            <a:pPr lvl="0" hangingPunct="1">
              <a:buNone/>
            </a:pPr>
            <a:endParaRPr lang="cs-CZ" sz="2800"/>
          </a:p>
          <a:p>
            <a:pPr lvl="0" hangingPunct="1">
              <a:spcBef>
                <a:spcPts val="500"/>
              </a:spcBef>
              <a:buChar char="-"/>
            </a:pPr>
            <a:endParaRPr lang="cs-CZ" sz="2100"/>
          </a:p>
          <a:p>
            <a:pPr lvl="0" hangingPunct="1">
              <a:spcBef>
                <a:spcPts val="500"/>
              </a:spcBef>
              <a:buNone/>
            </a:pPr>
            <a:endParaRPr lang="cs-CZ" sz="21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 hangingPunct="1"/>
            <a:r>
              <a:rPr lang="cs-CZ" b="1"/>
              <a:t>ZÁVĚREČNÁ USTANOVENÍ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1">
              <a:lnSpc>
                <a:spcPct val="80000"/>
              </a:lnSpc>
              <a:spcBef>
                <a:spcPts val="600"/>
              </a:spcBef>
              <a:buNone/>
            </a:pPr>
            <a:r>
              <a:rPr lang="cs-CZ" sz="2500"/>
              <a:t>Uvedeme :</a:t>
            </a:r>
          </a:p>
          <a:p>
            <a:pPr lvl="0" hangingPunct="1">
              <a:lnSpc>
                <a:spcPct val="80000"/>
              </a:lnSpc>
              <a:spcBef>
                <a:spcPts val="600"/>
              </a:spcBef>
              <a:buNone/>
            </a:pPr>
            <a:endParaRPr lang="cs-CZ" sz="2500"/>
          </a:p>
          <a:p>
            <a:pPr lvl="0" hangingPunct="1">
              <a:lnSpc>
                <a:spcPct val="80000"/>
              </a:lnSpc>
              <a:spcBef>
                <a:spcPts val="600"/>
              </a:spcBef>
              <a:buChar char="-"/>
            </a:pPr>
            <a:r>
              <a:rPr lang="cs-CZ" sz="2500"/>
              <a:t>údaj o počtu vyhotovení</a:t>
            </a:r>
          </a:p>
          <a:p>
            <a:pPr lvl="0" hangingPunct="1">
              <a:lnSpc>
                <a:spcPct val="80000"/>
              </a:lnSpc>
              <a:spcBef>
                <a:spcPts val="600"/>
              </a:spcBef>
              <a:buChar char="-"/>
            </a:pPr>
            <a:endParaRPr lang="cs-CZ" sz="2500"/>
          </a:p>
          <a:p>
            <a:pPr lvl="0" hangingPunct="1">
              <a:lnSpc>
                <a:spcPct val="80000"/>
              </a:lnSpc>
              <a:spcBef>
                <a:spcPts val="600"/>
              </a:spcBef>
              <a:buChar char="-"/>
            </a:pPr>
            <a:r>
              <a:rPr lang="cs-CZ" sz="2500"/>
              <a:t>ujednání o účinnosti smlouvy a prohlášení o souhlasu s obsahem smlouvy</a:t>
            </a:r>
          </a:p>
          <a:p>
            <a:pPr lvl="0" hangingPunct="1">
              <a:lnSpc>
                <a:spcPct val="80000"/>
              </a:lnSpc>
              <a:spcBef>
                <a:spcPts val="600"/>
              </a:spcBef>
              <a:buChar char="-"/>
            </a:pPr>
            <a:endParaRPr lang="cs-CZ" sz="2500"/>
          </a:p>
          <a:p>
            <a:pPr lvl="0" hangingPunct="1">
              <a:lnSpc>
                <a:spcPct val="80000"/>
              </a:lnSpc>
              <a:spcBef>
                <a:spcPts val="600"/>
              </a:spcBef>
              <a:buChar char="-"/>
            </a:pPr>
            <a:r>
              <a:rPr lang="cs-CZ" sz="2500"/>
              <a:t>informace o místě a datu sepsání smlouvy</a:t>
            </a:r>
          </a:p>
          <a:p>
            <a:pPr lvl="0" hangingPunct="1">
              <a:lnSpc>
                <a:spcPct val="80000"/>
              </a:lnSpc>
              <a:spcBef>
                <a:spcPts val="600"/>
              </a:spcBef>
              <a:buNone/>
            </a:pPr>
            <a:endParaRPr lang="cs-CZ"/>
          </a:p>
          <a:p>
            <a:pPr lvl="0" hangingPunct="1">
              <a:lnSpc>
                <a:spcPct val="80000"/>
              </a:lnSpc>
              <a:spcBef>
                <a:spcPts val="600"/>
              </a:spcBef>
              <a:buChar char="-"/>
            </a:pPr>
            <a:r>
              <a:rPr lang="cs-CZ" sz="2500"/>
              <a:t>podpisy smluvních stran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Grp="1"/>
          </p:cNvSpPr>
          <p:nvPr>
            <p:ph type="ctrTitle"/>
          </p:nvPr>
        </p:nvSpPr>
        <p:spPr/>
        <p:txBody>
          <a:bodyPr anchorCtr="1"/>
          <a:lstStyle/>
          <a:p>
            <a:pPr lvl="0" algn="ctr" hangingPunct="1"/>
            <a:r>
              <a:rPr lang="cs-CZ" b="1"/>
              <a:t>NÁLEŽITOSTI SMLOUVY </a:t>
            </a:r>
            <a:br>
              <a:rPr lang="cs-CZ" b="1"/>
            </a:br>
            <a:r>
              <a:rPr lang="cs-CZ" b="1"/>
              <a:t>O DÍLO</a:t>
            </a:r>
          </a:p>
        </p:txBody>
      </p:sp>
      <p:sp>
        <p:nvSpPr>
          <p:cNvPr id="3" name="Rectangle 5"/>
          <p:cNvSpPr txBox="1">
            <a:spLocks noGrp="1"/>
          </p:cNvSpPr>
          <p:nvPr>
            <p:ph type="subTitle" idx="1"/>
          </p:nvPr>
        </p:nvSpPr>
        <p:spPr/>
        <p:txBody>
          <a:bodyPr anchorCtr="1"/>
          <a:lstStyle/>
          <a:p>
            <a:pPr lvl="0" algn="ctr" hangingPunct="1">
              <a:lnSpc>
                <a:spcPct val="90000"/>
              </a:lnSpc>
              <a:spcBef>
                <a:spcPts val="600"/>
              </a:spcBef>
            </a:pPr>
            <a:endParaRPr lang="cs-CZ" sz="2500" b="1">
              <a:solidFill>
                <a:srgbClr val="006666"/>
              </a:solidFill>
            </a:endParaRPr>
          </a:p>
          <a:p>
            <a:pPr lvl="0" algn="ctr" hangingPunct="1">
              <a:lnSpc>
                <a:spcPct val="90000"/>
              </a:lnSpc>
              <a:spcBef>
                <a:spcPts val="600"/>
              </a:spcBef>
            </a:pPr>
            <a:endParaRPr lang="cs-CZ" sz="2500" b="1">
              <a:solidFill>
                <a:srgbClr val="006666"/>
              </a:solidFill>
            </a:endParaRPr>
          </a:p>
          <a:p>
            <a:pPr lvl="0" algn="ctr" hangingPunct="1">
              <a:lnSpc>
                <a:spcPct val="90000"/>
              </a:lnSpc>
              <a:spcBef>
                <a:spcPts val="600"/>
              </a:spcBef>
            </a:pPr>
            <a:endParaRPr lang="cs-CZ" sz="2500" b="1">
              <a:solidFill>
                <a:srgbClr val="006666"/>
              </a:solidFill>
            </a:endParaRPr>
          </a:p>
          <a:p>
            <a:pPr lvl="0" algn="ctr" hangingPunct="1">
              <a:lnSpc>
                <a:spcPct val="90000"/>
              </a:lnSpc>
              <a:spcBef>
                <a:spcPts val="600"/>
              </a:spcBef>
            </a:pPr>
            <a:r>
              <a:rPr lang="cs-CZ" sz="2500" b="1">
                <a:solidFill>
                  <a:srgbClr val="006666"/>
                </a:solidFill>
              </a:rPr>
              <a:t>FORMÁLNÍ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Zatmění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60653054-A6C7-4D6F-AE7C-C1F551607CD4}"/>
</file>

<file path=customXml/itemProps2.xml><?xml version="1.0" encoding="utf-8"?>
<ds:datastoreItem xmlns:ds="http://schemas.openxmlformats.org/officeDocument/2006/customXml" ds:itemID="{FA4C59F6-1934-42C6-BB9C-1446A991B99C}"/>
</file>

<file path=customXml/itemProps3.xml><?xml version="1.0" encoding="utf-8"?>
<ds:datastoreItem xmlns:ds="http://schemas.openxmlformats.org/officeDocument/2006/customXml" ds:itemID="{00C9936D-0BA1-4909-B2DD-FF64D2F53F23}"/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111</TotalTime>
  <Words>369</Words>
  <Application>Microsoft Office PowerPoint</Application>
  <PresentationFormat>Širokoúhlá obrazovka</PresentationFormat>
  <Paragraphs>117</Paragraphs>
  <Slides>13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1" baseType="lpstr">
      <vt:lpstr>Microsoft YaHei</vt:lpstr>
      <vt:lpstr>SimSun</vt:lpstr>
      <vt:lpstr>Arial</vt:lpstr>
      <vt:lpstr>Calibri</vt:lpstr>
      <vt:lpstr>Times New Roman</vt:lpstr>
      <vt:lpstr>Verdana</vt:lpstr>
      <vt:lpstr>Wingdings</vt:lpstr>
      <vt:lpstr>Zatmění</vt:lpstr>
      <vt:lpstr>Prezentace aplikace PowerPoint</vt:lpstr>
      <vt:lpstr>SMLOUVA O DÍLO</vt:lpstr>
      <vt:lpstr>NÁLEŽITOSTI SMLOUVY  O DÍLO</vt:lpstr>
      <vt:lpstr>SMLUVNÍ STRANY</vt:lpstr>
      <vt:lpstr>PŘEDMĚT SMLOUVY</vt:lpstr>
      <vt:lpstr>CENA</vt:lpstr>
      <vt:lpstr>TERMÍN ZHOTOVENÍ A PŘEDÁNÍ DÍLA</vt:lpstr>
      <vt:lpstr>ZÁVĚREČNÁ USTANOVENÍ</vt:lpstr>
      <vt:lpstr>NÁLEŽITOSTI SMLOUVY  O DÍLO</vt:lpstr>
      <vt:lpstr>HLAVIČKA</vt:lpstr>
      <vt:lpstr>NÁZEV DOKUMENTU VLASTNÍ TEXT</vt:lpstr>
      <vt:lpstr>OZNAČENÍ MĚSTA A DATA PODPISY SMLUVNÍCH STRAN</vt:lpstr>
      <vt:lpstr>POUŽITÁ WEBOVÁ STRÁNKA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Petr Svatoň</dc:creator>
  <cp:lastModifiedBy>Petr Svatoň Nemcina.org</cp:lastModifiedBy>
  <cp:revision>32</cp:revision>
  <cp:lastPrinted>1601-01-01T00:00:00Z</cp:lastPrinted>
  <dcterms:created xsi:type="dcterms:W3CDTF">1601-01-01T00:00:00Z</dcterms:created>
  <dcterms:modified xsi:type="dcterms:W3CDTF">2013-05-26T16:39:41Z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