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slides/slide11.xml" ContentType="application/vnd.openxmlformats-officedocument.presentationml.slide+xml"/>
  <Override PartName="/ppt/presentation.xml" ContentType="application/vnd.openxmlformats-officedocument.presentationml.presentation.main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Layouts/slideLayout17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2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2.xml" ContentType="application/vnd.openxmlformats-officedocument.presentationml.slideLayout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4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  <p:sldMasterId id="2147483720" r:id="rId2"/>
    <p:sldMasterId id="2147483732" r:id="rId3"/>
    <p:sldMasterId id="2147483744" r:id="rId4"/>
  </p:sldMasterIdLst>
  <p:sldIdLst>
    <p:sldId id="263" r:id="rId5"/>
    <p:sldId id="264" r:id="rId6"/>
    <p:sldId id="257" r:id="rId7"/>
    <p:sldId id="266" r:id="rId8"/>
    <p:sldId id="258" r:id="rId9"/>
    <p:sldId id="267" r:id="rId10"/>
    <p:sldId id="259" r:id="rId11"/>
    <p:sldId id="268" r:id="rId12"/>
    <p:sldId id="269" r:id="rId13"/>
    <p:sldId id="270" r:id="rId14"/>
    <p:sldId id="265" r:id="rId15"/>
  </p:sldIdLst>
  <p:sldSz cx="9144000" cy="6858000" type="screen4x3"/>
  <p:notesSz cx="7099300" cy="10234613"/>
  <p:defaultTextStyle>
    <a:defPPr>
      <a:defRPr lang="cs-CZ"/>
    </a:defPPr>
    <a:lvl1pPr marL="0" algn="l" defTabSz="91439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96" algn="l" defTabSz="91439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391" algn="l" defTabSz="91439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587" algn="l" defTabSz="91439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782" algn="l" defTabSz="91439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978" algn="l" defTabSz="91439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173" algn="l" defTabSz="91439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368" algn="l" defTabSz="91439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563" algn="l" defTabSz="91439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Světlý styl 3 – zvýraznění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1386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21" Type="http://schemas.openxmlformats.org/officeDocument/2006/relationships/customXml" Target="../customXml/item2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20" Type="http://schemas.openxmlformats.org/officeDocument/2006/relationships/customXml" Target="../customXml/item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3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0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6" y="2708477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6" y="4421081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1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5" y="1516829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F88269A0-59F4-47E7-BB9F-BAAE39DFEB12}" type="datetimeFigureOut">
              <a:rPr lang="cs-CZ" smtClean="0"/>
              <a:t>22.12.2013</a:t>
            </a:fld>
            <a:endParaRPr lang="cs-CZ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7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7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14CED7E7-BBC7-4027-A536-B3A24B52923F}" type="slidenum">
              <a:rPr lang="cs-CZ" smtClean="0"/>
              <a:t>‹#›</a:t>
            </a:fld>
            <a:endParaRPr lang="cs-CZ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69A0-59F4-47E7-BB9F-BAAE39DFEB12}" type="datetimeFigureOut">
              <a:rPr lang="cs-CZ" smtClean="0"/>
              <a:t>22.12.2013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ED7E7-BBC7-4027-A536-B3A24B52923F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1" y="1030148"/>
            <a:ext cx="1484453" cy="4780344"/>
          </a:xfrm>
        </p:spPr>
        <p:txBody>
          <a:bodyPr vert="eaVert" anchor="ctr"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8"/>
            <a:ext cx="5423704" cy="4780344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69A0-59F4-47E7-BB9F-BAAE39DFEB12}" type="datetimeFigureOut">
              <a:rPr lang="cs-CZ" smtClean="0"/>
              <a:t>22.12.2013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ED7E7-BBC7-4027-A536-B3A24B52923F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31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1146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82292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2343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6458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05731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46878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8802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2917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1F08A9-4E6A-477B-A184-4B090F07DFAD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22.12.2013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CF9AC0-542D-4D9C-8251-2F0E26F63AA6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076830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4944FE-6E49-4169-B807-FA02EE35A815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22.12.2013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AD0451-E2EE-4C4C-9192-791055AB78AF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324212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6"/>
            <a:ext cx="7772400" cy="1362075"/>
          </a:xfrm>
        </p:spPr>
        <p:txBody>
          <a:bodyPr anchor="t"/>
          <a:lstStyle>
            <a:lvl1pPr algn="l">
              <a:defRPr sz="36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5"/>
            <a:ext cx="7772400" cy="1500187"/>
          </a:xfrm>
        </p:spPr>
        <p:txBody>
          <a:bodyPr anchor="b"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1146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82292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3pPr>
            <a:lvl4pPr marL="1234391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4pPr>
            <a:lvl5pPr marL="1645854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5pPr>
            <a:lvl6pPr marL="2057318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6pPr>
            <a:lvl7pPr marL="2468781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7pPr>
            <a:lvl8pPr marL="2880245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8pPr>
            <a:lvl9pPr marL="3291708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67CDDB-A9AE-427F-A093-49C44D489A1C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22.12.2013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D70B78-3DA7-452D-82E5-C4C9F8163BA2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5385323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6"/>
            <a:ext cx="4038600" cy="4525963"/>
          </a:xfrm>
        </p:spPr>
        <p:txBody>
          <a:bodyPr/>
          <a:lstStyle>
            <a:lvl1pPr>
              <a:defRPr sz="2500"/>
            </a:lvl1pPr>
            <a:lvl2pPr>
              <a:defRPr sz="22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2" y="1600206"/>
            <a:ext cx="4038600" cy="4525963"/>
          </a:xfrm>
        </p:spPr>
        <p:txBody>
          <a:bodyPr/>
          <a:lstStyle>
            <a:lvl1pPr>
              <a:defRPr sz="2500"/>
            </a:lvl1pPr>
            <a:lvl2pPr>
              <a:defRPr sz="22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58CB9B-4219-40F8-8E34-5198AE622D07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22.12.2013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1A2660-9E0E-4513-8CCA-CEE3568EFBB0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9484003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200" b="1"/>
            </a:lvl1pPr>
            <a:lvl2pPr marL="411464" indent="0">
              <a:buNone/>
              <a:defRPr sz="1800" b="1"/>
            </a:lvl2pPr>
            <a:lvl3pPr marL="822928" indent="0">
              <a:buNone/>
              <a:defRPr sz="1600" b="1"/>
            </a:lvl3pPr>
            <a:lvl4pPr marL="1234391" indent="0">
              <a:buNone/>
              <a:defRPr sz="1400" b="1"/>
            </a:lvl4pPr>
            <a:lvl5pPr marL="1645854" indent="0">
              <a:buNone/>
              <a:defRPr sz="1400" b="1"/>
            </a:lvl5pPr>
            <a:lvl6pPr marL="2057318" indent="0">
              <a:buNone/>
              <a:defRPr sz="1400" b="1"/>
            </a:lvl6pPr>
            <a:lvl7pPr marL="2468781" indent="0">
              <a:buNone/>
              <a:defRPr sz="1400" b="1"/>
            </a:lvl7pPr>
            <a:lvl8pPr marL="2880245" indent="0">
              <a:buNone/>
              <a:defRPr sz="1400" b="1"/>
            </a:lvl8pPr>
            <a:lvl9pPr marL="3291708" indent="0">
              <a:buNone/>
              <a:defRPr sz="14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2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31" y="1535113"/>
            <a:ext cx="4041775" cy="639762"/>
          </a:xfrm>
        </p:spPr>
        <p:txBody>
          <a:bodyPr anchor="b"/>
          <a:lstStyle>
            <a:lvl1pPr marL="0" indent="0">
              <a:buNone/>
              <a:defRPr sz="2200" b="1"/>
            </a:lvl1pPr>
            <a:lvl2pPr marL="411464" indent="0">
              <a:buNone/>
              <a:defRPr sz="1800" b="1"/>
            </a:lvl2pPr>
            <a:lvl3pPr marL="822928" indent="0">
              <a:buNone/>
              <a:defRPr sz="1600" b="1"/>
            </a:lvl3pPr>
            <a:lvl4pPr marL="1234391" indent="0">
              <a:buNone/>
              <a:defRPr sz="1400" b="1"/>
            </a:lvl4pPr>
            <a:lvl5pPr marL="1645854" indent="0">
              <a:buNone/>
              <a:defRPr sz="1400" b="1"/>
            </a:lvl5pPr>
            <a:lvl6pPr marL="2057318" indent="0">
              <a:buNone/>
              <a:defRPr sz="1400" b="1"/>
            </a:lvl6pPr>
            <a:lvl7pPr marL="2468781" indent="0">
              <a:buNone/>
              <a:defRPr sz="1400" b="1"/>
            </a:lvl7pPr>
            <a:lvl8pPr marL="2880245" indent="0">
              <a:buNone/>
              <a:defRPr sz="1400" b="1"/>
            </a:lvl8pPr>
            <a:lvl9pPr marL="3291708" indent="0">
              <a:buNone/>
              <a:defRPr sz="14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31" y="2174875"/>
            <a:ext cx="4041775" cy="3951288"/>
          </a:xfrm>
        </p:spPr>
        <p:txBody>
          <a:bodyPr/>
          <a:lstStyle>
            <a:lvl1pPr>
              <a:defRPr sz="22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53BF6A-CCD7-4DE7-AC21-F8830A326C68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22.12.2013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5A1E5F-9B89-4FBA-8E54-C1DE1B91E3B6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08706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C8CCB2-AC98-42CF-8709-9EACA1FD0405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22.12.2013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7E282C-98D8-47C0-B18C-06AA5B044A9D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250989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BE68DB-7257-4E38-92B0-DE19BDC6C3D6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22.12.2013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4CC820-D399-4665-8C76-AA9A43389CBC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895176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5" y="273053"/>
            <a:ext cx="3008313" cy="1162050"/>
          </a:xfrm>
        </p:spPr>
        <p:txBody>
          <a:bodyPr anchor="b"/>
          <a:lstStyle>
            <a:lvl1pPr algn="l">
              <a:defRPr sz="18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6"/>
            <a:ext cx="5111750" cy="5853113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2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5" y="1435101"/>
            <a:ext cx="3008313" cy="4691063"/>
          </a:xfrm>
        </p:spPr>
        <p:txBody>
          <a:bodyPr/>
          <a:lstStyle>
            <a:lvl1pPr marL="0" indent="0">
              <a:buNone/>
              <a:defRPr sz="1300"/>
            </a:lvl1pPr>
            <a:lvl2pPr marL="411464" indent="0">
              <a:buNone/>
              <a:defRPr sz="1100"/>
            </a:lvl2pPr>
            <a:lvl3pPr marL="822928" indent="0">
              <a:buNone/>
              <a:defRPr sz="900"/>
            </a:lvl3pPr>
            <a:lvl4pPr marL="1234391" indent="0">
              <a:buNone/>
              <a:defRPr sz="800"/>
            </a:lvl4pPr>
            <a:lvl5pPr marL="1645854" indent="0">
              <a:buNone/>
              <a:defRPr sz="800"/>
            </a:lvl5pPr>
            <a:lvl6pPr marL="2057318" indent="0">
              <a:buNone/>
              <a:defRPr sz="800"/>
            </a:lvl6pPr>
            <a:lvl7pPr marL="2468781" indent="0">
              <a:buNone/>
              <a:defRPr sz="800"/>
            </a:lvl7pPr>
            <a:lvl8pPr marL="2880245" indent="0">
              <a:buNone/>
              <a:defRPr sz="800"/>
            </a:lvl8pPr>
            <a:lvl9pPr marL="3291708" indent="0">
              <a:buNone/>
              <a:defRPr sz="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68AB19-CD8C-472E-ACFE-93C482EE992D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22.12.2013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2356E6-6437-4D0D-B7B1-9872EC7B0EF6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458678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69A0-59F4-47E7-BB9F-BAAE39DFEB12}" type="datetimeFigureOut">
              <a:rPr lang="cs-CZ" smtClean="0"/>
              <a:t>22.12.2013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ED7E7-BBC7-4027-A536-B3A24B52923F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18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2900"/>
            </a:lvl1pPr>
            <a:lvl2pPr marL="411464" indent="0">
              <a:buNone/>
              <a:defRPr sz="2500"/>
            </a:lvl2pPr>
            <a:lvl3pPr marL="822928" indent="0">
              <a:buNone/>
              <a:defRPr sz="2200"/>
            </a:lvl3pPr>
            <a:lvl4pPr marL="1234391" indent="0">
              <a:buNone/>
              <a:defRPr sz="1800"/>
            </a:lvl4pPr>
            <a:lvl5pPr marL="1645854" indent="0">
              <a:buNone/>
              <a:defRPr sz="1800"/>
            </a:lvl5pPr>
            <a:lvl6pPr marL="2057318" indent="0">
              <a:buNone/>
              <a:defRPr sz="1800"/>
            </a:lvl6pPr>
            <a:lvl7pPr marL="2468781" indent="0">
              <a:buNone/>
              <a:defRPr sz="1800"/>
            </a:lvl7pPr>
            <a:lvl8pPr marL="2880245" indent="0">
              <a:buNone/>
              <a:defRPr sz="1800"/>
            </a:lvl8pPr>
            <a:lvl9pPr marL="3291708" indent="0">
              <a:buNone/>
              <a:defRPr sz="1800"/>
            </a:lvl9pPr>
          </a:lstStyle>
          <a:p>
            <a:pPr lvl="0"/>
            <a:r>
              <a:rPr lang="cs-CZ" noProof="0" smtClean="0"/>
              <a:t>Klepnutím na ikonu přidáte obrázek.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300"/>
            </a:lvl1pPr>
            <a:lvl2pPr marL="411464" indent="0">
              <a:buNone/>
              <a:defRPr sz="1100"/>
            </a:lvl2pPr>
            <a:lvl3pPr marL="822928" indent="0">
              <a:buNone/>
              <a:defRPr sz="900"/>
            </a:lvl3pPr>
            <a:lvl4pPr marL="1234391" indent="0">
              <a:buNone/>
              <a:defRPr sz="800"/>
            </a:lvl4pPr>
            <a:lvl5pPr marL="1645854" indent="0">
              <a:buNone/>
              <a:defRPr sz="800"/>
            </a:lvl5pPr>
            <a:lvl6pPr marL="2057318" indent="0">
              <a:buNone/>
              <a:defRPr sz="800"/>
            </a:lvl6pPr>
            <a:lvl7pPr marL="2468781" indent="0">
              <a:buNone/>
              <a:defRPr sz="800"/>
            </a:lvl7pPr>
            <a:lvl8pPr marL="2880245" indent="0">
              <a:buNone/>
              <a:defRPr sz="800"/>
            </a:lvl8pPr>
            <a:lvl9pPr marL="3291708" indent="0">
              <a:buNone/>
              <a:defRPr sz="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5AE569-D661-4AE9-8F3A-64A92B933780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22.12.2013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D03CEF-23A4-4866-8233-CF8DFA5242C3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8859880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9CC6BD-53CC-49B4-98B3-42DEB44F53E9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22.12.2013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83D806-7E96-4FC3-B986-B139521F4E67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3187930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2" y="274639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848ACF-D35C-45EF-B09C-464051893080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22.12.2013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A987FD-83CD-4419-B705-D3F15CA23272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371149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3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47" name="Rectangle 46"/>
          <p:cNvSpPr/>
          <p:nvPr/>
        </p:nvSpPr>
        <p:spPr>
          <a:xfrm>
            <a:off x="4649096" y="-21510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6" y="2708477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6" y="4421081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1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5" y="1516829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F88269A0-59F4-47E7-BB9F-BAAE39DFEB12}" type="datetimeFigureOut">
              <a:rPr lang="cs-CZ" smtClean="0"/>
              <a:pPr/>
              <a:t>22.12.2013</a:t>
            </a:fld>
            <a:endParaRPr lang="cs-CZ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7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cs-CZ">
              <a:solidFill>
                <a:srgbClr val="94C6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7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14CED7E7-BBC7-4027-A536-B3A24B52923F}" type="slidenum">
              <a:rPr lang="cs-CZ" smtClean="0">
                <a:solidFill>
                  <a:srgbClr val="94C600"/>
                </a:solidFill>
              </a:rPr>
              <a:pPr/>
              <a:t>‹#›</a:t>
            </a:fld>
            <a:endParaRPr lang="cs-CZ">
              <a:solidFill>
                <a:srgbClr val="94C600"/>
              </a:solidFill>
            </a:endParaRPr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029305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69A0-59F4-47E7-BB9F-BAAE39DFEB12}" type="datetimeFigureOut">
              <a:rPr lang="cs-CZ" smtClean="0"/>
              <a:pPr/>
              <a:t>22.12.2013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94C6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ED7E7-BBC7-4027-A536-B3A24B52923F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5786295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30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6" y="4267201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9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9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58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78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97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17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36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56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69A0-59F4-47E7-BB9F-BAAE39DFEB12}" type="datetimeFigureOut">
              <a:rPr lang="cs-CZ" smtClean="0"/>
              <a:pPr/>
              <a:t>22.12.2013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94C6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ED7E7-BBC7-4027-A536-B3A24B52923F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5412972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69A0-59F4-47E7-BB9F-BAAE39DFEB12}" type="datetimeFigureOut">
              <a:rPr lang="cs-CZ" smtClean="0"/>
              <a:pPr/>
              <a:t>22.12.2013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94C6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ED7E7-BBC7-4027-A536-B3A24B52923F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698873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196" indent="0">
              <a:buNone/>
              <a:defRPr sz="2000" b="1"/>
            </a:lvl2pPr>
            <a:lvl3pPr marL="914391" indent="0">
              <a:buNone/>
              <a:defRPr sz="1800" b="1"/>
            </a:lvl3pPr>
            <a:lvl4pPr marL="1371587" indent="0">
              <a:buNone/>
              <a:defRPr sz="1600" b="1"/>
            </a:lvl4pPr>
            <a:lvl5pPr marL="1828782" indent="0">
              <a:buNone/>
              <a:defRPr sz="1600" b="1"/>
            </a:lvl5pPr>
            <a:lvl6pPr marL="2285978" indent="0">
              <a:buNone/>
              <a:defRPr sz="1600" b="1"/>
            </a:lvl6pPr>
            <a:lvl7pPr marL="2743173" indent="0">
              <a:buNone/>
              <a:defRPr sz="1600" b="1"/>
            </a:lvl7pPr>
            <a:lvl8pPr marL="3200368" indent="0">
              <a:buNone/>
              <a:defRPr sz="1600" b="1"/>
            </a:lvl8pPr>
            <a:lvl9pPr marL="3657563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5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8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196" indent="0">
              <a:buNone/>
              <a:defRPr sz="2000" b="1"/>
            </a:lvl2pPr>
            <a:lvl3pPr marL="914391" indent="0">
              <a:buNone/>
              <a:defRPr sz="1800" b="1"/>
            </a:lvl3pPr>
            <a:lvl4pPr marL="1371587" indent="0">
              <a:buNone/>
              <a:defRPr sz="1600" b="1"/>
            </a:lvl4pPr>
            <a:lvl5pPr marL="1828782" indent="0">
              <a:buNone/>
              <a:defRPr sz="1600" b="1"/>
            </a:lvl5pPr>
            <a:lvl6pPr marL="2285978" indent="0">
              <a:buNone/>
              <a:defRPr sz="1600" b="1"/>
            </a:lvl6pPr>
            <a:lvl7pPr marL="2743173" indent="0">
              <a:buNone/>
              <a:defRPr sz="1600" b="1"/>
            </a:lvl7pPr>
            <a:lvl8pPr marL="3200368" indent="0">
              <a:buNone/>
              <a:defRPr sz="1600" b="1"/>
            </a:lvl8pPr>
            <a:lvl9pPr marL="3657563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5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69A0-59F4-47E7-BB9F-BAAE39DFEB12}" type="datetimeFigureOut">
              <a:rPr lang="cs-CZ" smtClean="0"/>
              <a:pPr/>
              <a:t>22.12.2013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94C600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ED7E7-BBC7-4027-A536-B3A24B52923F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7754179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69A0-59F4-47E7-BB9F-BAAE39DFEB12}" type="datetimeFigureOut">
              <a:rPr lang="cs-CZ" smtClean="0"/>
              <a:pPr/>
              <a:t>22.12.2013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94C6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ED7E7-BBC7-4027-A536-B3A24B52923F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2230671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69A0-59F4-47E7-BB9F-BAAE39DFEB12}" type="datetimeFigureOut">
              <a:rPr lang="cs-CZ" smtClean="0"/>
              <a:pPr/>
              <a:t>22.12.2013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94C6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ED7E7-BBC7-4027-A536-B3A24B52923F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849054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30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6" y="4267201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9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9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58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78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97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17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36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56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69A0-59F4-47E7-BB9F-BAAE39DFEB12}" type="datetimeFigureOut">
              <a:rPr lang="cs-CZ" smtClean="0"/>
              <a:t>22.12.2013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ED7E7-BBC7-4027-A536-B3A24B52923F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3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69A0-59F4-47E7-BB9F-BAAE39DFEB12}" type="datetimeFigureOut">
              <a:rPr lang="cs-CZ" smtClean="0"/>
              <a:pPr/>
              <a:t>22.12.2013</a:t>
            </a:fld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ED7E7-BBC7-4027-A536-B3A24B52923F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58" name="Rectangle 57"/>
          <p:cNvSpPr/>
          <p:nvPr/>
        </p:nvSpPr>
        <p:spPr>
          <a:xfrm>
            <a:off x="905572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6"/>
            <a:ext cx="3493664" cy="365125"/>
          </a:xfrm>
        </p:spPr>
        <p:txBody>
          <a:bodyPr>
            <a:normAutofit/>
          </a:bodyPr>
          <a:lstStyle/>
          <a:p>
            <a:endParaRPr lang="cs-CZ">
              <a:solidFill>
                <a:srgbClr val="94C600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5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196" indent="0">
              <a:buNone/>
              <a:defRPr sz="1200"/>
            </a:lvl2pPr>
            <a:lvl3pPr marL="914391" indent="0">
              <a:buNone/>
              <a:defRPr sz="1000"/>
            </a:lvl3pPr>
            <a:lvl4pPr marL="1371587" indent="0">
              <a:buNone/>
              <a:defRPr sz="900"/>
            </a:lvl4pPr>
            <a:lvl5pPr marL="1828782" indent="0">
              <a:buNone/>
              <a:defRPr sz="900"/>
            </a:lvl5pPr>
            <a:lvl6pPr marL="2285978" indent="0">
              <a:buNone/>
              <a:defRPr sz="900"/>
            </a:lvl6pPr>
            <a:lvl7pPr marL="2743173" indent="0">
              <a:buNone/>
              <a:defRPr sz="900"/>
            </a:lvl7pPr>
            <a:lvl8pPr marL="3200368" indent="0">
              <a:buNone/>
              <a:defRPr sz="900"/>
            </a:lvl8pPr>
            <a:lvl9pPr marL="3657563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1955204880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3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02" name="Rectangle 101"/>
          <p:cNvSpPr/>
          <p:nvPr/>
        </p:nvSpPr>
        <p:spPr>
          <a:xfrm>
            <a:off x="905572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9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196" indent="0">
              <a:buNone/>
              <a:defRPr sz="2800"/>
            </a:lvl2pPr>
            <a:lvl3pPr marL="914391" indent="0">
              <a:buNone/>
              <a:defRPr sz="2400"/>
            </a:lvl3pPr>
            <a:lvl4pPr marL="1371587" indent="0">
              <a:buNone/>
              <a:defRPr sz="2000"/>
            </a:lvl4pPr>
            <a:lvl5pPr marL="1828782" indent="0">
              <a:buNone/>
              <a:defRPr sz="2000"/>
            </a:lvl5pPr>
            <a:lvl6pPr marL="2285978" indent="0">
              <a:buNone/>
              <a:defRPr sz="2000"/>
            </a:lvl6pPr>
            <a:lvl7pPr marL="2743173" indent="0">
              <a:buNone/>
              <a:defRPr sz="2000"/>
            </a:lvl7pPr>
            <a:lvl8pPr marL="3200368" indent="0">
              <a:buNone/>
              <a:defRPr sz="2000"/>
            </a:lvl8pPr>
            <a:lvl9pPr marL="3657563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1" y="4133089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196" indent="0">
              <a:buNone/>
              <a:defRPr sz="1200"/>
            </a:lvl2pPr>
            <a:lvl3pPr marL="914391" indent="0">
              <a:buNone/>
              <a:defRPr sz="1000"/>
            </a:lvl3pPr>
            <a:lvl4pPr marL="1371587" indent="0">
              <a:buNone/>
              <a:defRPr sz="900"/>
            </a:lvl4pPr>
            <a:lvl5pPr marL="1828782" indent="0">
              <a:buNone/>
              <a:defRPr sz="900"/>
            </a:lvl5pPr>
            <a:lvl6pPr marL="2285978" indent="0">
              <a:buNone/>
              <a:defRPr sz="900"/>
            </a:lvl6pPr>
            <a:lvl7pPr marL="2743173" indent="0">
              <a:buNone/>
              <a:defRPr sz="900"/>
            </a:lvl7pPr>
            <a:lvl8pPr marL="3200368" indent="0">
              <a:buNone/>
              <a:defRPr sz="900"/>
            </a:lvl8pPr>
            <a:lvl9pPr marL="3657563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69A0-59F4-47E7-BB9F-BAAE39DFEB12}" type="datetimeFigureOut">
              <a:rPr lang="cs-CZ" smtClean="0"/>
              <a:pPr/>
              <a:t>22.12.2013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6"/>
            <a:ext cx="3493664" cy="365125"/>
          </a:xfrm>
        </p:spPr>
        <p:txBody>
          <a:bodyPr>
            <a:normAutofit/>
          </a:bodyPr>
          <a:lstStyle/>
          <a:p>
            <a:endParaRPr lang="cs-CZ">
              <a:solidFill>
                <a:srgbClr val="94C6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ED7E7-BBC7-4027-A536-B3A24B52923F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96528830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69A0-59F4-47E7-BB9F-BAAE39DFEB12}" type="datetimeFigureOut">
              <a:rPr lang="cs-CZ" smtClean="0"/>
              <a:pPr/>
              <a:t>22.12.2013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94C6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ED7E7-BBC7-4027-A536-B3A24B52923F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05986508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1" y="1030148"/>
            <a:ext cx="1484453" cy="4780344"/>
          </a:xfrm>
        </p:spPr>
        <p:txBody>
          <a:bodyPr vert="eaVert" anchor="ctr"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8"/>
            <a:ext cx="5423704" cy="4780344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69A0-59F4-47E7-BB9F-BAAE39DFEB12}" type="datetimeFigureOut">
              <a:rPr lang="cs-CZ" smtClean="0"/>
              <a:pPr/>
              <a:t>22.12.2013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94C6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ED7E7-BBC7-4027-A536-B3A24B52923F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3980516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30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114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82293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23440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64587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057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4688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88027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29174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1F08A9-4E6A-477B-A184-4B090F07DFAD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22.12.2013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CF9AC0-542D-4D9C-8251-2F0E26F63AA6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9027269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4944FE-6E49-4169-B807-FA02EE35A815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22.12.2013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AD0451-E2EE-4C4C-9192-791055AB78AF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63137963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5"/>
            <a:ext cx="7772400" cy="1362075"/>
          </a:xfrm>
        </p:spPr>
        <p:txBody>
          <a:bodyPr anchor="t"/>
          <a:lstStyle>
            <a:lvl1pPr algn="l">
              <a:defRPr sz="36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5"/>
            <a:ext cx="7772400" cy="1500187"/>
          </a:xfrm>
        </p:spPr>
        <p:txBody>
          <a:bodyPr anchor="b"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1146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82293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3pPr>
            <a:lvl4pPr marL="1234403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4pPr>
            <a:lvl5pPr marL="1645871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5pPr>
            <a:lvl6pPr marL="2057339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6pPr>
            <a:lvl7pPr marL="2468806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7pPr>
            <a:lvl8pPr marL="2880274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8pPr>
            <a:lvl9pPr marL="3291741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67CDDB-A9AE-427F-A093-49C44D489A1C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22.12.2013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D70B78-3DA7-452D-82E5-C4C9F8163BA2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8882618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5"/>
            <a:ext cx="4038600" cy="4525963"/>
          </a:xfrm>
        </p:spPr>
        <p:txBody>
          <a:bodyPr/>
          <a:lstStyle>
            <a:lvl1pPr>
              <a:defRPr sz="2500"/>
            </a:lvl1pPr>
            <a:lvl2pPr>
              <a:defRPr sz="22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2" y="1600205"/>
            <a:ext cx="4038600" cy="4525963"/>
          </a:xfrm>
        </p:spPr>
        <p:txBody>
          <a:bodyPr/>
          <a:lstStyle>
            <a:lvl1pPr>
              <a:defRPr sz="2500"/>
            </a:lvl1pPr>
            <a:lvl2pPr>
              <a:defRPr sz="22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58CB9B-4219-40F8-8E34-5198AE622D07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22.12.2013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1A2660-9E0E-4513-8CCA-CEE3568EFBB0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6889696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200" b="1"/>
            </a:lvl1pPr>
            <a:lvl2pPr marL="411468" indent="0">
              <a:buNone/>
              <a:defRPr sz="1800" b="1"/>
            </a:lvl2pPr>
            <a:lvl3pPr marL="822936" indent="0">
              <a:buNone/>
              <a:defRPr sz="1600" b="1"/>
            </a:lvl3pPr>
            <a:lvl4pPr marL="1234403" indent="0">
              <a:buNone/>
              <a:defRPr sz="1400" b="1"/>
            </a:lvl4pPr>
            <a:lvl5pPr marL="1645871" indent="0">
              <a:buNone/>
              <a:defRPr sz="1400" b="1"/>
            </a:lvl5pPr>
            <a:lvl6pPr marL="2057339" indent="0">
              <a:buNone/>
              <a:defRPr sz="1400" b="1"/>
            </a:lvl6pPr>
            <a:lvl7pPr marL="2468806" indent="0">
              <a:buNone/>
              <a:defRPr sz="1400" b="1"/>
            </a:lvl7pPr>
            <a:lvl8pPr marL="2880274" indent="0">
              <a:buNone/>
              <a:defRPr sz="1400" b="1"/>
            </a:lvl8pPr>
            <a:lvl9pPr marL="3291741" indent="0">
              <a:buNone/>
              <a:defRPr sz="14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2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30" y="1535113"/>
            <a:ext cx="4041775" cy="639762"/>
          </a:xfrm>
        </p:spPr>
        <p:txBody>
          <a:bodyPr anchor="b"/>
          <a:lstStyle>
            <a:lvl1pPr marL="0" indent="0">
              <a:buNone/>
              <a:defRPr sz="2200" b="1"/>
            </a:lvl1pPr>
            <a:lvl2pPr marL="411468" indent="0">
              <a:buNone/>
              <a:defRPr sz="1800" b="1"/>
            </a:lvl2pPr>
            <a:lvl3pPr marL="822936" indent="0">
              <a:buNone/>
              <a:defRPr sz="1600" b="1"/>
            </a:lvl3pPr>
            <a:lvl4pPr marL="1234403" indent="0">
              <a:buNone/>
              <a:defRPr sz="1400" b="1"/>
            </a:lvl4pPr>
            <a:lvl5pPr marL="1645871" indent="0">
              <a:buNone/>
              <a:defRPr sz="1400" b="1"/>
            </a:lvl5pPr>
            <a:lvl6pPr marL="2057339" indent="0">
              <a:buNone/>
              <a:defRPr sz="1400" b="1"/>
            </a:lvl6pPr>
            <a:lvl7pPr marL="2468806" indent="0">
              <a:buNone/>
              <a:defRPr sz="1400" b="1"/>
            </a:lvl7pPr>
            <a:lvl8pPr marL="2880274" indent="0">
              <a:buNone/>
              <a:defRPr sz="1400" b="1"/>
            </a:lvl8pPr>
            <a:lvl9pPr marL="3291741" indent="0">
              <a:buNone/>
              <a:defRPr sz="14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30" y="2174875"/>
            <a:ext cx="4041775" cy="3951288"/>
          </a:xfrm>
        </p:spPr>
        <p:txBody>
          <a:bodyPr/>
          <a:lstStyle>
            <a:lvl1pPr>
              <a:defRPr sz="22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53BF6A-CCD7-4DE7-AC21-F8830A326C68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22.12.2013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5A1E5F-9B89-4FBA-8E54-C1DE1B91E3B6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66105537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C8CCB2-AC98-42CF-8709-9EACA1FD0405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22.12.2013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7E282C-98D8-47C0-B18C-06AA5B044A9D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5105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69A0-59F4-47E7-BB9F-BAAE39DFEB12}" type="datetimeFigureOut">
              <a:rPr lang="cs-CZ" smtClean="0"/>
              <a:t>22.12.2013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ED7E7-BBC7-4027-A536-B3A24B52923F}" type="slidenum">
              <a:rPr lang="cs-CZ" smtClean="0"/>
              <a:t>‹#›</a:t>
            </a:fld>
            <a:endParaRPr lang="cs-CZ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BE68DB-7257-4E38-92B0-DE19BDC6C3D6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22.12.2013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4CC820-D399-4665-8C76-AA9A43389CBC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41210076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4" y="273053"/>
            <a:ext cx="3008313" cy="1162050"/>
          </a:xfrm>
        </p:spPr>
        <p:txBody>
          <a:bodyPr anchor="b"/>
          <a:lstStyle>
            <a:lvl1pPr algn="l">
              <a:defRPr sz="18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5"/>
            <a:ext cx="5111750" cy="5853113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2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4" y="1435101"/>
            <a:ext cx="3008313" cy="4691063"/>
          </a:xfrm>
        </p:spPr>
        <p:txBody>
          <a:bodyPr/>
          <a:lstStyle>
            <a:lvl1pPr marL="0" indent="0">
              <a:buNone/>
              <a:defRPr sz="1300"/>
            </a:lvl1pPr>
            <a:lvl2pPr marL="411468" indent="0">
              <a:buNone/>
              <a:defRPr sz="1100"/>
            </a:lvl2pPr>
            <a:lvl3pPr marL="822936" indent="0">
              <a:buNone/>
              <a:defRPr sz="900"/>
            </a:lvl3pPr>
            <a:lvl4pPr marL="1234403" indent="0">
              <a:buNone/>
              <a:defRPr sz="800"/>
            </a:lvl4pPr>
            <a:lvl5pPr marL="1645871" indent="0">
              <a:buNone/>
              <a:defRPr sz="800"/>
            </a:lvl5pPr>
            <a:lvl6pPr marL="2057339" indent="0">
              <a:buNone/>
              <a:defRPr sz="800"/>
            </a:lvl6pPr>
            <a:lvl7pPr marL="2468806" indent="0">
              <a:buNone/>
              <a:defRPr sz="800"/>
            </a:lvl7pPr>
            <a:lvl8pPr marL="2880274" indent="0">
              <a:buNone/>
              <a:defRPr sz="800"/>
            </a:lvl8pPr>
            <a:lvl9pPr marL="3291741" indent="0">
              <a:buNone/>
              <a:defRPr sz="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68AB19-CD8C-472E-ACFE-93C482EE992D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22.12.2013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2356E6-6437-4D0D-B7B1-9872EC7B0EF6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0938979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18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2900"/>
            </a:lvl1pPr>
            <a:lvl2pPr marL="411468" indent="0">
              <a:buNone/>
              <a:defRPr sz="2500"/>
            </a:lvl2pPr>
            <a:lvl3pPr marL="822936" indent="0">
              <a:buNone/>
              <a:defRPr sz="2200"/>
            </a:lvl3pPr>
            <a:lvl4pPr marL="1234403" indent="0">
              <a:buNone/>
              <a:defRPr sz="1800"/>
            </a:lvl4pPr>
            <a:lvl5pPr marL="1645871" indent="0">
              <a:buNone/>
              <a:defRPr sz="1800"/>
            </a:lvl5pPr>
            <a:lvl6pPr marL="2057339" indent="0">
              <a:buNone/>
              <a:defRPr sz="1800"/>
            </a:lvl6pPr>
            <a:lvl7pPr marL="2468806" indent="0">
              <a:buNone/>
              <a:defRPr sz="1800"/>
            </a:lvl7pPr>
            <a:lvl8pPr marL="2880274" indent="0">
              <a:buNone/>
              <a:defRPr sz="1800"/>
            </a:lvl8pPr>
            <a:lvl9pPr marL="3291741" indent="0">
              <a:buNone/>
              <a:defRPr sz="1800"/>
            </a:lvl9pPr>
          </a:lstStyle>
          <a:p>
            <a:pPr lvl="0"/>
            <a:r>
              <a:rPr lang="cs-CZ" noProof="0" smtClean="0"/>
              <a:t>Klepnutím na ikonu přidáte obrázek.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300"/>
            </a:lvl1pPr>
            <a:lvl2pPr marL="411468" indent="0">
              <a:buNone/>
              <a:defRPr sz="1100"/>
            </a:lvl2pPr>
            <a:lvl3pPr marL="822936" indent="0">
              <a:buNone/>
              <a:defRPr sz="900"/>
            </a:lvl3pPr>
            <a:lvl4pPr marL="1234403" indent="0">
              <a:buNone/>
              <a:defRPr sz="800"/>
            </a:lvl4pPr>
            <a:lvl5pPr marL="1645871" indent="0">
              <a:buNone/>
              <a:defRPr sz="800"/>
            </a:lvl5pPr>
            <a:lvl6pPr marL="2057339" indent="0">
              <a:buNone/>
              <a:defRPr sz="800"/>
            </a:lvl6pPr>
            <a:lvl7pPr marL="2468806" indent="0">
              <a:buNone/>
              <a:defRPr sz="800"/>
            </a:lvl7pPr>
            <a:lvl8pPr marL="2880274" indent="0">
              <a:buNone/>
              <a:defRPr sz="800"/>
            </a:lvl8pPr>
            <a:lvl9pPr marL="3291741" indent="0">
              <a:buNone/>
              <a:defRPr sz="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5AE569-D661-4AE9-8F3A-64A92B933780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22.12.2013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D03CEF-23A4-4866-8233-CF8DFA5242C3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6154778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9CC6BD-53CC-49B4-98B3-42DEB44F53E9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22.12.2013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83D806-7E96-4FC3-B986-B139521F4E67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0856365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2" y="274639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848ACF-D35C-45EF-B09C-464051893080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22.12.2013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A987FD-83CD-4419-B705-D3F15CA23272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409747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196" indent="0">
              <a:buNone/>
              <a:defRPr sz="2000" b="1"/>
            </a:lvl2pPr>
            <a:lvl3pPr marL="914391" indent="0">
              <a:buNone/>
              <a:defRPr sz="1800" b="1"/>
            </a:lvl3pPr>
            <a:lvl4pPr marL="1371587" indent="0">
              <a:buNone/>
              <a:defRPr sz="1600" b="1"/>
            </a:lvl4pPr>
            <a:lvl5pPr marL="1828782" indent="0">
              <a:buNone/>
              <a:defRPr sz="1600" b="1"/>
            </a:lvl5pPr>
            <a:lvl6pPr marL="2285978" indent="0">
              <a:buNone/>
              <a:defRPr sz="1600" b="1"/>
            </a:lvl6pPr>
            <a:lvl7pPr marL="2743173" indent="0">
              <a:buNone/>
              <a:defRPr sz="1600" b="1"/>
            </a:lvl7pPr>
            <a:lvl8pPr marL="3200368" indent="0">
              <a:buNone/>
              <a:defRPr sz="1600" b="1"/>
            </a:lvl8pPr>
            <a:lvl9pPr marL="3657563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5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8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196" indent="0">
              <a:buNone/>
              <a:defRPr sz="2000" b="1"/>
            </a:lvl2pPr>
            <a:lvl3pPr marL="914391" indent="0">
              <a:buNone/>
              <a:defRPr sz="1800" b="1"/>
            </a:lvl3pPr>
            <a:lvl4pPr marL="1371587" indent="0">
              <a:buNone/>
              <a:defRPr sz="1600" b="1"/>
            </a:lvl4pPr>
            <a:lvl5pPr marL="1828782" indent="0">
              <a:buNone/>
              <a:defRPr sz="1600" b="1"/>
            </a:lvl5pPr>
            <a:lvl6pPr marL="2285978" indent="0">
              <a:buNone/>
              <a:defRPr sz="1600" b="1"/>
            </a:lvl6pPr>
            <a:lvl7pPr marL="2743173" indent="0">
              <a:buNone/>
              <a:defRPr sz="1600" b="1"/>
            </a:lvl7pPr>
            <a:lvl8pPr marL="3200368" indent="0">
              <a:buNone/>
              <a:defRPr sz="1600" b="1"/>
            </a:lvl8pPr>
            <a:lvl9pPr marL="3657563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5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69A0-59F4-47E7-BB9F-BAAE39DFEB12}" type="datetimeFigureOut">
              <a:rPr lang="cs-CZ" smtClean="0"/>
              <a:t>22.12.2013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ED7E7-BBC7-4027-A536-B3A24B52923F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69A0-59F4-47E7-BB9F-BAAE39DFEB12}" type="datetimeFigureOut">
              <a:rPr lang="cs-CZ" smtClean="0"/>
              <a:t>22.12.2013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ED7E7-BBC7-4027-A536-B3A24B52923F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69A0-59F4-47E7-BB9F-BAAE39DFEB12}" type="datetimeFigureOut">
              <a:rPr lang="cs-CZ" smtClean="0"/>
              <a:t>22.12.2013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ED7E7-BBC7-4027-A536-B3A24B52923F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3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69A0-59F4-47E7-BB9F-BAAE39DFEB12}" type="datetimeFigureOut">
              <a:rPr lang="cs-CZ" smtClean="0"/>
              <a:t>22.12.2013</a:t>
            </a:fld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ED7E7-BBC7-4027-A536-B3A24B52923F}" type="slidenum">
              <a:rPr lang="cs-CZ" smtClean="0"/>
              <a:t>‹#›</a:t>
            </a:fld>
            <a:endParaRPr lang="cs-CZ"/>
          </a:p>
        </p:txBody>
      </p:sp>
      <p:sp>
        <p:nvSpPr>
          <p:cNvPr id="58" name="Rectangle 57"/>
          <p:cNvSpPr/>
          <p:nvPr/>
        </p:nvSpPr>
        <p:spPr>
          <a:xfrm>
            <a:off x="905572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6"/>
            <a:ext cx="3493664" cy="365125"/>
          </a:xfrm>
        </p:spPr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5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196" indent="0">
              <a:buNone/>
              <a:defRPr sz="1200"/>
            </a:lvl2pPr>
            <a:lvl3pPr marL="914391" indent="0">
              <a:buNone/>
              <a:defRPr sz="1000"/>
            </a:lvl3pPr>
            <a:lvl4pPr marL="1371587" indent="0">
              <a:buNone/>
              <a:defRPr sz="900"/>
            </a:lvl4pPr>
            <a:lvl5pPr marL="1828782" indent="0">
              <a:buNone/>
              <a:defRPr sz="900"/>
            </a:lvl5pPr>
            <a:lvl6pPr marL="2285978" indent="0">
              <a:buNone/>
              <a:defRPr sz="900"/>
            </a:lvl6pPr>
            <a:lvl7pPr marL="2743173" indent="0">
              <a:buNone/>
              <a:defRPr sz="900"/>
            </a:lvl7pPr>
            <a:lvl8pPr marL="3200368" indent="0">
              <a:buNone/>
              <a:defRPr sz="900"/>
            </a:lvl8pPr>
            <a:lvl9pPr marL="3657563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3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2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9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196" indent="0">
              <a:buNone/>
              <a:defRPr sz="2800"/>
            </a:lvl2pPr>
            <a:lvl3pPr marL="914391" indent="0">
              <a:buNone/>
              <a:defRPr sz="2400"/>
            </a:lvl3pPr>
            <a:lvl4pPr marL="1371587" indent="0">
              <a:buNone/>
              <a:defRPr sz="2000"/>
            </a:lvl4pPr>
            <a:lvl5pPr marL="1828782" indent="0">
              <a:buNone/>
              <a:defRPr sz="2000"/>
            </a:lvl5pPr>
            <a:lvl6pPr marL="2285978" indent="0">
              <a:buNone/>
              <a:defRPr sz="2000"/>
            </a:lvl6pPr>
            <a:lvl7pPr marL="2743173" indent="0">
              <a:buNone/>
              <a:defRPr sz="2000"/>
            </a:lvl7pPr>
            <a:lvl8pPr marL="3200368" indent="0">
              <a:buNone/>
              <a:defRPr sz="2000"/>
            </a:lvl8pPr>
            <a:lvl9pPr marL="3657563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1" y="4133089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196" indent="0">
              <a:buNone/>
              <a:defRPr sz="1200"/>
            </a:lvl2pPr>
            <a:lvl3pPr marL="914391" indent="0">
              <a:buNone/>
              <a:defRPr sz="1000"/>
            </a:lvl3pPr>
            <a:lvl4pPr marL="1371587" indent="0">
              <a:buNone/>
              <a:defRPr sz="900"/>
            </a:lvl4pPr>
            <a:lvl5pPr marL="1828782" indent="0">
              <a:buNone/>
              <a:defRPr sz="900"/>
            </a:lvl5pPr>
            <a:lvl6pPr marL="2285978" indent="0">
              <a:buNone/>
              <a:defRPr sz="900"/>
            </a:lvl6pPr>
            <a:lvl7pPr marL="2743173" indent="0">
              <a:buNone/>
              <a:defRPr sz="900"/>
            </a:lvl7pPr>
            <a:lvl8pPr marL="3200368" indent="0">
              <a:buNone/>
              <a:defRPr sz="900"/>
            </a:lvl8pPr>
            <a:lvl9pPr marL="3657563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69A0-59F4-47E7-BB9F-BAAE39DFEB12}" type="datetimeFigureOut">
              <a:rPr lang="cs-CZ" smtClean="0"/>
              <a:t>22.12.2013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6"/>
            <a:ext cx="3493664" cy="365125"/>
          </a:xfrm>
        </p:spPr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ED7E7-BBC7-4027-A536-B3A24B52923F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8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3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39" tIns="45719" rIns="91439" bIns="45719" rtlCol="0" anchor="b">
            <a:norm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3"/>
            <a:ext cx="6777317" cy="3508977"/>
          </a:xfrm>
          <a:prstGeom prst="rect">
            <a:avLst/>
          </a:prstGeom>
        </p:spPr>
        <p:txBody>
          <a:bodyPr vert="horz" lIns="91439" tIns="45719" rIns="91439" bIns="45719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39" tIns="45719" rIns="91439" bIns="45719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F88269A0-59F4-47E7-BB9F-BAAE39DFEB12}" type="datetimeFigureOut">
              <a:rPr lang="cs-CZ" smtClean="0"/>
              <a:t>22.12.2013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1"/>
            <a:ext cx="3502152" cy="365125"/>
          </a:xfrm>
          <a:prstGeom prst="rect">
            <a:avLst/>
          </a:prstGeom>
        </p:spPr>
        <p:txBody>
          <a:bodyPr vert="horz" lIns="91439" tIns="45719" rIns="91439" bIns="45719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39" tIns="45719" rIns="91439" bIns="45719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14CED7E7-BBC7-4027-A536-B3A24B52923F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914391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896" indent="-274317" algn="l" defTabSz="914391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74" indent="-274317" algn="l" defTabSz="914391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391" indent="-228597" algn="l" defTabSz="914391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01" indent="-228597" algn="l" defTabSz="914391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67" indent="-228597" algn="l" defTabSz="914391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889" indent="-228597" algn="l" defTabSz="914391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55" indent="-228597" algn="l" defTabSz="914391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21" indent="-228597" algn="l" defTabSz="914391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386" indent="-228597" algn="l" defTabSz="914391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96" algn="l" defTabSz="9143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91" algn="l" defTabSz="9143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87" algn="l" defTabSz="9143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82" algn="l" defTabSz="9143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78" algn="l" defTabSz="9143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73" algn="l" defTabSz="9143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68" algn="l" defTabSz="9143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63" algn="l" defTabSz="9143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Zástupný symbol pro nadpis 1"/>
          <p:cNvSpPr>
            <a:spLocks noGrp="1"/>
          </p:cNvSpPr>
          <p:nvPr>
            <p:ph type="title"/>
          </p:nvPr>
        </p:nvSpPr>
        <p:spPr bwMode="auto">
          <a:xfrm>
            <a:off x="457200" y="27432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2292" tIns="41148" rIns="82292" bIns="4114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 předlohy nadpisů.</a:t>
            </a:r>
          </a:p>
        </p:txBody>
      </p:sp>
      <p:sp>
        <p:nvSpPr>
          <p:cNvPr id="1027" name="Zástupný symbol pro text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62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2292" tIns="41148" rIns="82292" bIns="4114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509"/>
            <a:ext cx="2133124" cy="364331"/>
          </a:xfrm>
          <a:prstGeom prst="rect">
            <a:avLst/>
          </a:prstGeom>
        </p:spPr>
        <p:txBody>
          <a:bodyPr vert="horz" lIns="82292" tIns="41148" rIns="82292" bIns="41148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1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8B06B2EE-0B20-4CFC-B507-54BB796968B3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22.12.2013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677" y="6356509"/>
            <a:ext cx="2894648" cy="364331"/>
          </a:xfrm>
          <a:prstGeom prst="rect">
            <a:avLst/>
          </a:prstGeom>
        </p:spPr>
        <p:txBody>
          <a:bodyPr vert="horz" lIns="82292" tIns="41148" rIns="82292" bIns="41148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1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681" y="6356509"/>
            <a:ext cx="2133123" cy="364331"/>
          </a:xfrm>
          <a:prstGeom prst="rect">
            <a:avLst/>
          </a:prstGeom>
        </p:spPr>
        <p:txBody>
          <a:bodyPr vert="horz" lIns="82292" tIns="41148" rIns="82292" bIns="41148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1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0FB8EA9A-D5BC-41ED-86F3-F93DC0D78CFC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39113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34" charset="0"/>
        </a:defRPr>
      </a:lvl5pPr>
      <a:lvl6pPr marL="411464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34" charset="0"/>
        </a:defRPr>
      </a:lvl6pPr>
      <a:lvl7pPr marL="822928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34" charset="0"/>
        </a:defRPr>
      </a:lvl7pPr>
      <a:lvl8pPr marL="1234391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34" charset="0"/>
        </a:defRPr>
      </a:lvl8pPr>
      <a:lvl9pPr marL="1645854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34" charset="0"/>
        </a:defRPr>
      </a:lvl9pPr>
    </p:titleStyle>
    <p:bodyStyle>
      <a:lvl1pPr marL="308598" indent="-308598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68628" indent="-257165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500" kern="1200">
          <a:solidFill>
            <a:schemeClr val="tx1"/>
          </a:solidFill>
          <a:latin typeface="+mn-lt"/>
          <a:ea typeface="+mn-ea"/>
          <a:cs typeface="+mn-cs"/>
        </a:defRPr>
      </a:lvl2pPr>
      <a:lvl3pPr marL="1028659" indent="-205732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440122" indent="-205732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51584" indent="-205732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63050" indent="-205732" algn="l" defTabSz="822928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674512" indent="-205732" algn="l" defTabSz="822928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085976" indent="-205732" algn="l" defTabSz="822928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497440" indent="-205732" algn="l" defTabSz="822928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822928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11464" algn="l" defTabSz="822928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28" algn="l" defTabSz="822928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234391" algn="l" defTabSz="822928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645854" algn="l" defTabSz="822928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57318" algn="l" defTabSz="822928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468781" algn="l" defTabSz="822928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880245" algn="l" defTabSz="822928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291708" algn="l" defTabSz="822928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8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70" name="Rectangle 69"/>
          <p:cNvSpPr/>
          <p:nvPr/>
        </p:nvSpPr>
        <p:spPr>
          <a:xfrm>
            <a:off x="4561243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39" tIns="45719" rIns="91439" bIns="45719" rtlCol="0" anchor="b">
            <a:norm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3"/>
            <a:ext cx="6777317" cy="3508977"/>
          </a:xfrm>
          <a:prstGeom prst="rect">
            <a:avLst/>
          </a:prstGeom>
        </p:spPr>
        <p:txBody>
          <a:bodyPr vert="horz" lIns="91439" tIns="45719" rIns="91439" bIns="45719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39" tIns="45719" rIns="91439" bIns="45719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F88269A0-59F4-47E7-BB9F-BAAE39DFEB12}" type="datetimeFigureOut">
              <a:rPr lang="cs-CZ" smtClean="0"/>
              <a:pPr/>
              <a:t>22.12.2013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1"/>
            <a:ext cx="3502152" cy="365125"/>
          </a:xfrm>
          <a:prstGeom prst="rect">
            <a:avLst/>
          </a:prstGeom>
        </p:spPr>
        <p:txBody>
          <a:bodyPr vert="horz" lIns="91439" tIns="45719" rIns="91439" bIns="45719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cs-CZ">
              <a:solidFill>
                <a:srgbClr val="94C6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39" tIns="45719" rIns="91439" bIns="45719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14CED7E7-BBC7-4027-A536-B3A24B52923F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200021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defTabSz="914391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896" indent="-274317" algn="l" defTabSz="914391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74" indent="-274317" algn="l" defTabSz="914391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391" indent="-228597" algn="l" defTabSz="914391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01" indent="-228597" algn="l" defTabSz="914391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67" indent="-228597" algn="l" defTabSz="914391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889" indent="-228597" algn="l" defTabSz="914391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55" indent="-228597" algn="l" defTabSz="914391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21" indent="-228597" algn="l" defTabSz="914391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386" indent="-228597" algn="l" defTabSz="914391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96" algn="l" defTabSz="9143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91" algn="l" defTabSz="9143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87" algn="l" defTabSz="9143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82" algn="l" defTabSz="9143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78" algn="l" defTabSz="9143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73" algn="l" defTabSz="9143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68" algn="l" defTabSz="9143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63" algn="l" defTabSz="9143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Zástupný symbol pro nadpis 1"/>
          <p:cNvSpPr>
            <a:spLocks noGrp="1"/>
          </p:cNvSpPr>
          <p:nvPr>
            <p:ph type="title"/>
          </p:nvPr>
        </p:nvSpPr>
        <p:spPr bwMode="auto">
          <a:xfrm>
            <a:off x="457200" y="27432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2293" tIns="41148" rIns="82293" bIns="4114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 předlohy nadpisů.</a:t>
            </a:r>
          </a:p>
        </p:txBody>
      </p:sp>
      <p:sp>
        <p:nvSpPr>
          <p:cNvPr id="1027" name="Zástupný symbol pro text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62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2293" tIns="41148" rIns="82293" bIns="4114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509"/>
            <a:ext cx="2133124" cy="364331"/>
          </a:xfrm>
          <a:prstGeom prst="rect">
            <a:avLst/>
          </a:prstGeom>
        </p:spPr>
        <p:txBody>
          <a:bodyPr vert="horz" lIns="82293" tIns="41148" rIns="82293" bIns="41148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1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 defTabSz="914400">
              <a:defRPr/>
            </a:pPr>
            <a:fld id="{8B06B2EE-0B20-4CFC-B507-54BB796968B3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 defTabSz="914400">
                <a:defRPr/>
              </a:pPr>
              <a:t>22.12.2013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677" y="6356509"/>
            <a:ext cx="2894648" cy="364331"/>
          </a:xfrm>
          <a:prstGeom prst="rect">
            <a:avLst/>
          </a:prstGeom>
        </p:spPr>
        <p:txBody>
          <a:bodyPr vert="horz" lIns="82293" tIns="41148" rIns="82293" bIns="41148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1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 defTabSz="914400"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680" y="6356509"/>
            <a:ext cx="2133123" cy="364331"/>
          </a:xfrm>
          <a:prstGeom prst="rect">
            <a:avLst/>
          </a:prstGeom>
        </p:spPr>
        <p:txBody>
          <a:bodyPr vert="horz" lIns="82293" tIns="41148" rIns="82293" bIns="41148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1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 defTabSz="914400">
              <a:defRPr/>
            </a:pPr>
            <a:fld id="{0FB8EA9A-D5BC-41ED-86F3-F93DC0D78CFC}" type="slidenum">
              <a:rPr lang="cs-CZ">
                <a:solidFill>
                  <a:prstClr val="black">
                    <a:tint val="75000"/>
                  </a:prstClr>
                </a:solidFill>
              </a:rPr>
              <a:pPr defTabSz="914400"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60114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34" charset="0"/>
        </a:defRPr>
      </a:lvl5pPr>
      <a:lvl6pPr marL="411468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34" charset="0"/>
        </a:defRPr>
      </a:lvl6pPr>
      <a:lvl7pPr marL="822936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34" charset="0"/>
        </a:defRPr>
      </a:lvl7pPr>
      <a:lvl8pPr marL="1234403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34" charset="0"/>
        </a:defRPr>
      </a:lvl8pPr>
      <a:lvl9pPr marL="1645871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34" charset="0"/>
        </a:defRPr>
      </a:lvl9pPr>
    </p:titleStyle>
    <p:bodyStyle>
      <a:lvl1pPr marL="308601" indent="-308601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68635" indent="-257168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500" kern="1200">
          <a:solidFill>
            <a:schemeClr val="tx1"/>
          </a:solidFill>
          <a:latin typeface="+mn-lt"/>
          <a:ea typeface="+mn-ea"/>
          <a:cs typeface="+mn-cs"/>
        </a:defRPr>
      </a:lvl2pPr>
      <a:lvl3pPr marL="1028669" indent="-205734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440137" indent="-205734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51603" indent="-205734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63073" indent="-205734" algn="l" defTabSz="822936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674539" indent="-205734" algn="l" defTabSz="822936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086007" indent="-205734" algn="l" defTabSz="822936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497475" indent="-205734" algn="l" defTabSz="822936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822936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11468" algn="l" defTabSz="822936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36" algn="l" defTabSz="822936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234403" algn="l" defTabSz="822936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645871" algn="l" defTabSz="822936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57339" algn="l" defTabSz="822936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468806" algn="l" defTabSz="822936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880274" algn="l" defTabSz="822936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291741" algn="l" defTabSz="822936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8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ovéPole 1"/>
          <p:cNvSpPr txBox="1">
            <a:spLocks noChangeArrowheads="1"/>
          </p:cNvSpPr>
          <p:nvPr/>
        </p:nvSpPr>
        <p:spPr bwMode="auto">
          <a:xfrm>
            <a:off x="1590869" y="188641"/>
            <a:ext cx="5962262" cy="4216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2" tIns="41148" rIns="82292" bIns="41148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cs-CZ" sz="11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Projekt </a:t>
            </a:r>
            <a:r>
              <a:rPr lang="cs-CZ" sz="11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Smart</a:t>
            </a:r>
            <a:r>
              <a:rPr lang="cs-CZ" sz="11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logistik - moderní výuka logistiky, registrační číslo projektu CZ.1.07/1.5.00/34.0110</a:t>
            </a:r>
          </a:p>
        </p:txBody>
      </p:sp>
      <p:sp>
        <p:nvSpPr>
          <p:cNvPr id="2051" name="TextovéPole 2"/>
          <p:cNvSpPr txBox="1">
            <a:spLocks noChangeArrowheads="1"/>
          </p:cNvSpPr>
          <p:nvPr/>
        </p:nvSpPr>
        <p:spPr bwMode="auto">
          <a:xfrm>
            <a:off x="1331640" y="447874"/>
            <a:ext cx="6585242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2" tIns="41148" rIns="82292" bIns="41148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cs-CZ" sz="11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Příjemce: Střední odborná škola logistická a střední odborné učiliště Dalovice, Hlavní 114, 362 63 Dalovice</a:t>
            </a:r>
          </a:p>
        </p:txBody>
      </p:sp>
      <p:pic>
        <p:nvPicPr>
          <p:cNvPr id="2052" name="Obrázek 3" descr="Logolink OPVK - oříznutý.jpg"/>
          <p:cNvPicPr>
            <a:picLocks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35894" y="5292090"/>
            <a:ext cx="6272213" cy="1208723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noFill/>
            <a:miter lim="800000"/>
            <a:headEnd/>
            <a:tailEnd/>
          </a:ln>
        </p:spPr>
      </p:pic>
      <p:sp>
        <p:nvSpPr>
          <p:cNvPr id="2053" name="TextovéPole 4"/>
          <p:cNvSpPr txBox="1">
            <a:spLocks noChangeArrowheads="1"/>
          </p:cNvSpPr>
          <p:nvPr/>
        </p:nvSpPr>
        <p:spPr bwMode="auto">
          <a:xfrm>
            <a:off x="788670" y="4869185"/>
            <a:ext cx="7566660" cy="2214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2" tIns="41148" rIns="82292" bIns="41148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cs-CZ" sz="9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Tento výukový materiál vznikl v rámci Operačního programu Vzdělání pro konkurenceschopnost.</a:t>
            </a:r>
          </a:p>
        </p:txBody>
      </p:sp>
      <p:sp>
        <p:nvSpPr>
          <p:cNvPr id="2054" name="TextovéPole 5"/>
          <p:cNvSpPr txBox="1">
            <a:spLocks noChangeArrowheads="1"/>
          </p:cNvSpPr>
          <p:nvPr/>
        </p:nvSpPr>
        <p:spPr bwMode="auto">
          <a:xfrm>
            <a:off x="0" y="4354835"/>
            <a:ext cx="9304020" cy="3600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2" tIns="41148" rIns="82292" bIns="41148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cs-CZ" sz="9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Materiál je určen k bezplatnému používání pro potřeby výuky a vzdělávání na všech typech škol a školských zařízení.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cs-CZ" sz="9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Jakékoliv další používání podléhá autorskému zákonu.</a:t>
            </a:r>
          </a:p>
        </p:txBody>
      </p:sp>
      <p:sp>
        <p:nvSpPr>
          <p:cNvPr id="2055" name="TextovéPole 6"/>
          <p:cNvSpPr txBox="1">
            <a:spLocks noChangeArrowheads="1"/>
          </p:cNvSpPr>
          <p:nvPr/>
        </p:nvSpPr>
        <p:spPr bwMode="auto">
          <a:xfrm>
            <a:off x="359532" y="1160753"/>
            <a:ext cx="1714500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2" tIns="41148" rIns="82292" bIns="41148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cs-CZ" sz="11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Název materiálu:</a:t>
            </a:r>
          </a:p>
        </p:txBody>
      </p:sp>
      <p:sp>
        <p:nvSpPr>
          <p:cNvPr id="2056" name="TextovéPole 7"/>
          <p:cNvSpPr txBox="1">
            <a:spLocks noChangeArrowheads="1"/>
          </p:cNvSpPr>
          <p:nvPr/>
        </p:nvSpPr>
        <p:spPr bwMode="auto">
          <a:xfrm>
            <a:off x="359532" y="901522"/>
            <a:ext cx="1943100" cy="4216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2" tIns="41148" rIns="82292" bIns="41148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cs-CZ" sz="11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Autor materiálu:	</a:t>
            </a:r>
          </a:p>
        </p:txBody>
      </p:sp>
      <p:sp>
        <p:nvSpPr>
          <p:cNvPr id="2059" name="TextovéPole 10"/>
          <p:cNvSpPr txBox="1">
            <a:spLocks noChangeArrowheads="1"/>
          </p:cNvSpPr>
          <p:nvPr/>
        </p:nvSpPr>
        <p:spPr bwMode="auto">
          <a:xfrm>
            <a:off x="359532" y="1419982"/>
            <a:ext cx="648072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2" tIns="41148" rIns="82292" bIns="41148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cs-CZ" sz="11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Ročník:</a:t>
            </a:r>
          </a:p>
        </p:txBody>
      </p:sp>
      <p:sp>
        <p:nvSpPr>
          <p:cNvPr id="2062" name="TextovéPole 13"/>
          <p:cNvSpPr txBox="1">
            <a:spLocks noChangeArrowheads="1"/>
          </p:cNvSpPr>
          <p:nvPr/>
        </p:nvSpPr>
        <p:spPr bwMode="auto">
          <a:xfrm>
            <a:off x="359532" y="1679211"/>
            <a:ext cx="1684987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2" tIns="41148" rIns="82292" bIns="41148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cs-CZ" sz="11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Vzdělávací oblast / téma:</a:t>
            </a:r>
          </a:p>
        </p:txBody>
      </p:sp>
      <p:sp>
        <p:nvSpPr>
          <p:cNvPr id="2063" name="TextovéPole 14"/>
          <p:cNvSpPr txBox="1">
            <a:spLocks noChangeArrowheads="1"/>
          </p:cNvSpPr>
          <p:nvPr/>
        </p:nvSpPr>
        <p:spPr bwMode="auto">
          <a:xfrm>
            <a:off x="359532" y="1938440"/>
            <a:ext cx="1620180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2" tIns="41148" rIns="82292" bIns="41148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cs-CZ" sz="11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Datum (období) tvorby:</a:t>
            </a:r>
          </a:p>
        </p:txBody>
      </p:sp>
      <p:sp>
        <p:nvSpPr>
          <p:cNvPr id="2065" name="TextovéPole 16"/>
          <p:cNvSpPr txBox="1">
            <a:spLocks noChangeArrowheads="1"/>
          </p:cNvSpPr>
          <p:nvPr/>
        </p:nvSpPr>
        <p:spPr bwMode="auto">
          <a:xfrm>
            <a:off x="359532" y="2197669"/>
            <a:ext cx="842494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2" tIns="41148" rIns="82292" bIns="41148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cs-CZ" sz="11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Anotace:</a:t>
            </a:r>
            <a:endParaRPr lang="cs-CZ" sz="11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66" name="TextovéPole 17"/>
          <p:cNvSpPr txBox="1">
            <a:spLocks noChangeArrowheads="1"/>
          </p:cNvSpPr>
          <p:nvPr/>
        </p:nvSpPr>
        <p:spPr bwMode="auto">
          <a:xfrm>
            <a:off x="2174134" y="1160754"/>
            <a:ext cx="5832648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2" tIns="41148" rIns="82292" bIns="41148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VY_42_Inovace_02_22_M_Soustavy lineárních rovnic a nerovnic</a:t>
            </a:r>
            <a:endParaRPr lang="cs-CZ" sz="11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67" name="TextovéPole 18"/>
          <p:cNvSpPr txBox="1">
            <a:spLocks noChangeArrowheads="1"/>
          </p:cNvSpPr>
          <p:nvPr/>
        </p:nvSpPr>
        <p:spPr bwMode="auto">
          <a:xfrm>
            <a:off x="2174134" y="901525"/>
            <a:ext cx="1600200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2" tIns="41148" rIns="82292" bIns="41148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Mgr. Libuše Jarošová</a:t>
            </a:r>
          </a:p>
        </p:txBody>
      </p:sp>
      <p:sp>
        <p:nvSpPr>
          <p:cNvPr id="2074" name="TextovéPole 25"/>
          <p:cNvSpPr txBox="1">
            <a:spLocks noChangeArrowheads="1"/>
          </p:cNvSpPr>
          <p:nvPr/>
        </p:nvSpPr>
        <p:spPr bwMode="auto">
          <a:xfrm>
            <a:off x="2174136" y="2197663"/>
            <a:ext cx="5573419" cy="4216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2" tIns="41148" rIns="82292" bIns="41148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Materiál slouží jako pomůcka k předmaturitnímu opakování učiva matematiky, </a:t>
            </a:r>
            <a:r>
              <a:rPr lang="cs-CZ" sz="11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resp.k</a:t>
            </a:r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přípravě na přijímací zkoušky na některé druhy VŠ</a:t>
            </a:r>
          </a:p>
        </p:txBody>
      </p:sp>
      <p:sp>
        <p:nvSpPr>
          <p:cNvPr id="28" name="TextovéPole 17"/>
          <p:cNvSpPr txBox="1">
            <a:spLocks noChangeArrowheads="1"/>
          </p:cNvSpPr>
          <p:nvPr/>
        </p:nvSpPr>
        <p:spPr bwMode="auto">
          <a:xfrm>
            <a:off x="2302632" y="1389808"/>
            <a:ext cx="990423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2" tIns="41148" rIns="82292" bIns="41148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1.A</a:t>
            </a:r>
          </a:p>
        </p:txBody>
      </p:sp>
      <p:sp>
        <p:nvSpPr>
          <p:cNvPr id="31" name="TextovéPole 17"/>
          <p:cNvSpPr txBox="1">
            <a:spLocks noChangeArrowheads="1"/>
          </p:cNvSpPr>
          <p:nvPr/>
        </p:nvSpPr>
        <p:spPr bwMode="auto">
          <a:xfrm>
            <a:off x="2174135" y="1679211"/>
            <a:ext cx="5897455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2" tIns="41148" rIns="82292" bIns="41148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 – příprava k maturitě</a:t>
            </a:r>
          </a:p>
        </p:txBody>
      </p:sp>
      <p:sp>
        <p:nvSpPr>
          <p:cNvPr id="32" name="TextovéPole 17"/>
          <p:cNvSpPr txBox="1">
            <a:spLocks noChangeArrowheads="1"/>
          </p:cNvSpPr>
          <p:nvPr/>
        </p:nvSpPr>
        <p:spPr bwMode="auto">
          <a:xfrm>
            <a:off x="2192857" y="1938440"/>
            <a:ext cx="822960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2" tIns="41148" rIns="82292" bIns="41148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září 2013</a:t>
            </a:r>
          </a:p>
        </p:txBody>
      </p:sp>
    </p:spTree>
    <p:extLst>
      <p:ext uri="{BB962C8B-B14F-4D97-AF65-F5344CB8AC3E}">
        <p14:creationId xmlns:p14="http://schemas.microsoft.com/office/powerpoint/2010/main" val="32059543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43608" y="260648"/>
            <a:ext cx="7581528" cy="1143000"/>
          </a:xfrm>
        </p:spPr>
        <p:txBody>
          <a:bodyPr/>
          <a:lstStyle/>
          <a:p>
            <a:r>
              <a:rPr lang="cs-CZ" b="1" u="sng" dirty="0" smtClean="0">
                <a:solidFill>
                  <a:srgbClr val="FF0000"/>
                </a:solidFill>
              </a:rPr>
              <a:t>Řešení :</a:t>
            </a:r>
            <a:endParaRPr lang="cs-CZ" b="1" u="sng" dirty="0">
              <a:solidFill>
                <a:srgbClr val="FF0000"/>
              </a:solidFill>
            </a:endParaRPr>
          </a:p>
        </p:txBody>
      </p:sp>
      <p:sp>
        <p:nvSpPr>
          <p:cNvPr id="3" name="Obdélník 2"/>
          <p:cNvSpPr/>
          <p:nvPr/>
        </p:nvSpPr>
        <p:spPr>
          <a:xfrm>
            <a:off x="755576" y="2274838"/>
            <a:ext cx="7776864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400" b="1" dirty="0"/>
              <a:t>x - 1 ≥ 1 - 3x</a:t>
            </a:r>
            <a:endParaRPr lang="cs-CZ" sz="2400" dirty="0"/>
          </a:p>
          <a:p>
            <a:r>
              <a:rPr lang="cs-CZ" sz="2400" b="1" dirty="0"/>
              <a:t>3x + 2 ≤ 7 + 2x</a:t>
            </a:r>
            <a:endParaRPr lang="cs-CZ" sz="2400" dirty="0"/>
          </a:p>
          <a:p>
            <a:pPr lvl="0"/>
            <a:r>
              <a:rPr lang="cs-CZ" sz="2400" b="1" dirty="0" smtClean="0"/>
              <a:t>a) x-1</a:t>
            </a:r>
            <a:r>
              <a:rPr lang="cs-CZ" sz="2400" b="1" dirty="0"/>
              <a:t>≥1-3x                         </a:t>
            </a:r>
            <a:r>
              <a:rPr lang="cs-CZ" sz="2400" b="1" dirty="0" smtClean="0"/>
              <a:t> </a:t>
            </a:r>
            <a:r>
              <a:rPr lang="cs-CZ" sz="2400" b="1" dirty="0"/>
              <a:t>ʌ    b)   </a:t>
            </a:r>
            <a:r>
              <a:rPr lang="cs-CZ" sz="2400" b="1" dirty="0" smtClean="0"/>
              <a:t>      3x+2</a:t>
            </a:r>
            <a:r>
              <a:rPr lang="cs-CZ" sz="2400" b="1" dirty="0"/>
              <a:t>≤7+2x</a:t>
            </a:r>
            <a:endParaRPr lang="cs-CZ" sz="2400" dirty="0"/>
          </a:p>
          <a:p>
            <a:r>
              <a:rPr lang="cs-CZ" sz="2400" b="1" dirty="0" smtClean="0"/>
              <a:t>         x</a:t>
            </a:r>
            <a:r>
              <a:rPr lang="cs-CZ" sz="2400" b="1" dirty="0"/>
              <a:t>≥1/2                                                   </a:t>
            </a:r>
            <a:r>
              <a:rPr lang="cs-CZ" sz="2400" b="1" dirty="0" smtClean="0"/>
              <a:t> </a:t>
            </a:r>
            <a:r>
              <a:rPr lang="cs-CZ" sz="2400" b="1" dirty="0"/>
              <a:t>x≤5</a:t>
            </a:r>
            <a:endParaRPr lang="cs-CZ" sz="2400" dirty="0"/>
          </a:p>
          <a:p>
            <a:r>
              <a:rPr lang="cs-CZ" sz="2400" b="1" dirty="0"/>
              <a:t> </a:t>
            </a:r>
            <a:endParaRPr lang="cs-CZ" sz="2400" dirty="0"/>
          </a:p>
          <a:p>
            <a:r>
              <a:rPr lang="cs-CZ" sz="2400" b="1" smtClean="0"/>
              <a:t>                                 </a:t>
            </a:r>
            <a:r>
              <a:rPr lang="cs-CZ" sz="2400" b="1" u="sng" dirty="0" smtClean="0"/>
              <a:t>K</a:t>
            </a:r>
            <a:r>
              <a:rPr lang="cs-CZ" sz="2400" b="1" u="sng" dirty="0"/>
              <a:t>=&lt;1/2, 5&gt;</a:t>
            </a:r>
            <a:endParaRPr lang="cs-CZ" sz="2400" u="sng" dirty="0"/>
          </a:p>
        </p:txBody>
      </p:sp>
    </p:spTree>
    <p:extLst>
      <p:ext uri="{BB962C8B-B14F-4D97-AF65-F5344CB8AC3E}">
        <p14:creationId xmlns:p14="http://schemas.microsoft.com/office/powerpoint/2010/main" val="36870489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TextovéPole 2"/>
          <p:cNvSpPr txBox="1">
            <a:spLocks noChangeArrowheads="1"/>
          </p:cNvSpPr>
          <p:nvPr/>
        </p:nvSpPr>
        <p:spPr bwMode="auto">
          <a:xfrm>
            <a:off x="3016627" y="5567638"/>
            <a:ext cx="3566160" cy="7602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2" tIns="41148" rIns="82292" bIns="41148">
            <a:spAutoFit/>
          </a:bodyPr>
          <a:lstStyle/>
          <a:p>
            <a:pPr algn="ctr" defTabSz="822960" fontAlgn="base">
              <a:spcBef>
                <a:spcPct val="0"/>
              </a:spcBef>
              <a:spcAft>
                <a:spcPct val="0"/>
              </a:spcAft>
            </a:pPr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Mgr. </a:t>
            </a:r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Libuše Jarošová</a:t>
            </a:r>
            <a:endParaRPr lang="cs-CZ" sz="11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defTabSz="822960" fontAlgn="base">
              <a:spcBef>
                <a:spcPct val="0"/>
              </a:spcBef>
              <a:spcAft>
                <a:spcPct val="0"/>
              </a:spcAft>
            </a:pPr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SOŠ logistická a SOU Dalovice</a:t>
            </a:r>
          </a:p>
          <a:p>
            <a:pPr algn="ctr" defTabSz="822960" fontAlgn="base">
              <a:spcBef>
                <a:spcPct val="0"/>
              </a:spcBef>
              <a:spcAft>
                <a:spcPct val="0"/>
              </a:spcAft>
            </a:pPr>
            <a:r>
              <a:rPr lang="cs-CZ" sz="1100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jarosova@logistickaskola.cz</a:t>
            </a:r>
            <a:endParaRPr lang="cs-CZ" sz="1100" i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defTabSz="822960" fontAlgn="base">
              <a:spcBef>
                <a:spcPct val="0"/>
              </a:spcBef>
              <a:spcAft>
                <a:spcPct val="0"/>
              </a:spcAft>
            </a:pPr>
            <a:r>
              <a:rPr lang="cs-CZ" sz="1100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Září 2013</a:t>
            </a:r>
            <a:endParaRPr lang="cs-CZ" sz="1100" i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76" name="TextovéPole 3"/>
          <p:cNvSpPr txBox="1">
            <a:spLocks noChangeArrowheads="1"/>
          </p:cNvSpPr>
          <p:nvPr/>
        </p:nvSpPr>
        <p:spPr bwMode="auto">
          <a:xfrm>
            <a:off x="359532" y="4595530"/>
            <a:ext cx="8424936" cy="5262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2" tIns="41148" rIns="82292" bIns="41148">
            <a:spAutoFit/>
          </a:bodyPr>
          <a:lstStyle/>
          <a:p>
            <a:pPr defTabSz="822960" fontAlgn="base">
              <a:spcBef>
                <a:spcPct val="0"/>
              </a:spcBef>
              <a:spcAft>
                <a:spcPct val="0"/>
              </a:spcAft>
            </a:pPr>
            <a:r>
              <a:rPr lang="cs-CZ" sz="1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Objekty, použité k vytvoření materiálu, jsou vlastní originální tvorbou autora, nebo pocházejí z veřejně dostupných databází pro procvičování matematických úloh.</a:t>
            </a:r>
          </a:p>
        </p:txBody>
      </p:sp>
      <p:sp>
        <p:nvSpPr>
          <p:cNvPr id="3077" name="TextovéPole 4"/>
          <p:cNvSpPr txBox="1">
            <a:spLocks noChangeArrowheads="1"/>
          </p:cNvSpPr>
          <p:nvPr/>
        </p:nvSpPr>
        <p:spPr bwMode="auto">
          <a:xfrm>
            <a:off x="205740" y="182883"/>
            <a:ext cx="4434840" cy="3046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2" tIns="41148" rIns="82292" bIns="41148">
            <a:spAutoFit/>
          </a:bodyPr>
          <a:lstStyle/>
          <a:p>
            <a:pPr defTabSz="822960" fontAlgn="base">
              <a:spcBef>
                <a:spcPct val="0"/>
              </a:spcBef>
              <a:spcAft>
                <a:spcPct val="0"/>
              </a:spcAft>
            </a:pPr>
            <a:r>
              <a:rPr lang="pl-PL" sz="14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Seznam použité literatury a pramenů:</a:t>
            </a:r>
            <a:endParaRPr lang="cs-CZ" sz="1400" b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285710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4572001" y="2708920"/>
            <a:ext cx="3960440" cy="1701716"/>
          </a:xfrm>
        </p:spPr>
        <p:txBody>
          <a:bodyPr>
            <a:normAutofit fontScale="90000"/>
          </a:bodyPr>
          <a:lstStyle/>
          <a:p>
            <a:r>
              <a:rPr lang="cs-CZ" sz="4400" b="1" dirty="0" smtClean="0"/>
              <a:t>Matematika</a:t>
            </a:r>
            <a:br>
              <a:rPr lang="cs-CZ" sz="4400" b="1" dirty="0" smtClean="0"/>
            </a:br>
            <a:r>
              <a:rPr lang="cs-CZ" sz="3100" b="1" dirty="0" smtClean="0"/>
              <a:t>pro dálkové studium</a:t>
            </a:r>
            <a:r>
              <a:rPr lang="cs-CZ" sz="4400" b="1" dirty="0"/>
              <a:t/>
            </a:r>
            <a:br>
              <a:rPr lang="cs-CZ" sz="4400" b="1" dirty="0"/>
            </a:br>
            <a:r>
              <a:rPr lang="cs-CZ" sz="2800" b="1" dirty="0"/>
              <a:t>C</a:t>
            </a:r>
            <a:r>
              <a:rPr lang="cs-CZ" sz="2800" b="1" dirty="0" smtClean="0"/>
              <a:t>vičení </a:t>
            </a:r>
            <a:r>
              <a:rPr lang="cs-CZ" sz="2800" b="1" dirty="0"/>
              <a:t>k maturitě </a:t>
            </a:r>
            <a:r>
              <a:rPr lang="cs-CZ" sz="2800" b="1" dirty="0" smtClean="0"/>
              <a:t>22.</a:t>
            </a:r>
            <a:endParaRPr lang="cs-CZ" sz="2800" b="1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4572001" y="4421081"/>
            <a:ext cx="3471168" cy="1260629"/>
          </a:xfrm>
        </p:spPr>
        <p:txBody>
          <a:bodyPr/>
          <a:lstStyle/>
          <a:p>
            <a:r>
              <a:rPr lang="cs-CZ" b="1" dirty="0" smtClean="0"/>
              <a:t>Soustavy lineárních rovnic a nerovnic</a:t>
            </a:r>
          </a:p>
          <a:p>
            <a:endParaRPr lang="cs-CZ" b="1" dirty="0"/>
          </a:p>
        </p:txBody>
      </p:sp>
    </p:spTree>
    <p:extLst>
      <p:ext uri="{BB962C8B-B14F-4D97-AF65-F5344CB8AC3E}">
        <p14:creationId xmlns:p14="http://schemas.microsoft.com/office/powerpoint/2010/main" val="2109393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883"/>
    </mc:Choice>
    <mc:Fallback xmlns="">
      <p:transition spd="slow" advTm="4883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43608" y="188640"/>
            <a:ext cx="7581528" cy="1143000"/>
          </a:xfrm>
        </p:spPr>
        <p:txBody>
          <a:bodyPr/>
          <a:lstStyle/>
          <a:p>
            <a:r>
              <a:rPr lang="cs-CZ" b="1" dirty="0" smtClean="0"/>
              <a:t>Typový</a:t>
            </a:r>
            <a:r>
              <a:rPr lang="cs-CZ" dirty="0" smtClean="0"/>
              <a:t> </a:t>
            </a:r>
            <a:r>
              <a:rPr lang="cs-CZ" b="1" dirty="0" smtClean="0"/>
              <a:t>příklad</a:t>
            </a:r>
            <a:r>
              <a:rPr lang="cs-CZ" dirty="0" smtClean="0"/>
              <a:t> </a:t>
            </a:r>
            <a:r>
              <a:rPr lang="cs-CZ" b="1" dirty="0" smtClean="0"/>
              <a:t>1</a:t>
            </a:r>
            <a:endParaRPr lang="cs-CZ" b="1" dirty="0"/>
          </a:p>
        </p:txBody>
      </p:sp>
      <p:sp>
        <p:nvSpPr>
          <p:cNvPr id="6" name="Obdélník 5"/>
          <p:cNvSpPr/>
          <p:nvPr/>
        </p:nvSpPr>
        <p:spPr>
          <a:xfrm>
            <a:off x="1297324" y="2106108"/>
            <a:ext cx="6120680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800" b="1" u="sng" dirty="0"/>
              <a:t>Pro </a:t>
            </a:r>
            <a:r>
              <a:rPr lang="cs-CZ" sz="2800" b="1" u="sng" dirty="0" err="1"/>
              <a:t>x,y</a:t>
            </a:r>
            <a:r>
              <a:rPr lang="cs-CZ" sz="2800" b="1" u="sng" dirty="0"/>
              <a:t> R řešte soustavu rovnic</a:t>
            </a:r>
            <a:r>
              <a:rPr lang="cs-CZ" sz="2800" b="1" u="sng" dirty="0" smtClean="0"/>
              <a:t>:</a:t>
            </a:r>
          </a:p>
          <a:p>
            <a:endParaRPr lang="cs-CZ" sz="2800" dirty="0"/>
          </a:p>
          <a:p>
            <a:r>
              <a:rPr lang="cs-CZ" sz="2800" b="1" dirty="0"/>
              <a:t>(3x-2y)/5 + (5x-3y)/3 = x+1</a:t>
            </a:r>
            <a:endParaRPr lang="cs-CZ" sz="2800" dirty="0"/>
          </a:p>
          <a:p>
            <a:r>
              <a:rPr lang="cs-CZ" sz="2800" b="1" dirty="0"/>
              <a:t>(2x-3)/3 + (4x-3y)/2 = y + 1</a:t>
            </a:r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val="5834335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115616" y="-32139"/>
            <a:ext cx="7581528" cy="1143000"/>
          </a:xfrm>
        </p:spPr>
        <p:txBody>
          <a:bodyPr/>
          <a:lstStyle/>
          <a:p>
            <a:r>
              <a:rPr lang="cs-CZ" b="1" u="sng" dirty="0" smtClean="0">
                <a:solidFill>
                  <a:srgbClr val="FF0000"/>
                </a:solidFill>
              </a:rPr>
              <a:t>Řešení :</a:t>
            </a:r>
            <a:endParaRPr lang="cs-CZ" b="1" u="sng" dirty="0">
              <a:solidFill>
                <a:srgbClr val="FF0000"/>
              </a:solidFill>
            </a:endParaRPr>
          </a:p>
        </p:txBody>
      </p:sp>
      <p:sp>
        <p:nvSpPr>
          <p:cNvPr id="4" name="Obdélník 3"/>
          <p:cNvSpPr/>
          <p:nvPr/>
        </p:nvSpPr>
        <p:spPr>
          <a:xfrm>
            <a:off x="1091572" y="1052736"/>
            <a:ext cx="6696744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400" b="1" dirty="0"/>
              <a:t>3*(3x – 2y) + 5*(5x-3y)=15*(x+1)</a:t>
            </a:r>
            <a:endParaRPr lang="cs-CZ" sz="2400" dirty="0"/>
          </a:p>
          <a:p>
            <a:r>
              <a:rPr lang="cs-CZ" sz="2400" b="1" dirty="0"/>
              <a:t>2*(2x – 3) + 3*(4x – 3y) =6*(y+1)</a:t>
            </a:r>
            <a:endParaRPr lang="cs-CZ" sz="2400" dirty="0"/>
          </a:p>
          <a:p>
            <a:r>
              <a:rPr lang="cs-CZ" sz="2400" b="1" dirty="0"/>
              <a:t> </a:t>
            </a:r>
            <a:r>
              <a:rPr lang="cs-CZ" sz="2400" b="1" u="sng" dirty="0"/>
              <a:t>Sčítací metoda:</a:t>
            </a:r>
            <a:endParaRPr lang="cs-CZ" sz="2400" dirty="0"/>
          </a:p>
          <a:p>
            <a:r>
              <a:rPr lang="cs-CZ" sz="2400" b="1" dirty="0"/>
              <a:t>19x – 21y = 15     / *5</a:t>
            </a:r>
            <a:endParaRPr lang="cs-CZ" sz="2400" dirty="0"/>
          </a:p>
          <a:p>
            <a:r>
              <a:rPr lang="cs-CZ" sz="2400" b="1" dirty="0"/>
              <a:t>16x – 15y = 12      / *-7</a:t>
            </a:r>
            <a:endParaRPr lang="cs-CZ" sz="2400" dirty="0"/>
          </a:p>
          <a:p>
            <a:r>
              <a:rPr lang="cs-CZ" sz="2400" b="1" dirty="0"/>
              <a:t>95x – 105y = 75</a:t>
            </a:r>
            <a:endParaRPr lang="cs-CZ" sz="2400" dirty="0"/>
          </a:p>
          <a:p>
            <a:r>
              <a:rPr lang="cs-CZ" sz="2400" b="1" dirty="0"/>
              <a:t>-112x + 105y = -84</a:t>
            </a:r>
            <a:endParaRPr lang="cs-CZ" sz="2400" dirty="0"/>
          </a:p>
          <a:p>
            <a:r>
              <a:rPr lang="cs-CZ" sz="2400" b="1" dirty="0"/>
              <a:t>-17x = -9</a:t>
            </a:r>
            <a:endParaRPr lang="cs-CZ" sz="2400" dirty="0"/>
          </a:p>
          <a:p>
            <a:r>
              <a:rPr lang="cs-CZ" sz="2400" b="1" dirty="0"/>
              <a:t>      x = 9/17</a:t>
            </a:r>
            <a:endParaRPr lang="cs-CZ" sz="2400" dirty="0"/>
          </a:p>
          <a:p>
            <a:r>
              <a:rPr lang="cs-CZ" sz="2400" b="1" dirty="0"/>
              <a:t>Dosadíme za x:</a:t>
            </a:r>
            <a:endParaRPr lang="cs-CZ" sz="2400" dirty="0"/>
          </a:p>
          <a:p>
            <a:r>
              <a:rPr lang="cs-CZ" sz="2400" b="1" dirty="0"/>
              <a:t>16*9/17 – 15y = 12</a:t>
            </a:r>
            <a:endParaRPr lang="cs-CZ" sz="2400" dirty="0"/>
          </a:p>
          <a:p>
            <a:r>
              <a:rPr lang="cs-CZ" sz="2400" b="1" dirty="0"/>
              <a:t>-15y = 12 – 144/17</a:t>
            </a:r>
            <a:endParaRPr lang="cs-CZ" sz="2400" dirty="0"/>
          </a:p>
          <a:p>
            <a:r>
              <a:rPr lang="cs-CZ" sz="2400" b="1" dirty="0"/>
              <a:t>15y = (144-204)/17</a:t>
            </a:r>
            <a:endParaRPr lang="cs-CZ" sz="2400" dirty="0"/>
          </a:p>
          <a:p>
            <a:r>
              <a:rPr lang="cs-CZ" sz="2400" b="1" dirty="0"/>
              <a:t>y=-4/17</a:t>
            </a:r>
            <a:endParaRPr lang="cs-CZ" sz="2400" dirty="0"/>
          </a:p>
          <a:p>
            <a:r>
              <a:rPr lang="cs-CZ" sz="2400" b="1" dirty="0"/>
              <a:t>K={9/17, -4/17}</a:t>
            </a: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34745740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43608" y="260648"/>
            <a:ext cx="7581528" cy="1143000"/>
          </a:xfrm>
        </p:spPr>
        <p:txBody>
          <a:bodyPr/>
          <a:lstStyle/>
          <a:p>
            <a:r>
              <a:rPr lang="cs-CZ" b="1" dirty="0" smtClean="0"/>
              <a:t>Typový příklad 2</a:t>
            </a:r>
            <a:endParaRPr lang="cs-CZ" b="1" dirty="0"/>
          </a:p>
        </p:txBody>
      </p:sp>
      <p:sp>
        <p:nvSpPr>
          <p:cNvPr id="5" name="Obdélník 4"/>
          <p:cNvSpPr/>
          <p:nvPr/>
        </p:nvSpPr>
        <p:spPr>
          <a:xfrm>
            <a:off x="1331640" y="2060848"/>
            <a:ext cx="612068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3600" b="1" u="sng" dirty="0"/>
              <a:t>ŘEŠTE v R soustavu rovnic:</a:t>
            </a:r>
            <a:endParaRPr lang="cs-CZ" sz="3600" dirty="0"/>
          </a:p>
          <a:p>
            <a:r>
              <a:rPr lang="cs-CZ" sz="3600" b="1" dirty="0"/>
              <a:t>  2x + y = 3</a:t>
            </a:r>
            <a:endParaRPr lang="cs-CZ" sz="3600" dirty="0"/>
          </a:p>
          <a:p>
            <a:r>
              <a:rPr lang="cs-CZ" sz="3600" b="1" dirty="0"/>
              <a:t>-4x + 2y = 6</a:t>
            </a:r>
            <a:endParaRPr lang="cs-CZ" sz="3600" dirty="0"/>
          </a:p>
        </p:txBody>
      </p:sp>
    </p:spTree>
    <p:extLst>
      <p:ext uri="{BB962C8B-B14F-4D97-AF65-F5344CB8AC3E}">
        <p14:creationId xmlns:p14="http://schemas.microsoft.com/office/powerpoint/2010/main" val="38310643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43608" y="260648"/>
            <a:ext cx="7581528" cy="1143000"/>
          </a:xfrm>
        </p:spPr>
        <p:txBody>
          <a:bodyPr/>
          <a:lstStyle/>
          <a:p>
            <a:r>
              <a:rPr lang="cs-CZ" b="1" u="sng" dirty="0" smtClean="0">
                <a:solidFill>
                  <a:srgbClr val="FF0000"/>
                </a:solidFill>
              </a:rPr>
              <a:t>Řešení :</a:t>
            </a:r>
            <a:endParaRPr lang="cs-CZ" b="1" u="sng" dirty="0">
              <a:solidFill>
                <a:srgbClr val="FF0000"/>
              </a:solidFill>
            </a:endParaRPr>
          </a:p>
        </p:txBody>
      </p:sp>
      <p:sp>
        <p:nvSpPr>
          <p:cNvPr id="5" name="Obdélník 4"/>
          <p:cNvSpPr/>
          <p:nvPr/>
        </p:nvSpPr>
        <p:spPr>
          <a:xfrm>
            <a:off x="1258990" y="1628800"/>
            <a:ext cx="6048672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800" b="1" dirty="0"/>
              <a:t> 2x + y = 3</a:t>
            </a:r>
            <a:endParaRPr lang="cs-CZ" sz="2800" dirty="0"/>
          </a:p>
          <a:p>
            <a:r>
              <a:rPr lang="cs-CZ" sz="2800" b="1" dirty="0"/>
              <a:t>-4x + 2y = 6</a:t>
            </a:r>
            <a:endParaRPr lang="cs-CZ" sz="2800" dirty="0"/>
          </a:p>
          <a:p>
            <a:r>
              <a:rPr lang="cs-CZ" sz="2800" b="1" u="sng" dirty="0"/>
              <a:t>Dosazovací metoda: </a:t>
            </a:r>
            <a:endParaRPr lang="cs-CZ" sz="2800" dirty="0"/>
          </a:p>
          <a:p>
            <a:r>
              <a:rPr lang="cs-CZ" sz="2800" b="1" dirty="0"/>
              <a:t>y = 3 -2x</a:t>
            </a:r>
            <a:endParaRPr lang="cs-CZ" sz="2800" dirty="0"/>
          </a:p>
          <a:p>
            <a:r>
              <a:rPr lang="cs-CZ" sz="2800" b="1" dirty="0"/>
              <a:t>-4x + 2*(3-2x) = 6</a:t>
            </a:r>
            <a:endParaRPr lang="cs-CZ" sz="2800" dirty="0"/>
          </a:p>
          <a:p>
            <a:r>
              <a:rPr lang="cs-CZ" sz="2800" b="1" dirty="0"/>
              <a:t>-8x + 6 = 6</a:t>
            </a:r>
            <a:endParaRPr lang="cs-CZ" sz="2800" dirty="0"/>
          </a:p>
          <a:p>
            <a:r>
              <a:rPr lang="cs-CZ" sz="2800" b="1" dirty="0"/>
              <a:t>x = 0</a:t>
            </a:r>
            <a:endParaRPr lang="cs-CZ" sz="2800" dirty="0"/>
          </a:p>
          <a:p>
            <a:r>
              <a:rPr lang="cs-CZ" sz="2800" b="1" dirty="0"/>
              <a:t>2*0 + y = 3</a:t>
            </a:r>
            <a:endParaRPr lang="cs-CZ" sz="2800" dirty="0"/>
          </a:p>
          <a:p>
            <a:r>
              <a:rPr lang="cs-CZ" sz="2800" b="1" dirty="0"/>
              <a:t>y = 3</a:t>
            </a:r>
            <a:endParaRPr lang="cs-CZ" sz="2800" dirty="0"/>
          </a:p>
          <a:p>
            <a:r>
              <a:rPr lang="cs-CZ" sz="2800" b="1" dirty="0"/>
              <a:t>K = [0,3]</a:t>
            </a:r>
            <a:endParaRPr lang="cs-CZ" sz="2800" dirty="0"/>
          </a:p>
          <a:p>
            <a:r>
              <a:rPr lang="cs-CZ" sz="2800" b="1" dirty="0"/>
              <a:t> </a:t>
            </a:r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val="30406712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43608" y="260648"/>
            <a:ext cx="7581528" cy="1143000"/>
          </a:xfrm>
        </p:spPr>
        <p:txBody>
          <a:bodyPr/>
          <a:lstStyle/>
          <a:p>
            <a:r>
              <a:rPr lang="cs-CZ" b="1" dirty="0" smtClean="0"/>
              <a:t>Typový příklad 3</a:t>
            </a:r>
            <a:endParaRPr lang="cs-CZ" b="1" dirty="0"/>
          </a:p>
        </p:txBody>
      </p:sp>
      <p:sp>
        <p:nvSpPr>
          <p:cNvPr id="5" name="Obdélník 4"/>
          <p:cNvSpPr/>
          <p:nvPr/>
        </p:nvSpPr>
        <p:spPr>
          <a:xfrm>
            <a:off x="1619672" y="1988840"/>
            <a:ext cx="5328592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3600" b="1" u="sng" dirty="0"/>
              <a:t>ŘEŠTE v R soustavu</a:t>
            </a:r>
            <a:r>
              <a:rPr lang="cs-CZ" sz="3600" b="1" u="sng" dirty="0" smtClean="0"/>
              <a:t>:</a:t>
            </a:r>
          </a:p>
          <a:p>
            <a:endParaRPr lang="cs-CZ" sz="3600" dirty="0"/>
          </a:p>
          <a:p>
            <a:r>
              <a:rPr lang="cs-CZ" sz="3600" b="1" dirty="0"/>
              <a:t>x + 3 &lt; 4 + 2x</a:t>
            </a:r>
            <a:endParaRPr lang="cs-CZ" sz="3600" dirty="0"/>
          </a:p>
          <a:p>
            <a:r>
              <a:rPr lang="cs-CZ" sz="3600" b="1" dirty="0"/>
              <a:t>5x – 3 &lt; 4x – 1</a:t>
            </a:r>
            <a:endParaRPr lang="cs-CZ" sz="3600" dirty="0"/>
          </a:p>
        </p:txBody>
      </p:sp>
    </p:spTree>
    <p:extLst>
      <p:ext uri="{BB962C8B-B14F-4D97-AF65-F5344CB8AC3E}">
        <p14:creationId xmlns:p14="http://schemas.microsoft.com/office/powerpoint/2010/main" val="37136530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43608" y="260648"/>
            <a:ext cx="7581528" cy="1143000"/>
          </a:xfrm>
        </p:spPr>
        <p:txBody>
          <a:bodyPr/>
          <a:lstStyle/>
          <a:p>
            <a:r>
              <a:rPr lang="cs-CZ" b="1" u="sng" dirty="0" smtClean="0">
                <a:solidFill>
                  <a:srgbClr val="FF0000"/>
                </a:solidFill>
              </a:rPr>
              <a:t>Řešení :</a:t>
            </a:r>
            <a:endParaRPr lang="cs-CZ" b="1" u="sng" dirty="0">
              <a:solidFill>
                <a:srgbClr val="FF0000"/>
              </a:solidFill>
            </a:endParaRPr>
          </a:p>
        </p:txBody>
      </p:sp>
      <p:sp>
        <p:nvSpPr>
          <p:cNvPr id="5" name="Obdélník 4"/>
          <p:cNvSpPr/>
          <p:nvPr/>
        </p:nvSpPr>
        <p:spPr>
          <a:xfrm>
            <a:off x="1545199" y="1772816"/>
            <a:ext cx="5310336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400" b="1" dirty="0"/>
              <a:t>x + 3 &lt; 4 + 2x</a:t>
            </a:r>
          </a:p>
          <a:p>
            <a:r>
              <a:rPr lang="cs-CZ" sz="2400" b="1" dirty="0"/>
              <a:t>5x – 3 &lt; 4x – </a:t>
            </a:r>
            <a:r>
              <a:rPr lang="cs-CZ" sz="2400" b="1" dirty="0" smtClean="0"/>
              <a:t>1</a:t>
            </a:r>
          </a:p>
          <a:p>
            <a:endParaRPr lang="cs-CZ" sz="2400" b="1" dirty="0"/>
          </a:p>
          <a:p>
            <a:r>
              <a:rPr lang="cs-CZ" sz="2400" b="1" u="sng" dirty="0"/>
              <a:t>Platí: </a:t>
            </a:r>
          </a:p>
          <a:p>
            <a:pPr lvl="0"/>
            <a:r>
              <a:rPr lang="cs-CZ" sz="2400" b="1" dirty="0" smtClean="0"/>
              <a:t>a) x+3&lt;4+2x       </a:t>
            </a:r>
            <a:r>
              <a:rPr lang="cs-CZ" sz="2400" b="1" dirty="0"/>
              <a:t>ʌ     b)   5x-3&lt;4x-1</a:t>
            </a:r>
          </a:p>
          <a:p>
            <a:r>
              <a:rPr lang="cs-CZ" sz="2400" b="1" dirty="0" smtClean="0"/>
              <a:t>     x</a:t>
            </a:r>
            <a:r>
              <a:rPr lang="cs-CZ" sz="2400" b="1" dirty="0"/>
              <a:t>&gt;-1                                     </a:t>
            </a:r>
            <a:r>
              <a:rPr lang="cs-CZ" sz="2400" b="1" dirty="0" smtClean="0"/>
              <a:t>x&lt;2</a:t>
            </a:r>
          </a:p>
          <a:p>
            <a:endParaRPr lang="cs-CZ" sz="2400" b="1" dirty="0"/>
          </a:p>
          <a:p>
            <a:r>
              <a:rPr lang="cs-CZ" sz="2400" b="1" dirty="0" smtClean="0"/>
              <a:t>                       </a:t>
            </a:r>
            <a:r>
              <a:rPr lang="cs-CZ" sz="2400" b="1" u="sng" dirty="0" smtClean="0"/>
              <a:t>K </a:t>
            </a:r>
            <a:r>
              <a:rPr lang="cs-CZ" sz="2400" b="1" u="sng" dirty="0"/>
              <a:t>=(-1,2)</a:t>
            </a:r>
          </a:p>
          <a:p>
            <a:r>
              <a:rPr lang="cs-CZ" sz="2400" b="1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28062753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43608" y="260648"/>
            <a:ext cx="7581528" cy="1143000"/>
          </a:xfrm>
        </p:spPr>
        <p:txBody>
          <a:bodyPr/>
          <a:lstStyle/>
          <a:p>
            <a:r>
              <a:rPr lang="cs-CZ" b="1" dirty="0" smtClean="0"/>
              <a:t>Typový příklad 4</a:t>
            </a:r>
            <a:endParaRPr lang="cs-CZ" b="1" dirty="0"/>
          </a:p>
        </p:txBody>
      </p:sp>
      <p:sp>
        <p:nvSpPr>
          <p:cNvPr id="3" name="Obdélník 2"/>
          <p:cNvSpPr/>
          <p:nvPr/>
        </p:nvSpPr>
        <p:spPr>
          <a:xfrm>
            <a:off x="1179961" y="2229219"/>
            <a:ext cx="6336704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3200" b="1" u="sng" dirty="0"/>
              <a:t>ŘEŠTE v R soustavu</a:t>
            </a:r>
            <a:r>
              <a:rPr lang="cs-CZ" sz="3200" b="1" u="sng" dirty="0" smtClean="0"/>
              <a:t>:</a:t>
            </a:r>
          </a:p>
          <a:p>
            <a:endParaRPr lang="cs-CZ" sz="3200" dirty="0"/>
          </a:p>
          <a:p>
            <a:r>
              <a:rPr lang="cs-CZ" sz="3200" b="1" dirty="0"/>
              <a:t>x - 1 ≥ 1 - 3x</a:t>
            </a:r>
            <a:endParaRPr lang="cs-CZ" sz="3200" dirty="0"/>
          </a:p>
          <a:p>
            <a:r>
              <a:rPr lang="cs-CZ" sz="3200" b="1" dirty="0"/>
              <a:t>3x + 2 ≤ 7 + 2x</a:t>
            </a:r>
            <a:endParaRPr lang="cs-CZ" sz="3200" dirty="0"/>
          </a:p>
        </p:txBody>
      </p:sp>
    </p:spTree>
    <p:extLst>
      <p:ext uri="{BB962C8B-B14F-4D97-AF65-F5344CB8AC3E}">
        <p14:creationId xmlns:p14="http://schemas.microsoft.com/office/powerpoint/2010/main" val="11069411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Šablona pro DUM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1_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1_Šablona pro DUM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6DC6CDD897236648814918DF821AA7F8" ma:contentTypeVersion="2" ma:contentTypeDescription="Vytvoří nový dokument" ma:contentTypeScope="" ma:versionID="af9887c040457a1a4961457537b6539b">
  <xsd:schema xmlns:xsd="http://www.w3.org/2001/XMLSchema" xmlns:xs="http://www.w3.org/2001/XMLSchema" xmlns:p="http://schemas.microsoft.com/office/2006/metadata/properties" xmlns:ns2="ffe072d7-0479-4921-b039-430ac4313379" targetNamespace="http://schemas.microsoft.com/office/2006/metadata/properties" ma:root="true" ma:fieldsID="1f7e674bb10f8a69f799aed2807a0a63" ns2:_="">
    <xsd:import namespace="ffe072d7-0479-4921-b039-430ac4313379"/>
    <xsd:element name="properties">
      <xsd:complexType>
        <xsd:sequence>
          <xsd:element name="documentManagement">
            <xsd:complexType>
              <xsd:all>
                <xsd:element ref="ns2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e072d7-0479-4921-b039-430ac4313379" elementFormDefault="qualified">
    <xsd:import namespace="http://schemas.microsoft.com/office/2006/documentManagement/types"/>
    <xsd:import namespace="http://schemas.microsoft.com/office/infopath/2007/PartnerControls"/>
    <xsd:element name="TaxCatchAll" ma:index="9" nillable="true" ma:displayName="TaxCatchAll" ma:description="" ma:hidden="true" ma:list="{efe6d685-f78c-45eb-badd-b7e1a9ba9804}" ma:internalName="TaxCatchAll" ma:showField="CatchAllData" ma:web="5197a47c-fdca-4f3e-a8ed-ca0d9f74c59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ffe072d7-0479-4921-b039-430ac4313379"/>
  </documentManagement>
</p:properties>
</file>

<file path=customXml/itemProps1.xml><?xml version="1.0" encoding="utf-8"?>
<ds:datastoreItem xmlns:ds="http://schemas.openxmlformats.org/officeDocument/2006/customXml" ds:itemID="{477A456B-28DB-474B-AA13-EC898C39FB83}"/>
</file>

<file path=customXml/itemProps2.xml><?xml version="1.0" encoding="utf-8"?>
<ds:datastoreItem xmlns:ds="http://schemas.openxmlformats.org/officeDocument/2006/customXml" ds:itemID="{84E86CDE-DE5B-40D8-8730-E58E0E0C1B8B}"/>
</file>

<file path=customXml/itemProps3.xml><?xml version="1.0" encoding="utf-8"?>
<ds:datastoreItem xmlns:ds="http://schemas.openxmlformats.org/officeDocument/2006/customXml" ds:itemID="{C49ABE82-8986-433A-BA43-ED98A20538AD}"/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200</TotalTime>
  <Words>452</Words>
  <Application>Microsoft Office PowerPoint</Application>
  <PresentationFormat>Předvádění na obrazovce (4:3)</PresentationFormat>
  <Paragraphs>89</Paragraphs>
  <Slides>11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4</vt:i4>
      </vt:variant>
      <vt:variant>
        <vt:lpstr>Nadpisy snímků</vt:lpstr>
      </vt:variant>
      <vt:variant>
        <vt:i4>11</vt:i4>
      </vt:variant>
    </vt:vector>
  </HeadingPairs>
  <TitlesOfParts>
    <vt:vector size="15" baseType="lpstr">
      <vt:lpstr>Austin</vt:lpstr>
      <vt:lpstr>Šablona pro DUM</vt:lpstr>
      <vt:lpstr>1_Austin</vt:lpstr>
      <vt:lpstr>1_Šablona pro DUM</vt:lpstr>
      <vt:lpstr>Prezentace aplikace PowerPoint</vt:lpstr>
      <vt:lpstr>Matematika pro dálkové studium Cvičení k maturitě 22.</vt:lpstr>
      <vt:lpstr>Typový příklad 1</vt:lpstr>
      <vt:lpstr>Řešení :</vt:lpstr>
      <vt:lpstr>Typový příklad 2</vt:lpstr>
      <vt:lpstr>Řešení :</vt:lpstr>
      <vt:lpstr>Typový příklad 3</vt:lpstr>
      <vt:lpstr>Řešení :</vt:lpstr>
      <vt:lpstr>Typový příklad 4</vt:lpstr>
      <vt:lpstr>Řešení :</vt:lpstr>
      <vt:lpstr>Prezentace aplikace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Matematika cvičení k maturitě 1.</dc:title>
  <dc:creator>sony</dc:creator>
  <cp:lastModifiedBy>sony</cp:lastModifiedBy>
  <cp:revision>43</cp:revision>
  <dcterms:created xsi:type="dcterms:W3CDTF">2013-02-25T13:27:57Z</dcterms:created>
  <dcterms:modified xsi:type="dcterms:W3CDTF">2013-12-22T10:43:17Z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0x0101006DC6CDD897236648814918DF821AA7F8</vt:lpwstr>
  </property>
</Properties>
</file>