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1" r:id="rId2"/>
    <p:sldId id="256" r:id="rId3"/>
    <p:sldId id="257" r:id="rId4"/>
    <p:sldId id="259" r:id="rId5"/>
    <p:sldId id="258" r:id="rId6"/>
    <p:sldId id="260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5B9D-B3C2-4312-95BF-1A565B973D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61B85-B77D-4C25-93F8-EA85DF10A69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5B9D-B3C2-4312-95BF-1A565B973D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61B85-B77D-4C25-93F8-EA85DF10A6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5B9D-B3C2-4312-95BF-1A565B973D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61B85-B77D-4C25-93F8-EA85DF10A6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5B9D-B3C2-4312-95BF-1A565B973D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61B85-B77D-4C25-93F8-EA85DF10A6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5B9D-B3C2-4312-95BF-1A565B973D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61B85-B77D-4C25-93F8-EA85DF10A6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5B9D-B3C2-4312-95BF-1A565B973D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61B85-B77D-4C25-93F8-EA85DF10A6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5B9D-B3C2-4312-95BF-1A565B973D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61B85-B77D-4C25-93F8-EA85DF10A6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5B9D-B3C2-4312-95BF-1A565B973D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61B85-B77D-4C25-93F8-EA85DF10A6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5B9D-B3C2-4312-95BF-1A565B973D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61B85-B77D-4C25-93F8-EA85DF10A6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5B9D-B3C2-4312-95BF-1A565B973D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61B85-B77D-4C25-93F8-EA85DF10A69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Obdélní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0775B9D-B3C2-4312-95BF-1A565B973D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9D61B85-B77D-4C25-93F8-EA85DF10A6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0775B9D-B3C2-4312-95BF-1A565B973D72}" type="datetimeFigureOut">
              <a:rPr lang="cs-CZ" smtClean="0"/>
              <a:pPr/>
              <a:t>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9D61B85-B77D-4C25-93F8-EA85DF10A69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15395" y="1160749"/>
            <a:ext cx="253661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VY_12_INOVACE_01.12_LI_Dickens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0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Ivo Černý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4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k prvotní motivaci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žáků při seznamování se s počátky světového realismu prostřednictvím Ch. Dickense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.Z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Literatura a ostatní druhy umění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12.2.2013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888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Charles Dickens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4000" dirty="0" smtClean="0"/>
              <a:t>Anglický realismus</a:t>
            </a:r>
          </a:p>
          <a:p>
            <a:r>
              <a:rPr lang="cs-CZ" dirty="0" smtClean="0"/>
              <a:t> </a:t>
            </a:r>
          </a:p>
          <a:p>
            <a:endParaRPr lang="cs-CZ" dirty="0"/>
          </a:p>
        </p:txBody>
      </p:sp>
      <p:pic>
        <p:nvPicPr>
          <p:cNvPr id="6" name="Obrázek 5" descr="220px-Charles_Dickens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4168" y="764704"/>
            <a:ext cx="3059832" cy="42976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CH. DICKENS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r>
              <a:rPr lang="cs-CZ" dirty="0"/>
              <a:t>*07.02.1812 - †</a:t>
            </a:r>
            <a:r>
              <a:rPr lang="cs-CZ" dirty="0" smtClean="0"/>
              <a:t>09.06.1870</a:t>
            </a:r>
          </a:p>
          <a:p>
            <a:r>
              <a:rPr lang="cs-CZ" dirty="0" smtClean="0"/>
              <a:t>Anglický spisovatel, považován za jednoho z největších romanopisců 19.století</a:t>
            </a:r>
          </a:p>
          <a:p>
            <a:r>
              <a:rPr lang="cs-CZ" dirty="0" smtClean="0"/>
              <a:t>Představitel realismu</a:t>
            </a:r>
          </a:p>
          <a:p>
            <a:r>
              <a:rPr lang="cs-CZ" dirty="0" smtClean="0"/>
              <a:t>Nejvýznamnější a nejpopulárnější představitel </a:t>
            </a:r>
            <a:r>
              <a:rPr lang="cs-CZ" u="sng" dirty="0" smtClean="0"/>
              <a:t>viktoriánského románu</a:t>
            </a:r>
          </a:p>
          <a:p>
            <a:r>
              <a:rPr lang="cs-CZ" dirty="0" smtClean="0"/>
              <a:t>Slavný nejen v Evropě ale i v USA, pořádal „turné“, kde předčítal svá díla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JAZYKOVÉ PROSTŘEDKY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Spisovný jazyk</a:t>
            </a:r>
          </a:p>
          <a:p>
            <a:r>
              <a:rPr lang="cs-CZ" dirty="0" smtClean="0"/>
              <a:t>Lidový jazyk</a:t>
            </a:r>
          </a:p>
          <a:p>
            <a:r>
              <a:rPr lang="cs-CZ" dirty="0" smtClean="0"/>
              <a:t>Vulgarismy</a:t>
            </a:r>
          </a:p>
          <a:p>
            <a:r>
              <a:rPr lang="cs-CZ" dirty="0" smtClean="0"/>
              <a:t>Slang </a:t>
            </a:r>
          </a:p>
          <a:p>
            <a:r>
              <a:rPr lang="cs-CZ" dirty="0" smtClean="0"/>
              <a:t>Ironie</a:t>
            </a:r>
          </a:p>
          <a:p>
            <a:r>
              <a:rPr lang="cs-CZ" dirty="0" smtClean="0"/>
              <a:t>Satira </a:t>
            </a:r>
          </a:p>
          <a:p>
            <a:r>
              <a:rPr lang="cs-CZ" dirty="0" smtClean="0"/>
              <a:t>Autobiografie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Pseudonym </a:t>
            </a:r>
            <a:r>
              <a:rPr lang="cs-CZ" b="1" dirty="0" err="1" smtClean="0"/>
              <a:t>Boz</a:t>
            </a:r>
            <a:r>
              <a:rPr lang="cs-CZ" b="1" dirty="0" smtClean="0"/>
              <a:t> </a:t>
            </a:r>
            <a:r>
              <a:rPr lang="cs-CZ" dirty="0" smtClean="0"/>
              <a:t>– povídky plné vtipu a pravdy</a:t>
            </a:r>
            <a:endParaRPr lang="cs-CZ" dirty="0"/>
          </a:p>
          <a:p>
            <a:r>
              <a:rPr lang="cs-CZ" dirty="0" smtClean="0"/>
              <a:t>1836 – všechny své povídky a krátké příběhy vydal knižně</a:t>
            </a:r>
          </a:p>
          <a:p>
            <a:r>
              <a:rPr lang="cs-CZ" u="sng" dirty="0" smtClean="0"/>
              <a:t>Kronika </a:t>
            </a:r>
            <a:r>
              <a:rPr lang="cs-CZ" u="sng" dirty="0" err="1" smtClean="0"/>
              <a:t>Pickwickova</a:t>
            </a:r>
            <a:r>
              <a:rPr lang="cs-CZ" u="sng" dirty="0" smtClean="0"/>
              <a:t> klubu </a:t>
            </a:r>
            <a:r>
              <a:rPr lang="cs-CZ" dirty="0" smtClean="0"/>
              <a:t>– dílo, kterého proslavilo</a:t>
            </a:r>
          </a:p>
          <a:p>
            <a:r>
              <a:rPr lang="cs-CZ" u="sng" dirty="0" smtClean="0"/>
              <a:t>Starožitníkův krám</a:t>
            </a:r>
          </a:p>
          <a:p>
            <a:r>
              <a:rPr lang="cs-CZ" u="sng" dirty="0" smtClean="0"/>
              <a:t>Americké poznámky</a:t>
            </a:r>
          </a:p>
          <a:p>
            <a:r>
              <a:rPr lang="cs-CZ" u="sng" dirty="0" err="1" smtClean="0"/>
              <a:t>Dombey</a:t>
            </a:r>
            <a:r>
              <a:rPr lang="cs-CZ" u="sng" dirty="0" smtClean="0"/>
              <a:t> a syn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OLIVER TWIST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román</a:t>
            </a:r>
          </a:p>
          <a:p>
            <a:r>
              <a:rPr lang="cs-CZ" dirty="0" smtClean="0"/>
              <a:t>19. století, Anglie</a:t>
            </a:r>
          </a:p>
          <a:p>
            <a:r>
              <a:rPr lang="cs-CZ" dirty="0" smtClean="0"/>
              <a:t>53 kapitol, cca 700 stran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Úkol : Charakterizuj hlavní postavy a napiš jejich úlohu v románu :</a:t>
            </a:r>
          </a:p>
          <a:p>
            <a:r>
              <a:rPr lang="cs-CZ" dirty="0" smtClean="0"/>
              <a:t>Oliver Twist </a:t>
            </a:r>
          </a:p>
          <a:p>
            <a:r>
              <a:rPr lang="cs-CZ" dirty="0" smtClean="0"/>
              <a:t>Pan </a:t>
            </a:r>
            <a:r>
              <a:rPr lang="cs-CZ" dirty="0" err="1" smtClean="0"/>
              <a:t>Bumble</a:t>
            </a:r>
            <a:r>
              <a:rPr lang="cs-CZ" dirty="0" smtClean="0"/>
              <a:t> </a:t>
            </a:r>
          </a:p>
          <a:p>
            <a:r>
              <a:rPr lang="cs-CZ" dirty="0" smtClean="0"/>
              <a:t>Pan </a:t>
            </a:r>
            <a:r>
              <a:rPr lang="cs-CZ" dirty="0" err="1" smtClean="0"/>
              <a:t>Bromlow</a:t>
            </a:r>
            <a:r>
              <a:rPr lang="cs-CZ" dirty="0" smtClean="0"/>
              <a:t> </a:t>
            </a:r>
          </a:p>
          <a:p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Ivo Černý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/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cerny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Únor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Notebook.</a:t>
            </a:r>
          </a:p>
        </p:txBody>
      </p:sp>
    </p:spTree>
    <p:extLst>
      <p:ext uri="{BB962C8B-B14F-4D97-AF65-F5344CB8AC3E}">
        <p14:creationId xmlns:p14="http://schemas.microsoft.com/office/powerpoint/2010/main" val="35494197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FE39FB70-0A88-4231-884B-C6E4BB94BEDF}"/>
</file>

<file path=customXml/itemProps2.xml><?xml version="1.0" encoding="utf-8"?>
<ds:datastoreItem xmlns:ds="http://schemas.openxmlformats.org/officeDocument/2006/customXml" ds:itemID="{570829DB-C649-440C-8A54-7F666AA01F6F}"/>
</file>

<file path=customXml/itemProps3.xml><?xml version="1.0" encoding="utf-8"?>
<ds:datastoreItem xmlns:ds="http://schemas.openxmlformats.org/officeDocument/2006/customXml" ds:itemID="{2C86DE50-AD62-4C7B-90D9-20398D099788}"/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70</TotalTime>
  <Words>284</Words>
  <Application>Microsoft Office PowerPoint</Application>
  <PresentationFormat>Předvádění na obrazovce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Modul</vt:lpstr>
      <vt:lpstr>Prezentace aplikace PowerPoint</vt:lpstr>
      <vt:lpstr>Charles Dickens</vt:lpstr>
      <vt:lpstr>CH. DICKENS</vt:lpstr>
      <vt:lpstr>JAZYKOVÉ PROSTŘEDKY</vt:lpstr>
      <vt:lpstr>TVORBA</vt:lpstr>
      <vt:lpstr>OLIVER TWIST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ivo</dc:creator>
  <cp:lastModifiedBy>Ivo</cp:lastModifiedBy>
  <cp:revision>13</cp:revision>
  <dcterms:created xsi:type="dcterms:W3CDTF">2012-11-03T19:04:33Z</dcterms:created>
  <dcterms:modified xsi:type="dcterms:W3CDTF">2013-02-02T17:12:42Z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