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66" r:id="rId6"/>
    <p:sldId id="259" r:id="rId7"/>
    <p:sldId id="267" r:id="rId8"/>
    <p:sldId id="260" r:id="rId9"/>
    <p:sldId id="261" r:id="rId10"/>
    <p:sldId id="262" r:id="rId11"/>
    <p:sldId id="268" r:id="rId12"/>
    <p:sldId id="263" r:id="rId13"/>
    <p:sldId id="265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27354BD-A538-46A1-8F03-87AF80A037DF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6FE2531-9BF5-4B9F-AFA9-E255F19EDC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955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DF574-EAEC-4DC1-9EAB-280509E61605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19748-2E9A-4A35-97E1-A8C86362A2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47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7ABFB-1651-4E4C-8DE8-A10BEC55F035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3AFC2-0F21-4035-94E9-6C097450A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2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A4E9E-934F-44A4-BDE7-4E63F3E95493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E6D98-79DF-4F40-AF87-52E1A42533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03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BCC57F-6964-43E2-A2F1-106B4FFD342B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C708DA-761C-4C18-8D42-D0CD7A80CF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215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9E41D3-E765-4E17-A006-B92AF05C88D5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1DB16A-029F-491E-82BC-320D8B2523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67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0D154A-D53D-4E1D-BC8E-6CAC285213B8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01F369-2B0C-4FCB-9378-C1A28B6227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056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4D06C0-81D8-49F7-83E4-A6416551BFE9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BD2CD8-B00F-4FE2-B4C7-285EC4F83A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935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27E9-42D8-4F2F-9CD7-604B6900CDBA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56B8-5835-47A1-9CBD-1F01F890C8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76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2C678C-1FDB-4DBC-85F4-369D194EC524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42D30E-FDF7-43A6-BC24-B41097CFE3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909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F455B1-A2F3-4C3E-B33F-733736BCC3B9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E83C0C-6398-434D-8275-546AB6A2F5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097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00924B1-3B2D-40A9-A032-7EB521E06BEC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E74C71A-8070-4CDC-89B8-DB34668056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1" r:id="rId2"/>
    <p:sldLayoutId id="2147483756" r:id="rId3"/>
    <p:sldLayoutId id="2147483757" r:id="rId4"/>
    <p:sldLayoutId id="2147483758" r:id="rId5"/>
    <p:sldLayoutId id="2147483759" r:id="rId6"/>
    <p:sldLayoutId id="2147483752" r:id="rId7"/>
    <p:sldLayoutId id="2147483760" r:id="rId8"/>
    <p:sldLayoutId id="2147483761" r:id="rId9"/>
    <p:sldLayoutId id="2147483753" r:id="rId10"/>
    <p:sldLayoutId id="21474837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9219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9220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9222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9223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9224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9225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9226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9227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9228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9" name="TextovéPole 17"/>
          <p:cNvSpPr txBox="1">
            <a:spLocks noChangeArrowheads="1"/>
          </p:cNvSpPr>
          <p:nvPr/>
        </p:nvSpPr>
        <p:spPr bwMode="auto">
          <a:xfrm>
            <a:off x="2174875" y="1187450"/>
            <a:ext cx="58324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VY_32_INOVACE_21.10_LCR_Brno</a:t>
            </a:r>
          </a:p>
        </p:txBody>
      </p:sp>
      <p:sp>
        <p:nvSpPr>
          <p:cNvPr id="9230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9231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4. ročníků, k jejich motivaci pro výuku LCR.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městem Brno a jeho pamětihodnosti, doplněné o obrazový materiál.</a:t>
            </a:r>
          </a:p>
        </p:txBody>
      </p:sp>
      <p:sp>
        <p:nvSpPr>
          <p:cNvPr id="9232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</a:p>
        </p:txBody>
      </p:sp>
      <p:sp>
        <p:nvSpPr>
          <p:cNvPr id="9233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cestovního ruchu</a:t>
            </a:r>
          </a:p>
        </p:txBody>
      </p:sp>
      <p:sp>
        <p:nvSpPr>
          <p:cNvPr id="9234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11.4..2013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cs-CZ" smtClean="0"/>
              <a:t>Hrad Olomouc		Sloup Nejsvětější Trojice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r>
              <a:rPr lang="cs-CZ" sz="1400" smtClean="0"/>
              <a:t>Zdroj: http://olomoucky.rej.cz/fotky/2009/hradolomouc-1220r.jpg</a:t>
            </a:r>
          </a:p>
          <a:p>
            <a:pPr eaLnBrk="1" hangingPunct="1">
              <a:buFont typeface="Wingdings 3" pitchFamily="18" charset="2"/>
              <a:buNone/>
            </a:pPr>
            <a:r>
              <a:rPr lang="cs-CZ" sz="1400" smtClean="0"/>
              <a:t>http://www.houska.cz/_data/page_webeditor_680_1218056678.jpg</a:t>
            </a:r>
          </a:p>
        </p:txBody>
      </p:sp>
      <p:pic>
        <p:nvPicPr>
          <p:cNvPr id="18435" name="Obrázek 3" descr="hradolomouc-1220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196975"/>
            <a:ext cx="407511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Obrázek 4" descr="page_webeditor_680_121805667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052513"/>
            <a:ext cx="2792412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Jaké památky si pamatuješ?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sah 1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457825"/>
          </a:xfrm>
        </p:spPr>
        <p:txBody>
          <a:bodyPr/>
          <a:lstStyle/>
          <a:p>
            <a:pPr eaLnBrk="1" hangingPunct="1"/>
            <a:r>
              <a:rPr lang="cs-CZ" smtClean="0"/>
              <a:t>Zdroje:</a:t>
            </a:r>
          </a:p>
          <a:p>
            <a:pPr eaLnBrk="1" hangingPunct="1"/>
            <a:r>
              <a:rPr lang="cs-CZ" sz="2000" smtClean="0"/>
              <a:t>http://cs.wikipedia.org/wiki/Olomouc</a:t>
            </a:r>
          </a:p>
          <a:p>
            <a:pPr eaLnBrk="1" hangingPunct="1"/>
            <a:r>
              <a:rPr lang="cs-CZ" sz="2000" smtClean="0"/>
              <a:t>http://cs.wikipedia.org/wiki/%C5%A0pilberk</a:t>
            </a:r>
          </a:p>
          <a:p>
            <a:pPr eaLnBrk="1" hangingPunct="1"/>
            <a:r>
              <a:rPr lang="cs-CZ" sz="2000" smtClean="0"/>
              <a:t>http://www.hrady.cz/index.php?OID=2824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cs-CZ" smtClean="0"/>
              <a:t>Děkuji za pozornost!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duben 2013</a:t>
            </a:r>
          </a:p>
        </p:txBody>
      </p:sp>
      <p:sp>
        <p:nvSpPr>
          <p:cNvPr id="21507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1508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HRALA, V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Geografie cestovního ruchu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4. vyd. Praha: Idea Servis 2002. ISBN 80-85970-36-8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412776"/>
            <a:ext cx="7772400" cy="182976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Brno, Olomouc</a:t>
            </a:r>
            <a:endParaRPr lang="cs-CZ" dirty="0"/>
          </a:p>
        </p:txBody>
      </p:sp>
      <p:pic>
        <p:nvPicPr>
          <p:cNvPr id="10243" name="Obrázek 3" descr="logo_brn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9108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Obrázek 4" descr="3b5ae89881_52840957_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567113"/>
            <a:ext cx="2786062" cy="329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Kraj: Jihomoravský</a:t>
            </a:r>
          </a:p>
          <a:p>
            <a:pPr eaLnBrk="1" hangingPunct="1"/>
            <a:r>
              <a:rPr lang="cs-CZ" smtClean="0"/>
              <a:t>Území: Morava</a:t>
            </a:r>
          </a:p>
          <a:p>
            <a:pPr eaLnBrk="1" hangingPunct="1"/>
            <a:r>
              <a:rPr lang="cs-CZ" smtClean="0"/>
              <a:t>Rozloha: 230 km²</a:t>
            </a:r>
          </a:p>
          <a:p>
            <a:pPr eaLnBrk="1" hangingPunct="1"/>
            <a:r>
              <a:rPr lang="cs-CZ" smtClean="0"/>
              <a:t>Počet obyvatel: 378 965</a:t>
            </a:r>
          </a:p>
          <a:p>
            <a:pPr eaLnBrk="1" hangingPunct="1"/>
            <a:r>
              <a:rPr lang="cs-CZ" smtClean="0"/>
              <a:t>Primátor: Roman Onderka Bc.</a:t>
            </a:r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r>
              <a:rPr lang="cs-CZ" sz="1400" smtClean="0"/>
              <a:t>Zdroj: http://forum.valka.cz/attachments/osobnosti/Ceska_republika/Znaky_vlajky/brno_zn.png</a:t>
            </a:r>
          </a:p>
          <a:p>
            <a:pPr eaLnBrk="1" hangingPunct="1">
              <a:buFont typeface="Wingdings 3" pitchFamily="18" charset="2"/>
              <a:buNone/>
            </a:pPr>
            <a:endParaRPr lang="cs-CZ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Brno</a:t>
            </a:r>
            <a:endParaRPr lang="cs-CZ" dirty="0"/>
          </a:p>
        </p:txBody>
      </p:sp>
      <p:pic>
        <p:nvPicPr>
          <p:cNvPr id="11268" name="Obrázek 3" descr="brno_z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96975"/>
            <a:ext cx="2555875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Brno je počtem obyvatel i rozlohou druhé největší město v České republice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Je největší město na Moravě a bývalé hlavní město Moravy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Leží na soutoku řek Svratky a Svitavy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Brno je centrem soudní moci ČR, nachází se zde sídlo Ústavního soudu, Nejvyššího soudu a Nejvyššího státního zastupitelství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V Brně je zákonem zřízeno studio České televize a Českého rozhlasu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K turisticky atraktivním lokalitám patří také CHKO Moravský kras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Nachází se zde vila </a:t>
            </a:r>
            <a:r>
              <a:rPr lang="cs-CZ" dirty="0" err="1" smtClean="0"/>
              <a:t>Tugendhat</a:t>
            </a:r>
            <a:r>
              <a:rPr lang="cs-CZ" dirty="0" smtClean="0"/>
              <a:t> - UNESCO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Vyjmenuj pamětihodnosti Brna.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lvl="1" eaLnBrk="1" hangingPunct="1">
              <a:buFont typeface="Verdana" pitchFamily="34" charset="0"/>
              <a:buNone/>
            </a:pPr>
            <a:r>
              <a:rPr lang="cs-CZ" smtClean="0"/>
              <a:t>Hrad Špilberk		Katedrála sv. Petra a Pavla</a:t>
            </a:r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  <a:p>
            <a:pPr lvl="1" eaLnBrk="1" hangingPunct="1">
              <a:buFont typeface="Verdana" pitchFamily="34" charset="0"/>
              <a:buNone/>
            </a:pPr>
            <a:r>
              <a:rPr lang="cs-CZ" sz="1200" smtClean="0"/>
              <a:t>Zdroj: http://www.vyletnicile.cz/files/object9/688-Hrad+Spilberk+nahled+na+stranky.jpg</a:t>
            </a:r>
          </a:p>
          <a:p>
            <a:pPr lvl="1" eaLnBrk="1" hangingPunct="1">
              <a:buFont typeface="Verdana" pitchFamily="34" charset="0"/>
              <a:buNone/>
            </a:pPr>
            <a:r>
              <a:rPr lang="cs-CZ" sz="1200" smtClean="0"/>
              <a:t>http://upload.wikimedia.org/wikipedia/commons/thumb/b/be/Brno-Cathedral_of_St._Peter_and_Paul_2.jpg/250px-Brno-Cathedral_of_St._Peter_and_Paul_2.jpg</a:t>
            </a:r>
          </a:p>
          <a:p>
            <a:pPr lvl="1" eaLnBrk="1" hangingPunct="1">
              <a:buFont typeface="Verdana" pitchFamily="34" charset="0"/>
              <a:buNone/>
            </a:pPr>
            <a:endParaRPr lang="cs-CZ" sz="1200" smtClean="0"/>
          </a:p>
        </p:txBody>
      </p:sp>
      <p:pic>
        <p:nvPicPr>
          <p:cNvPr id="14339" name="Obrázek 3" descr="688-Hrad+Spilberk+nahled+na+strank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12875"/>
            <a:ext cx="3457575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Obrázek 4" descr="250px-Brno-Cathedral_of_St._Peter_and_Paul_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196975"/>
            <a:ext cx="3175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Co znáš o Olomouci?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Kraj: Olomoucký</a:t>
            </a:r>
          </a:p>
          <a:p>
            <a:pPr eaLnBrk="1" hangingPunct="1"/>
            <a:r>
              <a:rPr lang="cs-CZ" smtClean="0"/>
              <a:t>Území: Morava</a:t>
            </a:r>
          </a:p>
          <a:p>
            <a:pPr eaLnBrk="1" hangingPunct="1"/>
            <a:r>
              <a:rPr lang="cs-CZ" smtClean="0"/>
              <a:t>Rozloha: 103 km²</a:t>
            </a:r>
          </a:p>
          <a:p>
            <a:pPr eaLnBrk="1" hangingPunct="1"/>
            <a:r>
              <a:rPr lang="cs-CZ" smtClean="0"/>
              <a:t>Počet obyvatel: 101 635</a:t>
            </a:r>
          </a:p>
          <a:p>
            <a:pPr eaLnBrk="1" hangingPunct="1"/>
            <a:r>
              <a:rPr lang="cs-CZ" smtClean="0"/>
              <a:t>Primátor: Martin Novotný</a:t>
            </a:r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endParaRPr lang="cs-CZ" sz="1400" smtClean="0"/>
          </a:p>
          <a:p>
            <a:pPr eaLnBrk="1" hangingPunct="1">
              <a:buFont typeface="Wingdings 3" pitchFamily="18" charset="2"/>
              <a:buNone/>
            </a:pPr>
            <a:r>
              <a:rPr lang="cs-CZ" sz="1400" smtClean="0"/>
              <a:t>Zdroj: http://www.backpackingtips101.com/wp-content/uploads/2012/09/olomouc01-v.jpg</a:t>
            </a:r>
          </a:p>
          <a:p>
            <a:pPr eaLnBrk="1" hangingPunct="1"/>
            <a:endParaRPr lang="cs-CZ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Olomouc</a:t>
            </a:r>
            <a:endParaRPr lang="cs-CZ" dirty="0"/>
          </a:p>
        </p:txBody>
      </p:sp>
      <p:pic>
        <p:nvPicPr>
          <p:cNvPr id="16388" name="Obrázek 3" descr="olomouc01-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88913"/>
            <a:ext cx="39163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cs-CZ" smtClean="0"/>
              <a:t>Olomouc je statutární a univerzitní město</a:t>
            </a:r>
          </a:p>
          <a:p>
            <a:pPr eaLnBrk="1" hangingPunct="1"/>
            <a:r>
              <a:rPr lang="cs-CZ" smtClean="0"/>
              <a:t>Jedná se o šesté největší město ČR podle počtu obyvatel</a:t>
            </a:r>
          </a:p>
          <a:p>
            <a:pPr eaLnBrk="1" hangingPunct="1"/>
            <a:r>
              <a:rPr lang="cs-CZ" smtClean="0"/>
              <a:t>Je sídlem arcibiskupství a metropolity moravské církevní provincie</a:t>
            </a:r>
          </a:p>
          <a:p>
            <a:pPr eaLnBrk="1" hangingPunct="1"/>
            <a:r>
              <a:rPr lang="cs-CZ" smtClean="0"/>
              <a:t>Olomoucké historické jádro je městskou památkovou rezervací</a:t>
            </a:r>
          </a:p>
          <a:p>
            <a:pPr eaLnBrk="1" hangingPunct="1"/>
            <a:r>
              <a:rPr lang="cs-CZ" smtClean="0"/>
              <a:t>Pro svou atmosféru je Olomouc vyhledávaným střediskem mezinárodních konferencí a festivalů</a:t>
            </a:r>
          </a:p>
          <a:p>
            <a:pPr eaLnBrk="1" hangingPunct="1"/>
            <a:r>
              <a:rPr lang="cs-CZ" smtClean="0"/>
              <a:t>Město leží na řece Moravě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DA1459E-8FF8-46AA-A071-9C528BD55643}"/>
</file>

<file path=customXml/itemProps2.xml><?xml version="1.0" encoding="utf-8"?>
<ds:datastoreItem xmlns:ds="http://schemas.openxmlformats.org/officeDocument/2006/customXml" ds:itemID="{7C3DF2FE-E268-4515-BCD4-1F678A036813}"/>
</file>

<file path=customXml/itemProps3.xml><?xml version="1.0" encoding="utf-8"?>
<ds:datastoreItem xmlns:ds="http://schemas.openxmlformats.org/officeDocument/2006/customXml" ds:itemID="{B8BF8954-6B0F-4689-8146-452EF670F611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435</Words>
  <Application>Microsoft Office PowerPoint</Application>
  <PresentationFormat>Předvádění na obrazovce (4:3)</PresentationFormat>
  <Paragraphs>106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Shluk</vt:lpstr>
      <vt:lpstr>Prezentace aplikace PowerPoint</vt:lpstr>
      <vt:lpstr>Brno, Olomouc</vt:lpstr>
      <vt:lpstr>Brno</vt:lpstr>
      <vt:lpstr>Prezentace aplikace PowerPoint</vt:lpstr>
      <vt:lpstr>Úkol</vt:lpstr>
      <vt:lpstr>Prezentace aplikace PowerPoint</vt:lpstr>
      <vt:lpstr>Úkol</vt:lpstr>
      <vt:lpstr>Olomouc</vt:lpstr>
      <vt:lpstr>Prezentace aplikace PowerPoint</vt:lpstr>
      <vt:lpstr>Prezentace aplikace PowerPoint</vt:lpstr>
      <vt:lpstr>Úkol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revision>14</cp:revision>
  <dcterms:created xsi:type="dcterms:W3CDTF">2013-04-03T18:21:59Z</dcterms:created>
  <dcterms:modified xsi:type="dcterms:W3CDTF">2013-06-04T07:43:54Z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