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7A336-1A01-49B8-B220-70360A065D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666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18329-6A10-44A1-B66E-752AF83997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86219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644DF-C669-4A50-832F-1363C296BF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63472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8B7C4-5A50-4A7D-A108-4E86B56C87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96184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B64BA-3770-44E0-A901-36BE896828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15109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D7120-2E55-49FF-BB5E-4D938B3272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58718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38E11-7B0F-4E3D-9C1A-225FD1AC64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062563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61AF-BFDE-4C76-BD45-0CC0670ED1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03032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251B6-A689-4EDF-87E4-674A13ACB7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139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8C847-9B02-4F28-B8A3-F7ACEB6BD6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22487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347E4-AE3D-4E7F-934C-B94A4FEF96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80106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686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cs-CZ"/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686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8CAC46CC-0297-478D-812C-E5AB0F125B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uringerova@logistickaskola.cz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436688" y="188913"/>
            <a:ext cx="6116637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VY_32_INOVACE_02.02_LV_Složky zákaznického servisu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určen žákům 2. ročníku. Slouží žákům jako studijní materiál - podpora k výkladu či k samostudiu.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225675" y="1419225"/>
            <a:ext cx="8223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ve veřejné správe, logistika služeb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4.10.2012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POPRODEJNÍ SLOŽKY SERVISU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800" smtClean="0"/>
              <a:t>   Poprodejní složky zákaznického servisu zabezpečují podporu produktu nebo služby poté, co jej zákazník obdržel.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smtClean="0"/>
              <a:t>   Nejvíce opomíjeno, ale mnohem rentabilnější může být udržení  a uspokojování současných zákazníků než získání zákazníků nových.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POPRODEJNÍ SLOŽKY SERVISU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mtClean="0"/>
              <a:t>Patří sem: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Instalace, záruka, opravy a náhradní díly</a:t>
            </a:r>
          </a:p>
          <a:p>
            <a:pPr eaLnBrk="1" hangingPunct="1">
              <a:defRPr/>
            </a:pPr>
            <a:r>
              <a:rPr lang="cs-CZ" smtClean="0"/>
              <a:t>Sledování produktů</a:t>
            </a:r>
          </a:p>
          <a:p>
            <a:pPr eaLnBrk="1" hangingPunct="1">
              <a:defRPr/>
            </a:pPr>
            <a:r>
              <a:rPr lang="cs-CZ" smtClean="0"/>
              <a:t>Náhrada produktů</a:t>
            </a:r>
          </a:p>
          <a:p>
            <a:pPr eaLnBrk="1" hangingPunct="1">
              <a:defRPr/>
            </a:pPr>
            <a:r>
              <a:rPr lang="cs-CZ" smtClean="0"/>
              <a:t>Stížnosti zákazníků, reklamace, vracení zboží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duringerova@logistickaskola.cz</a:t>
            </a:r>
            <a:endParaRPr lang="cs-CZ" sz="11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2012</a:t>
            </a:r>
          </a:p>
        </p:txBody>
      </p:sp>
      <p:sp>
        <p:nvSpPr>
          <p:cNvPr id="1433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84899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DRAHOTSKÝ, Ivo. Logistika, procesy a jejich řízení: teorie a praxe. Vyd. 1. Brno: Computer Press, 2003, 334 s. ISBN 80-722-6521-0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SIXTA, Josef. Logistika: teorie a praxe. Vyd. 1. Brno: CP Books, 2005, 315 s. ISBN 80-251-0573-3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800" smtClean="0"/>
              <a:t>SLOŽKY ZÁKAZNICKÉHO SERVISU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74638"/>
            <a:ext cx="6172200" cy="2620962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Zákaznický servis se realizuje již před prodejem a končí až po prodeji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114675"/>
            <a:ext cx="6400800" cy="2981325"/>
          </a:xfrm>
        </p:spPr>
        <p:txBody>
          <a:bodyPr/>
          <a:lstStyle/>
          <a:p>
            <a:pPr eaLnBrk="1" hangingPunct="1">
              <a:lnSpc>
                <a:spcPct val="160000"/>
              </a:lnSpc>
              <a:defRPr/>
            </a:pPr>
            <a:r>
              <a:rPr lang="cs-CZ" smtClean="0"/>
              <a:t>Předprodejní složky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cs-CZ" smtClean="0"/>
              <a:t>Prodejní složky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cs-CZ" smtClean="0"/>
              <a:t>Poprodejní složky</a:t>
            </a:r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PŘEDPRODEJNÍ SLOŽKY SERVISU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400" smtClean="0"/>
              <a:t>Předprodejní složky ZS souvisí se strategií organizace v oblasti servisu.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4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smtClean="0"/>
              <a:t>Mají zásadní vliv na to, jak zákazníci vnímají organizaci a jaká je úroveň jejich spokojenosti (nemusí se týkat logistiky).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4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smtClean="0"/>
              <a:t>Musí být naformulovány a musí být k dispozici předtím, než podnik začne implementovat a vykonávat činnosti v ZS.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PŘEDPRODEJNÍ SLOŽKY SERVISU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800" smtClean="0"/>
              <a:t>Mezi předprodejní složky patří: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80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cs-CZ" sz="2400" smtClean="0"/>
              <a:t>Písemné prohlášení o politice v oblasti ZS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cs-CZ" sz="2400" smtClean="0"/>
              <a:t>Předání písemného prohlášení zákazníkům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cs-CZ" sz="2400" smtClean="0"/>
              <a:t>Organizační struktura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cs-CZ" sz="2400" smtClean="0"/>
              <a:t>Pružnost systému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cs-CZ" sz="2400" smtClean="0"/>
              <a:t>Manažerské služby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PŘEDPRODEJNÍ SLOŽKY SERVISU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cs-CZ" smtClean="0"/>
          </a:p>
          <a:p>
            <a:pPr eaLnBrk="1" hangingPunct="1">
              <a:buFont typeface="Wingdings" pitchFamily="2" charset="2"/>
              <a:buNone/>
              <a:defRPr/>
            </a:pPr>
            <a:endParaRPr lang="cs-CZ" smtClean="0"/>
          </a:p>
          <a:p>
            <a:pPr algn="ctr"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cs-CZ" smtClean="0"/>
              <a:t>Všechny předprodejní složky servisu jsou zákazníkům poskytovány nezávisle a mimo běžný cyklus objednávky.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PRODEJNÍ SLOŽKY SERVISU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80000"/>
              </a:lnSpc>
              <a:buFont typeface="Wingdings" pitchFamily="2" charset="2"/>
              <a:buNone/>
              <a:defRPr/>
            </a:pPr>
            <a:r>
              <a:rPr lang="cs-CZ" smtClean="0"/>
              <a:t>   Prodejní složky servisu jsou tyto služby, které jsou obvykle spojovány s pojmem zákaznický servis, a zahrnují následující položky: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smtClean="0"/>
              <a:t>PRODEJNÍ SLOŽKY SERVISU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Úroveň vyčerpání zásob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Informace o stavu objednávky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Přesnost systému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Rovnoměrnost cyklu objednávky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Speciální řešení dodávek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Redistribuce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Snadnost objednávání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smtClean="0"/>
              <a:t>Substituce produktů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b="1" smtClean="0"/>
              <a:t>PRODEJNÍ SLOŽKY SERVISU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160000"/>
              </a:lnSpc>
              <a:buFont typeface="Wingdings" pitchFamily="2" charset="2"/>
              <a:buNone/>
              <a:defRPr/>
            </a:pPr>
            <a:r>
              <a:rPr lang="cs-CZ" sz="2800" smtClean="0"/>
              <a:t>Prodejním složkám zákaznického servisu se obvykle věnuje nejvíce pozornosti, protože jsou z pohledu zákazníka bezprostředně a zjevně spojeny s dodávkami zboží, které požadoval.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ávrh">
  <a:themeElements>
    <a:clrScheme name="Návrh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ávrh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ávrh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ávrh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89597D9-81C8-4C8F-9893-76DA07D78C9C}"/>
</file>

<file path=customXml/itemProps2.xml><?xml version="1.0" encoding="utf-8"?>
<ds:datastoreItem xmlns:ds="http://schemas.openxmlformats.org/officeDocument/2006/customXml" ds:itemID="{BD70D707-1AD7-4606-9C54-0ECC6F9FB5A4}"/>
</file>

<file path=customXml/itemProps3.xml><?xml version="1.0" encoding="utf-8"?>
<ds:datastoreItem xmlns:ds="http://schemas.openxmlformats.org/officeDocument/2006/customXml" ds:itemID="{11079305-BE52-4AFF-8DDB-C2F0C77EAA73}"/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59</TotalTime>
  <Words>494</Words>
  <Application>Microsoft Office PowerPoint</Application>
  <PresentationFormat>Předvádění na obrazovce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Wingdings</vt:lpstr>
      <vt:lpstr>Calibri</vt:lpstr>
      <vt:lpstr>Times New Roman</vt:lpstr>
      <vt:lpstr>Návrh</vt:lpstr>
      <vt:lpstr>Prezentace aplikace PowerPoint</vt:lpstr>
      <vt:lpstr>SLOŽKY ZÁKAZNICKÉHO SERVISU</vt:lpstr>
      <vt:lpstr>Zákaznický servis se realizuje již před prodejem a končí až po prodeji</vt:lpstr>
      <vt:lpstr>PŘEDPRODEJNÍ SLOŽKY SERVISU</vt:lpstr>
      <vt:lpstr>PŘEDPRODEJNÍ SLOŽKY SERVISU</vt:lpstr>
      <vt:lpstr>PŘEDPRODEJNÍ SLOŽKY SERVISU</vt:lpstr>
      <vt:lpstr>PRODEJNÍ SLOŽKY SERVISU</vt:lpstr>
      <vt:lpstr>PRODEJNÍ SLOŽKY SERVISU</vt:lpstr>
      <vt:lpstr>PRODEJNÍ SLOŽKY SERVISU</vt:lpstr>
      <vt:lpstr>POPRODEJNÍ SLOŽKY SERVISU</vt:lpstr>
      <vt:lpstr>POPRODEJNÍ SLOŽKY SERVISU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sborovna4</cp:lastModifiedBy>
  <cp:revision>8</cp:revision>
  <cp:lastPrinted>1601-01-01T00:00:00Z</cp:lastPrinted>
  <dcterms:created xsi:type="dcterms:W3CDTF">1601-01-01T00:00:00Z</dcterms:created>
  <dcterms:modified xsi:type="dcterms:W3CDTF">2013-05-10T05:57:41Z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0x0101006DC6CDD897236648814918DF821AA7F8</vt:lpwstr>
  </property>
  <property fmtid="{D5CDD505-2E9C-101B-9397-08002B2CF9AE}" pid="4" name="TaxKeywordTaxHTField">
    <vt:lpwstr/>
  </property>
  <property fmtid="{D5CDD505-2E9C-101B-9397-08002B2CF9AE}" pid="5" name="TaxKeyword">
    <vt:lpwstr/>
  </property>
</Properties>
</file>