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drawing4.xml" ContentType="application/vnd.ms-office.drawingml.diagramDrawing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3.xml" ContentType="application/vnd.ms-office.drawingml.diagramDrawing+xml"/>
  <Override PartName="/ppt/theme/theme1.xml" ContentType="application/vnd.openxmlformats-officedocument.theme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layout3.xml" ContentType="application/vnd.openxmlformats-officedocument.drawingml.diagram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756ED7-710B-404D-9023-78C41EA4B6F4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42E3576-9FB8-41CE-83E1-6845CC182111}">
      <dgm:prSet custT="1"/>
      <dgm:spPr/>
      <dgm:t>
        <a:bodyPr/>
        <a:lstStyle/>
        <a:p>
          <a:pPr rtl="0"/>
          <a:r>
            <a:rPr lang="cs-CZ" sz="2800" baseline="0" smtClean="0"/>
            <a:t>Občané uvádějí pozitivní vlastnosti jako ideální. Neodpovídají tedy osobní zkušenosti, na rozdíl od negativních charakteristik, které byly výsledkem zkušenosti z jednání na úřadech.</a:t>
          </a:r>
          <a:endParaRPr lang="cs-CZ" sz="2800"/>
        </a:p>
      </dgm:t>
    </dgm:pt>
    <dgm:pt modelId="{DCCC3124-71EB-43A7-9A1B-0426F2C7D1EE}" type="parTrans" cxnId="{6DCE42FC-1B88-442B-90AE-5ABEE03F3794}">
      <dgm:prSet/>
      <dgm:spPr/>
      <dgm:t>
        <a:bodyPr/>
        <a:lstStyle/>
        <a:p>
          <a:endParaRPr lang="cs-CZ"/>
        </a:p>
      </dgm:t>
    </dgm:pt>
    <dgm:pt modelId="{C1FA2F80-3168-43FF-AD2D-C715409D120C}" type="sibTrans" cxnId="{6DCE42FC-1B88-442B-90AE-5ABEE03F3794}">
      <dgm:prSet/>
      <dgm:spPr/>
      <dgm:t>
        <a:bodyPr/>
        <a:lstStyle/>
        <a:p>
          <a:endParaRPr lang="cs-CZ"/>
        </a:p>
      </dgm:t>
    </dgm:pt>
    <dgm:pt modelId="{22E35516-EF17-4835-8C69-30DDF4D454BD}">
      <dgm:prSet/>
      <dgm:spPr/>
      <dgm:t>
        <a:bodyPr/>
        <a:lstStyle/>
        <a:p>
          <a:pPr rtl="0"/>
          <a:r>
            <a:rPr lang="cs-CZ" baseline="0" smtClean="0"/>
            <a:t>CO JE DŮVODEM?</a:t>
          </a:r>
          <a:endParaRPr lang="cs-CZ"/>
        </a:p>
      </dgm:t>
    </dgm:pt>
    <dgm:pt modelId="{D0D0DD16-A1CB-47B4-8C2D-E021EA140811}" type="parTrans" cxnId="{F0506D8F-54F4-473D-9574-98517130ABCF}">
      <dgm:prSet/>
      <dgm:spPr/>
      <dgm:t>
        <a:bodyPr/>
        <a:lstStyle/>
        <a:p>
          <a:endParaRPr lang="cs-CZ"/>
        </a:p>
      </dgm:t>
    </dgm:pt>
    <dgm:pt modelId="{CB4531D1-6C6C-4E36-BD96-F8394471555E}" type="sibTrans" cxnId="{F0506D8F-54F4-473D-9574-98517130ABCF}">
      <dgm:prSet/>
      <dgm:spPr/>
      <dgm:t>
        <a:bodyPr/>
        <a:lstStyle/>
        <a:p>
          <a:endParaRPr lang="cs-CZ"/>
        </a:p>
      </dgm:t>
    </dgm:pt>
    <dgm:pt modelId="{88A8A0A2-E4A7-4D27-AE79-475E04C1D904}" type="pres">
      <dgm:prSet presAssocID="{4C756ED7-710B-404D-9023-78C41EA4B6F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B82D70F5-C27C-4D69-ABA7-E08F0CF7D8A0}" type="pres">
      <dgm:prSet presAssocID="{142E3576-9FB8-41CE-83E1-6845CC182111}" presName="circ1" presStyleLbl="vennNode1" presStyleIdx="0" presStyleCnt="2" custScaleX="145106" custScaleY="100547" custLinFactNeighborX="-11307" custLinFactNeighborY="2709"/>
      <dgm:spPr/>
      <dgm:t>
        <a:bodyPr/>
        <a:lstStyle/>
        <a:p>
          <a:endParaRPr lang="cs-CZ"/>
        </a:p>
      </dgm:t>
    </dgm:pt>
    <dgm:pt modelId="{14BC3CFC-0B3E-4659-AD19-6B65FDF51CC5}" type="pres">
      <dgm:prSet presAssocID="{142E3576-9FB8-41CE-83E1-6845CC182111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46B0623-4004-434E-B046-6747FE036517}" type="pres">
      <dgm:prSet presAssocID="{22E35516-EF17-4835-8C69-30DDF4D454BD}" presName="circ2" presStyleLbl="vennNode1" presStyleIdx="1" presStyleCnt="2" custScaleX="63133" custScaleY="100547" custLinFactNeighborX="20139" custLinFactNeighborY="497"/>
      <dgm:spPr/>
      <dgm:t>
        <a:bodyPr/>
        <a:lstStyle/>
        <a:p>
          <a:endParaRPr lang="cs-CZ"/>
        </a:p>
      </dgm:t>
    </dgm:pt>
    <dgm:pt modelId="{207F10A1-D543-4E05-BC47-66D15F767EEF}" type="pres">
      <dgm:prSet presAssocID="{22E35516-EF17-4835-8C69-30DDF4D454B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2E182DD5-BEB4-4808-932C-11700F66EBB4}" type="presOf" srcId="{22E35516-EF17-4835-8C69-30DDF4D454BD}" destId="{A46B0623-4004-434E-B046-6747FE036517}" srcOrd="0" destOrd="0" presId="urn:microsoft.com/office/officeart/2005/8/layout/venn1"/>
    <dgm:cxn modelId="{6DCE42FC-1B88-442B-90AE-5ABEE03F3794}" srcId="{4C756ED7-710B-404D-9023-78C41EA4B6F4}" destId="{142E3576-9FB8-41CE-83E1-6845CC182111}" srcOrd="0" destOrd="0" parTransId="{DCCC3124-71EB-43A7-9A1B-0426F2C7D1EE}" sibTransId="{C1FA2F80-3168-43FF-AD2D-C715409D120C}"/>
    <dgm:cxn modelId="{69AAC250-3FDE-488F-91ED-131EBDCA852A}" type="presOf" srcId="{4C756ED7-710B-404D-9023-78C41EA4B6F4}" destId="{88A8A0A2-E4A7-4D27-AE79-475E04C1D904}" srcOrd="0" destOrd="0" presId="urn:microsoft.com/office/officeart/2005/8/layout/venn1"/>
    <dgm:cxn modelId="{BE9863F5-F690-4B1F-A442-9F14B1B49E96}" type="presOf" srcId="{142E3576-9FB8-41CE-83E1-6845CC182111}" destId="{14BC3CFC-0B3E-4659-AD19-6B65FDF51CC5}" srcOrd="1" destOrd="0" presId="urn:microsoft.com/office/officeart/2005/8/layout/venn1"/>
    <dgm:cxn modelId="{EE4FAFF5-D9EA-41F3-ACDA-B0A481B32C63}" type="presOf" srcId="{22E35516-EF17-4835-8C69-30DDF4D454BD}" destId="{207F10A1-D543-4E05-BC47-66D15F767EEF}" srcOrd="1" destOrd="0" presId="urn:microsoft.com/office/officeart/2005/8/layout/venn1"/>
    <dgm:cxn modelId="{F0506D8F-54F4-473D-9574-98517130ABCF}" srcId="{4C756ED7-710B-404D-9023-78C41EA4B6F4}" destId="{22E35516-EF17-4835-8C69-30DDF4D454BD}" srcOrd="1" destOrd="0" parTransId="{D0D0DD16-A1CB-47B4-8C2D-E021EA140811}" sibTransId="{CB4531D1-6C6C-4E36-BD96-F8394471555E}"/>
    <dgm:cxn modelId="{E9363705-D2B8-4EE8-81C5-63618A629959}" type="presOf" srcId="{142E3576-9FB8-41CE-83E1-6845CC182111}" destId="{B82D70F5-C27C-4D69-ABA7-E08F0CF7D8A0}" srcOrd="0" destOrd="0" presId="urn:microsoft.com/office/officeart/2005/8/layout/venn1"/>
    <dgm:cxn modelId="{C98CAB64-35E3-4605-A10B-A5120B58BE88}" type="presParOf" srcId="{88A8A0A2-E4A7-4D27-AE79-475E04C1D904}" destId="{B82D70F5-C27C-4D69-ABA7-E08F0CF7D8A0}" srcOrd="0" destOrd="0" presId="urn:microsoft.com/office/officeart/2005/8/layout/venn1"/>
    <dgm:cxn modelId="{F0F16989-BAD6-47F4-9B42-4E20726284F4}" type="presParOf" srcId="{88A8A0A2-E4A7-4D27-AE79-475E04C1D904}" destId="{14BC3CFC-0B3E-4659-AD19-6B65FDF51CC5}" srcOrd="1" destOrd="0" presId="urn:microsoft.com/office/officeart/2005/8/layout/venn1"/>
    <dgm:cxn modelId="{07D12732-7D54-4807-AB9E-F22EF8B04144}" type="presParOf" srcId="{88A8A0A2-E4A7-4D27-AE79-475E04C1D904}" destId="{A46B0623-4004-434E-B046-6747FE036517}" srcOrd="2" destOrd="0" presId="urn:microsoft.com/office/officeart/2005/8/layout/venn1"/>
    <dgm:cxn modelId="{ED6CE49C-BACD-4707-B87E-86917FD91967}" type="presParOf" srcId="{88A8A0A2-E4A7-4D27-AE79-475E04C1D904}" destId="{207F10A1-D543-4E05-BC47-66D15F767EEF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5B5CE4-FC4D-46ED-8740-D4842B543238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EDE1E45-D5C4-4F37-AB97-97143526E0C2}">
      <dgm:prSet custT="1"/>
      <dgm:spPr/>
      <dgm:t>
        <a:bodyPr/>
        <a:lstStyle/>
        <a:p>
          <a:pPr rtl="0"/>
          <a:r>
            <a:rPr lang="cs-CZ" sz="3200" baseline="0" smtClean="0"/>
            <a:t>Veřejné mínění je významným politickým činitelem a úkolem úředníků je na negitivní názory občanů reagovat.  Zafixování těchto postojů u veřejnosti má nežádoucí dopady na osobní percepci úředníka, pracovní spokojenost a pověst instituce.</a:t>
          </a:r>
          <a:endParaRPr lang="cs-CZ" sz="3200"/>
        </a:p>
      </dgm:t>
    </dgm:pt>
    <dgm:pt modelId="{2B9D16DE-517A-4E0E-B1B4-DA04AF719B26}" type="parTrans" cxnId="{006E04E4-DE29-47CD-91E8-E978E409ECE1}">
      <dgm:prSet/>
      <dgm:spPr/>
      <dgm:t>
        <a:bodyPr/>
        <a:lstStyle/>
        <a:p>
          <a:endParaRPr lang="cs-CZ"/>
        </a:p>
      </dgm:t>
    </dgm:pt>
    <dgm:pt modelId="{6576D5EB-7606-414A-A4B0-D60C906EC3BE}" type="sibTrans" cxnId="{006E04E4-DE29-47CD-91E8-E978E409ECE1}">
      <dgm:prSet/>
      <dgm:spPr/>
      <dgm:t>
        <a:bodyPr/>
        <a:lstStyle/>
        <a:p>
          <a:endParaRPr lang="cs-CZ"/>
        </a:p>
      </dgm:t>
    </dgm:pt>
    <dgm:pt modelId="{CB7BDBDB-42BE-4854-9C75-69974ED0BDB1}" type="pres">
      <dgm:prSet presAssocID="{825B5CE4-FC4D-46ED-8740-D4842B54323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42C7CE2-92A9-4B11-888D-3778D35EC785}" type="pres">
      <dgm:prSet presAssocID="{FEDE1E45-D5C4-4F37-AB97-97143526E0C2}" presName="node" presStyleLbl="node1" presStyleIdx="0" presStyleCnt="1" custScaleX="118835" custScaleY="100106" custRadScaleRad="100089" custRadScaleInc="-66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06E04E4-DE29-47CD-91E8-E978E409ECE1}" srcId="{825B5CE4-FC4D-46ED-8740-D4842B543238}" destId="{FEDE1E45-D5C4-4F37-AB97-97143526E0C2}" srcOrd="0" destOrd="0" parTransId="{2B9D16DE-517A-4E0E-B1B4-DA04AF719B26}" sibTransId="{6576D5EB-7606-414A-A4B0-D60C906EC3BE}"/>
    <dgm:cxn modelId="{DF4E95F6-A76F-449E-9E53-D9A36455B54F}" type="presOf" srcId="{825B5CE4-FC4D-46ED-8740-D4842B543238}" destId="{CB7BDBDB-42BE-4854-9C75-69974ED0BDB1}" srcOrd="0" destOrd="0" presId="urn:microsoft.com/office/officeart/2005/8/layout/cycle2"/>
    <dgm:cxn modelId="{00D6D339-1E69-4783-91A1-D3EB4A9939F1}" type="presOf" srcId="{FEDE1E45-D5C4-4F37-AB97-97143526E0C2}" destId="{842C7CE2-92A9-4B11-888D-3778D35EC785}" srcOrd="0" destOrd="0" presId="urn:microsoft.com/office/officeart/2005/8/layout/cycle2"/>
    <dgm:cxn modelId="{24BDD216-79A0-4B42-8543-C0D3C34EE1B6}" type="presParOf" srcId="{CB7BDBDB-42BE-4854-9C75-69974ED0BDB1}" destId="{842C7CE2-92A9-4B11-888D-3778D35EC78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7D5FFA-C922-4806-BF70-D1C76B6CD8FA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31C9E31-FB26-4227-8FA3-C0BAFAFC3E72}">
      <dgm:prSet phldrT="[Text]"/>
      <dgm:spPr/>
      <dgm:t>
        <a:bodyPr/>
        <a:lstStyle/>
        <a:p>
          <a:r>
            <a:rPr lang="cs-CZ" smtClean="0"/>
            <a:t>Důvěryhodnost</a:t>
          </a:r>
        </a:p>
        <a:p>
          <a:r>
            <a:rPr lang="cs-CZ" smtClean="0"/>
            <a:t>Obsahová jasnost</a:t>
          </a:r>
        </a:p>
        <a:p>
          <a:r>
            <a:rPr lang="cs-CZ" smtClean="0"/>
            <a:t>Konzistence sdělení</a:t>
          </a:r>
          <a:endParaRPr lang="cs-CZ"/>
        </a:p>
      </dgm:t>
    </dgm:pt>
    <dgm:pt modelId="{B6899F05-2364-4045-89DD-EF879CDE7399}" type="parTrans" cxnId="{EF26A701-38DF-48AC-A0EC-D143A55D9DA2}">
      <dgm:prSet/>
      <dgm:spPr/>
      <dgm:t>
        <a:bodyPr/>
        <a:lstStyle/>
        <a:p>
          <a:endParaRPr lang="cs-CZ"/>
        </a:p>
      </dgm:t>
    </dgm:pt>
    <dgm:pt modelId="{462DDA2D-0D02-40DC-8539-063580890BBF}" type="sibTrans" cxnId="{EF26A701-38DF-48AC-A0EC-D143A55D9DA2}">
      <dgm:prSet/>
      <dgm:spPr/>
      <dgm:t>
        <a:bodyPr/>
        <a:lstStyle/>
        <a:p>
          <a:endParaRPr lang="cs-CZ"/>
        </a:p>
      </dgm:t>
    </dgm:pt>
    <dgm:pt modelId="{3BC6E564-EB5E-4C60-9537-AEB7A9E037CE}">
      <dgm:prSet phldrT="[Text]"/>
      <dgm:spPr/>
      <dgm:t>
        <a:bodyPr/>
        <a:lstStyle/>
        <a:p>
          <a:r>
            <a:rPr lang="cs-CZ" smtClean="0"/>
            <a:t>Kontinuálnost sdělování</a:t>
          </a:r>
        </a:p>
        <a:p>
          <a:r>
            <a:rPr lang="cs-CZ" smtClean="0"/>
            <a:t>Kontextuální adekvátnost</a:t>
          </a:r>
        </a:p>
        <a:p>
          <a:r>
            <a:rPr lang="cs-CZ" smtClean="0"/>
            <a:t>Respekt </a:t>
          </a:r>
          <a:endParaRPr lang="cs-CZ"/>
        </a:p>
      </dgm:t>
    </dgm:pt>
    <dgm:pt modelId="{1DE34FB5-BAD1-4EEC-8ADA-EE03D05A722B}" type="parTrans" cxnId="{6FF3E359-767E-45CE-91E3-2D65471183CC}">
      <dgm:prSet/>
      <dgm:spPr/>
      <dgm:t>
        <a:bodyPr/>
        <a:lstStyle/>
        <a:p>
          <a:endParaRPr lang="cs-CZ"/>
        </a:p>
      </dgm:t>
    </dgm:pt>
    <dgm:pt modelId="{D2C5B55A-DF25-4150-B211-E77D6AE62B68}" type="sibTrans" cxnId="{6FF3E359-767E-45CE-91E3-2D65471183CC}">
      <dgm:prSet/>
      <dgm:spPr/>
      <dgm:t>
        <a:bodyPr/>
        <a:lstStyle/>
        <a:p>
          <a:endParaRPr lang="cs-CZ"/>
        </a:p>
      </dgm:t>
    </dgm:pt>
    <dgm:pt modelId="{9C4C5A02-D8E2-4A6D-83F9-C87F48EF0D6C}">
      <dgm:prSet phldrT="[Text]"/>
      <dgm:spPr/>
      <dgm:t>
        <a:bodyPr/>
        <a:lstStyle/>
        <a:p>
          <a:r>
            <a:rPr lang="cs-CZ" smtClean="0"/>
            <a:t>Správný komunikační prostředek</a:t>
          </a:r>
        </a:p>
        <a:p>
          <a:r>
            <a:rPr lang="cs-CZ" smtClean="0"/>
            <a:t>Orientace v problematice</a:t>
          </a:r>
        </a:p>
        <a:p>
          <a:r>
            <a:rPr lang="cs-CZ" smtClean="0"/>
            <a:t>Redukovat </a:t>
          </a:r>
          <a:endParaRPr lang="cs-CZ"/>
        </a:p>
      </dgm:t>
    </dgm:pt>
    <dgm:pt modelId="{E1B7E147-62B6-4F45-9939-F91270055992}" type="parTrans" cxnId="{53A93C66-36E5-4311-A5C7-58DB905A7C19}">
      <dgm:prSet/>
      <dgm:spPr/>
      <dgm:t>
        <a:bodyPr/>
        <a:lstStyle/>
        <a:p>
          <a:endParaRPr lang="cs-CZ"/>
        </a:p>
      </dgm:t>
    </dgm:pt>
    <dgm:pt modelId="{BCE57D94-74A5-4D36-8353-28BA89769AEF}" type="sibTrans" cxnId="{53A93C66-36E5-4311-A5C7-58DB905A7C19}">
      <dgm:prSet/>
      <dgm:spPr/>
      <dgm:t>
        <a:bodyPr/>
        <a:lstStyle/>
        <a:p>
          <a:endParaRPr lang="cs-CZ"/>
        </a:p>
      </dgm:t>
    </dgm:pt>
    <dgm:pt modelId="{A3458D07-0081-4955-B647-DD6555F8C314}" type="pres">
      <dgm:prSet presAssocID="{7C7D5FFA-C922-4806-BF70-D1C76B6CD8F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9A82ADC1-92DC-4334-BCDA-01081E341675}" type="pres">
      <dgm:prSet presAssocID="{F31C9E31-FB26-4227-8FA3-C0BAFAFC3E7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6BF4B7D-7908-4DEF-8C4D-EE01BA9948EA}" type="pres">
      <dgm:prSet presAssocID="{462DDA2D-0D02-40DC-8539-063580890BBF}" presName="sibTrans" presStyleCnt="0"/>
      <dgm:spPr/>
      <dgm:t>
        <a:bodyPr/>
        <a:lstStyle/>
        <a:p>
          <a:endParaRPr lang="cs-CZ"/>
        </a:p>
      </dgm:t>
    </dgm:pt>
    <dgm:pt modelId="{C6ADB6AC-0712-4D84-BC1E-71B13B5F9DF8}" type="pres">
      <dgm:prSet presAssocID="{3BC6E564-EB5E-4C60-9537-AEB7A9E037C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552A816-C3AB-43BC-A6AF-6945429388E3}" type="pres">
      <dgm:prSet presAssocID="{D2C5B55A-DF25-4150-B211-E77D6AE62B68}" presName="sibTrans" presStyleCnt="0"/>
      <dgm:spPr/>
      <dgm:t>
        <a:bodyPr/>
        <a:lstStyle/>
        <a:p>
          <a:endParaRPr lang="cs-CZ"/>
        </a:p>
      </dgm:t>
    </dgm:pt>
    <dgm:pt modelId="{0A24C3C9-C6A3-438E-AE1B-0AC0DC31259E}" type="pres">
      <dgm:prSet presAssocID="{9C4C5A02-D8E2-4A6D-83F9-C87F48EF0D6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53A93C66-36E5-4311-A5C7-58DB905A7C19}" srcId="{7C7D5FFA-C922-4806-BF70-D1C76B6CD8FA}" destId="{9C4C5A02-D8E2-4A6D-83F9-C87F48EF0D6C}" srcOrd="2" destOrd="0" parTransId="{E1B7E147-62B6-4F45-9939-F91270055992}" sibTransId="{BCE57D94-74A5-4D36-8353-28BA89769AEF}"/>
    <dgm:cxn modelId="{30086A4B-A7AD-418C-830C-5EFB72AD2FFA}" type="presOf" srcId="{9C4C5A02-D8E2-4A6D-83F9-C87F48EF0D6C}" destId="{0A24C3C9-C6A3-438E-AE1B-0AC0DC31259E}" srcOrd="0" destOrd="0" presId="urn:microsoft.com/office/officeart/2005/8/layout/hList6"/>
    <dgm:cxn modelId="{573C01C6-FCDC-4BE4-B1C8-C9B6BB596876}" type="presOf" srcId="{F31C9E31-FB26-4227-8FA3-C0BAFAFC3E72}" destId="{9A82ADC1-92DC-4334-BCDA-01081E341675}" srcOrd="0" destOrd="0" presId="urn:microsoft.com/office/officeart/2005/8/layout/hList6"/>
    <dgm:cxn modelId="{55E84310-9AF8-4293-8799-20D7E89F7409}" type="presOf" srcId="{3BC6E564-EB5E-4C60-9537-AEB7A9E037CE}" destId="{C6ADB6AC-0712-4D84-BC1E-71B13B5F9DF8}" srcOrd="0" destOrd="0" presId="urn:microsoft.com/office/officeart/2005/8/layout/hList6"/>
    <dgm:cxn modelId="{1F2E4C34-2B19-4287-977D-9CD3A1EBC6D1}" type="presOf" srcId="{7C7D5FFA-C922-4806-BF70-D1C76B6CD8FA}" destId="{A3458D07-0081-4955-B647-DD6555F8C314}" srcOrd="0" destOrd="0" presId="urn:microsoft.com/office/officeart/2005/8/layout/hList6"/>
    <dgm:cxn modelId="{EF26A701-38DF-48AC-A0EC-D143A55D9DA2}" srcId="{7C7D5FFA-C922-4806-BF70-D1C76B6CD8FA}" destId="{F31C9E31-FB26-4227-8FA3-C0BAFAFC3E72}" srcOrd="0" destOrd="0" parTransId="{B6899F05-2364-4045-89DD-EF879CDE7399}" sibTransId="{462DDA2D-0D02-40DC-8539-063580890BBF}"/>
    <dgm:cxn modelId="{6FF3E359-767E-45CE-91E3-2D65471183CC}" srcId="{7C7D5FFA-C922-4806-BF70-D1C76B6CD8FA}" destId="{3BC6E564-EB5E-4C60-9537-AEB7A9E037CE}" srcOrd="1" destOrd="0" parTransId="{1DE34FB5-BAD1-4EEC-8ADA-EE03D05A722B}" sibTransId="{D2C5B55A-DF25-4150-B211-E77D6AE62B68}"/>
    <dgm:cxn modelId="{BF21F6AB-BE1D-4600-A291-A9B92A1EFC24}" type="presParOf" srcId="{A3458D07-0081-4955-B647-DD6555F8C314}" destId="{9A82ADC1-92DC-4334-BCDA-01081E341675}" srcOrd="0" destOrd="0" presId="urn:microsoft.com/office/officeart/2005/8/layout/hList6"/>
    <dgm:cxn modelId="{38A5E505-3927-4D52-86E6-DA329493ACDE}" type="presParOf" srcId="{A3458D07-0081-4955-B647-DD6555F8C314}" destId="{B6BF4B7D-7908-4DEF-8C4D-EE01BA9948EA}" srcOrd="1" destOrd="0" presId="urn:microsoft.com/office/officeart/2005/8/layout/hList6"/>
    <dgm:cxn modelId="{ED507C8D-C206-4465-8169-122E0C0514E0}" type="presParOf" srcId="{A3458D07-0081-4955-B647-DD6555F8C314}" destId="{C6ADB6AC-0712-4D84-BC1E-71B13B5F9DF8}" srcOrd="2" destOrd="0" presId="urn:microsoft.com/office/officeart/2005/8/layout/hList6"/>
    <dgm:cxn modelId="{C08C2234-9A55-4C38-B434-8332FD3B7053}" type="presParOf" srcId="{A3458D07-0081-4955-B647-DD6555F8C314}" destId="{2552A816-C3AB-43BC-A6AF-6945429388E3}" srcOrd="3" destOrd="0" presId="urn:microsoft.com/office/officeart/2005/8/layout/hList6"/>
    <dgm:cxn modelId="{DC7F4B32-5667-4859-8E06-4DEA783E9E21}" type="presParOf" srcId="{A3458D07-0081-4955-B647-DD6555F8C314}" destId="{0A24C3C9-C6A3-438E-AE1B-0AC0DC31259E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53B1BCA-2B94-44BD-94A8-0C64F7BE8F20}" type="doc">
      <dgm:prSet loTypeId="urn:microsoft.com/office/officeart/2005/8/layout/hList6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A6CAC88-189B-49CA-AB14-DAD85C6BDA90}">
      <dgm:prSet phldrT="[Text]" phldr="1"/>
      <dgm:spPr/>
      <dgm:t>
        <a:bodyPr/>
        <a:lstStyle/>
        <a:p>
          <a:endParaRPr lang="cs-CZ"/>
        </a:p>
      </dgm:t>
    </dgm:pt>
    <dgm:pt modelId="{0884B17E-202A-4353-B3B5-BC12F2129A3A}" type="parTrans" cxnId="{941F5AF5-AF09-4F30-9DEC-D70EF47ED1AF}">
      <dgm:prSet/>
      <dgm:spPr/>
      <dgm:t>
        <a:bodyPr/>
        <a:lstStyle/>
        <a:p>
          <a:endParaRPr lang="cs-CZ"/>
        </a:p>
      </dgm:t>
    </dgm:pt>
    <dgm:pt modelId="{9575A132-07A9-40E1-B3D6-5F16111FF9E1}" type="sibTrans" cxnId="{941F5AF5-AF09-4F30-9DEC-D70EF47ED1AF}">
      <dgm:prSet/>
      <dgm:spPr/>
      <dgm:t>
        <a:bodyPr/>
        <a:lstStyle/>
        <a:p>
          <a:endParaRPr lang="cs-CZ"/>
        </a:p>
      </dgm:t>
    </dgm:pt>
    <dgm:pt modelId="{D9D9C430-A3AF-468E-8C6C-5755008A49A4}">
      <dgm:prSet phldrT="[Text]" phldr="1"/>
      <dgm:spPr/>
      <dgm:t>
        <a:bodyPr/>
        <a:lstStyle/>
        <a:p>
          <a:endParaRPr lang="cs-CZ"/>
        </a:p>
      </dgm:t>
    </dgm:pt>
    <dgm:pt modelId="{F9CBB0F5-4D60-48B4-A65F-37E4FE8139C9}" type="parTrans" cxnId="{AC130E3F-3D4D-4169-A00E-8E940808F0DB}">
      <dgm:prSet/>
      <dgm:spPr/>
      <dgm:t>
        <a:bodyPr/>
        <a:lstStyle/>
        <a:p>
          <a:endParaRPr lang="cs-CZ"/>
        </a:p>
      </dgm:t>
    </dgm:pt>
    <dgm:pt modelId="{1D2EB814-DE11-424B-8FE6-68F83D30AD80}" type="sibTrans" cxnId="{AC130E3F-3D4D-4169-A00E-8E940808F0DB}">
      <dgm:prSet/>
      <dgm:spPr/>
      <dgm:t>
        <a:bodyPr/>
        <a:lstStyle/>
        <a:p>
          <a:endParaRPr lang="cs-CZ"/>
        </a:p>
      </dgm:t>
    </dgm:pt>
    <dgm:pt modelId="{3C7ABF0B-9566-4CAE-9CAF-2E8423F686CF}">
      <dgm:prSet phldrT="[Text]"/>
      <dgm:spPr/>
      <dgm:t>
        <a:bodyPr/>
        <a:lstStyle/>
        <a:p>
          <a:r>
            <a:rPr lang="cs-CZ" smtClean="0"/>
            <a:t>Autoritativnost</a:t>
          </a:r>
        </a:p>
        <a:p>
          <a:endParaRPr lang="cs-CZ"/>
        </a:p>
      </dgm:t>
    </dgm:pt>
    <dgm:pt modelId="{639E5956-FE5B-4492-8EB2-6677279D8B32}" type="parTrans" cxnId="{C3849A8B-8DF7-49A9-AAE5-5050F9ACBFB8}">
      <dgm:prSet/>
      <dgm:spPr/>
      <dgm:t>
        <a:bodyPr/>
        <a:lstStyle/>
        <a:p>
          <a:endParaRPr lang="cs-CZ"/>
        </a:p>
      </dgm:t>
    </dgm:pt>
    <dgm:pt modelId="{0E36536F-5940-4AE5-A12C-0F3CDA6B465D}" type="sibTrans" cxnId="{C3849A8B-8DF7-49A9-AAE5-5050F9ACBFB8}">
      <dgm:prSet/>
      <dgm:spPr/>
      <dgm:t>
        <a:bodyPr/>
        <a:lstStyle/>
        <a:p>
          <a:endParaRPr lang="cs-CZ"/>
        </a:p>
      </dgm:t>
    </dgm:pt>
    <dgm:pt modelId="{C5C7041F-3A6B-495A-A6E1-7E9E979EB453}">
      <dgm:prSet phldrT="[Text]"/>
      <dgm:spPr/>
      <dgm:t>
        <a:bodyPr/>
        <a:lstStyle/>
        <a:p>
          <a:r>
            <a:rPr lang="cs-CZ" smtClean="0"/>
            <a:t>Nepřipravenost</a:t>
          </a:r>
          <a:endParaRPr lang="cs-CZ"/>
        </a:p>
      </dgm:t>
    </dgm:pt>
    <dgm:pt modelId="{91E4FF90-6D37-48C3-A1BC-F6E4DCD3F7BD}" type="parTrans" cxnId="{EE2298B8-1D2D-4252-8AAC-D0B8F4FA990B}">
      <dgm:prSet/>
      <dgm:spPr/>
      <dgm:t>
        <a:bodyPr/>
        <a:lstStyle/>
        <a:p>
          <a:endParaRPr lang="cs-CZ"/>
        </a:p>
      </dgm:t>
    </dgm:pt>
    <dgm:pt modelId="{9DBF6EB7-0E77-4C8D-8F91-2A2856ED35F8}" type="sibTrans" cxnId="{EE2298B8-1D2D-4252-8AAC-D0B8F4FA990B}">
      <dgm:prSet/>
      <dgm:spPr/>
      <dgm:t>
        <a:bodyPr/>
        <a:lstStyle/>
        <a:p>
          <a:endParaRPr lang="cs-CZ"/>
        </a:p>
      </dgm:t>
    </dgm:pt>
    <dgm:pt modelId="{8B9E9307-5AEB-4E8A-B3AC-726845C16B2A}">
      <dgm:prSet phldrT="[Text]" phldr="1"/>
      <dgm:spPr/>
      <dgm:t>
        <a:bodyPr/>
        <a:lstStyle/>
        <a:p>
          <a:endParaRPr lang="cs-CZ"/>
        </a:p>
      </dgm:t>
    </dgm:pt>
    <dgm:pt modelId="{158E50AB-998A-4D31-BF1E-8F5578F3FBDC}" type="parTrans" cxnId="{D47642AF-CB12-4B8E-9016-7BD167D13620}">
      <dgm:prSet/>
      <dgm:spPr/>
      <dgm:t>
        <a:bodyPr/>
        <a:lstStyle/>
        <a:p>
          <a:endParaRPr lang="cs-CZ"/>
        </a:p>
      </dgm:t>
    </dgm:pt>
    <dgm:pt modelId="{9CC6A8F8-D45F-44C7-9EB0-CEDC31BB9EBD}" type="sibTrans" cxnId="{D47642AF-CB12-4B8E-9016-7BD167D13620}">
      <dgm:prSet/>
      <dgm:spPr/>
      <dgm:t>
        <a:bodyPr/>
        <a:lstStyle/>
        <a:p>
          <a:endParaRPr lang="cs-CZ"/>
        </a:p>
      </dgm:t>
    </dgm:pt>
    <dgm:pt modelId="{58700D65-7B08-4A04-8879-9B3648D6ADBE}">
      <dgm:prSet phldrT="[Text]"/>
      <dgm:spPr/>
      <dgm:t>
        <a:bodyPr/>
        <a:lstStyle/>
        <a:p>
          <a:r>
            <a:rPr lang="cs-CZ" smtClean="0"/>
            <a:t>Nedostatečná úroveň informací</a:t>
          </a:r>
          <a:endParaRPr lang="cs-CZ"/>
        </a:p>
      </dgm:t>
    </dgm:pt>
    <dgm:pt modelId="{50F04672-610B-4594-969A-9D49C0A26D7D}" type="parTrans" cxnId="{D49F1AE8-4F4D-4DEA-91A8-74ED162F2BF3}">
      <dgm:prSet/>
      <dgm:spPr/>
      <dgm:t>
        <a:bodyPr/>
        <a:lstStyle/>
        <a:p>
          <a:endParaRPr lang="cs-CZ"/>
        </a:p>
      </dgm:t>
    </dgm:pt>
    <dgm:pt modelId="{9BB34AC6-2E9C-4C35-94C8-80D04EA473A6}" type="sibTrans" cxnId="{D49F1AE8-4F4D-4DEA-91A8-74ED162F2BF3}">
      <dgm:prSet/>
      <dgm:spPr/>
      <dgm:t>
        <a:bodyPr/>
        <a:lstStyle/>
        <a:p>
          <a:endParaRPr lang="cs-CZ"/>
        </a:p>
      </dgm:t>
    </dgm:pt>
    <dgm:pt modelId="{6A84B76D-BE33-4F20-9373-C0ED08C3B660}">
      <dgm:prSet phldrT="[Text]"/>
      <dgm:spPr/>
      <dgm:t>
        <a:bodyPr/>
        <a:lstStyle/>
        <a:p>
          <a:r>
            <a:rPr lang="cs-CZ" smtClean="0"/>
            <a:t>Neochota naslouchat</a:t>
          </a:r>
          <a:endParaRPr lang="cs-CZ"/>
        </a:p>
      </dgm:t>
    </dgm:pt>
    <dgm:pt modelId="{9CFA0D1F-7178-4455-9322-F662A32DF334}" type="parTrans" cxnId="{CA315AED-8A6D-44C3-A810-978C9F661DEA}">
      <dgm:prSet/>
      <dgm:spPr/>
      <dgm:t>
        <a:bodyPr/>
        <a:lstStyle/>
        <a:p>
          <a:endParaRPr lang="cs-CZ"/>
        </a:p>
      </dgm:t>
    </dgm:pt>
    <dgm:pt modelId="{65414FC1-741E-49C3-BBE4-9DD394EF101E}" type="sibTrans" cxnId="{CA315AED-8A6D-44C3-A810-978C9F661DEA}">
      <dgm:prSet/>
      <dgm:spPr/>
      <dgm:t>
        <a:bodyPr/>
        <a:lstStyle/>
        <a:p>
          <a:endParaRPr lang="cs-CZ"/>
        </a:p>
      </dgm:t>
    </dgm:pt>
    <dgm:pt modelId="{4ACB2415-F294-402E-8031-20AAF2B4CE93}">
      <dgm:prSet phldrT="[Text]"/>
      <dgm:spPr/>
      <dgm:t>
        <a:bodyPr/>
        <a:lstStyle/>
        <a:p>
          <a:r>
            <a:rPr lang="cs-CZ" smtClean="0"/>
            <a:t>Selekce informací</a:t>
          </a:r>
          <a:endParaRPr lang="cs-CZ"/>
        </a:p>
      </dgm:t>
    </dgm:pt>
    <dgm:pt modelId="{52D0F469-FE95-4DFE-B1B3-39A9D2C9FEB9}" type="sibTrans" cxnId="{6C0051EB-555C-44F3-ACF4-3EE89A108D47}">
      <dgm:prSet/>
      <dgm:spPr/>
      <dgm:t>
        <a:bodyPr/>
        <a:lstStyle/>
        <a:p>
          <a:endParaRPr lang="cs-CZ"/>
        </a:p>
      </dgm:t>
    </dgm:pt>
    <dgm:pt modelId="{10E6E673-FEC7-43FD-B3DA-A149A04226D2}" type="parTrans" cxnId="{6C0051EB-555C-44F3-ACF4-3EE89A108D47}">
      <dgm:prSet/>
      <dgm:spPr/>
      <dgm:t>
        <a:bodyPr/>
        <a:lstStyle/>
        <a:p>
          <a:endParaRPr lang="cs-CZ"/>
        </a:p>
      </dgm:t>
    </dgm:pt>
    <dgm:pt modelId="{AE5C7154-F5C3-4B0A-A1FD-4FE0CB509826}">
      <dgm:prSet phldrT="[Text]"/>
      <dgm:spPr/>
      <dgm:t>
        <a:bodyPr/>
        <a:lstStyle/>
        <a:p>
          <a:r>
            <a:rPr lang="cs-CZ" smtClean="0"/>
            <a:t>Snaha zamlčovat</a:t>
          </a:r>
          <a:endParaRPr lang="cs-CZ"/>
        </a:p>
      </dgm:t>
    </dgm:pt>
    <dgm:pt modelId="{09F1A0F0-CD0B-49F3-8387-42ACB2F2FA8F}" type="parTrans" cxnId="{90E93249-55BB-4EDE-BCE0-8E68841310CA}">
      <dgm:prSet/>
      <dgm:spPr/>
      <dgm:t>
        <a:bodyPr/>
        <a:lstStyle/>
        <a:p>
          <a:endParaRPr lang="cs-CZ"/>
        </a:p>
      </dgm:t>
    </dgm:pt>
    <dgm:pt modelId="{1ED09127-6DEF-4950-AF73-48C5504CA4CD}" type="sibTrans" cxnId="{90E93249-55BB-4EDE-BCE0-8E68841310CA}">
      <dgm:prSet/>
      <dgm:spPr/>
      <dgm:t>
        <a:bodyPr/>
        <a:lstStyle/>
        <a:p>
          <a:endParaRPr lang="cs-CZ"/>
        </a:p>
      </dgm:t>
    </dgm:pt>
    <dgm:pt modelId="{EE5BB76F-7214-4446-91FB-FC98B73B79B0}">
      <dgm:prSet phldrT="[Text]"/>
      <dgm:spPr/>
      <dgm:t>
        <a:bodyPr/>
        <a:lstStyle/>
        <a:p>
          <a:r>
            <a:rPr lang="cs-CZ" smtClean="0"/>
            <a:t>Absence zpětné vazby</a:t>
          </a:r>
          <a:endParaRPr lang="cs-CZ"/>
        </a:p>
      </dgm:t>
    </dgm:pt>
    <dgm:pt modelId="{2988C665-DA64-42D5-A06A-B2260BB2D116}" type="parTrans" cxnId="{A5635584-550B-4D19-BBCA-0764250701E4}">
      <dgm:prSet/>
      <dgm:spPr/>
      <dgm:t>
        <a:bodyPr/>
        <a:lstStyle/>
        <a:p>
          <a:endParaRPr lang="cs-CZ"/>
        </a:p>
      </dgm:t>
    </dgm:pt>
    <dgm:pt modelId="{2691DD7B-38B3-4EE7-8C34-2AB0A00DEC39}" type="sibTrans" cxnId="{A5635584-550B-4D19-BBCA-0764250701E4}">
      <dgm:prSet/>
      <dgm:spPr/>
      <dgm:t>
        <a:bodyPr/>
        <a:lstStyle/>
        <a:p>
          <a:endParaRPr lang="cs-CZ"/>
        </a:p>
      </dgm:t>
    </dgm:pt>
    <dgm:pt modelId="{157EF77E-D866-4233-B6F6-ABD544C71A6C}" type="pres">
      <dgm:prSet presAssocID="{553B1BCA-2B94-44BD-94A8-0C64F7BE8F2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BA7B710-E44C-4A2F-9A3D-3473EC61284F}" type="pres">
      <dgm:prSet presAssocID="{FA6CAC88-189B-49CA-AB14-DAD85C6BDA90}" presName="node" presStyleLbl="node1" presStyleIdx="0" presStyleCnt="3" custScaleX="73449" custScaleY="7317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F985A2F-83E5-4573-8B5A-3B3CB2E48BED}" type="pres">
      <dgm:prSet presAssocID="{9575A132-07A9-40E1-B3D6-5F16111FF9E1}" presName="sibTrans" presStyleCnt="0"/>
      <dgm:spPr/>
    </dgm:pt>
    <dgm:pt modelId="{F389892E-BBEA-4599-9B58-9AEAFE2C9F83}" type="pres">
      <dgm:prSet presAssocID="{D9D9C430-A3AF-468E-8C6C-5755008A49A4}" presName="node" presStyleLbl="node1" presStyleIdx="1" presStyleCnt="3" custScaleX="65395" custScaleY="6585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993AF82-4656-4A16-9388-1D4E05F211C1}" type="pres">
      <dgm:prSet presAssocID="{1D2EB814-DE11-424B-8FE6-68F83D30AD80}" presName="sibTrans" presStyleCnt="0"/>
      <dgm:spPr/>
    </dgm:pt>
    <dgm:pt modelId="{28E55E12-4381-4A99-AED1-563C2EBFC0FB}" type="pres">
      <dgm:prSet presAssocID="{8B9E9307-5AEB-4E8A-B3AC-726845C16B2A}" presName="node" presStyleLbl="node1" presStyleIdx="2" presStyleCnt="3" custScaleX="67046" custScaleY="7402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3849A8B-8DF7-49A9-AAE5-5050F9ACBFB8}" srcId="{D9D9C430-A3AF-468E-8C6C-5755008A49A4}" destId="{3C7ABF0B-9566-4CAE-9CAF-2E8423F686CF}" srcOrd="0" destOrd="0" parTransId="{639E5956-FE5B-4492-8EB2-6677279D8B32}" sibTransId="{0E36536F-5940-4AE5-A12C-0F3CDA6B465D}"/>
    <dgm:cxn modelId="{EE2298B8-1D2D-4252-8AAC-D0B8F4FA990B}" srcId="{D9D9C430-A3AF-468E-8C6C-5755008A49A4}" destId="{C5C7041F-3A6B-495A-A6E1-7E9E979EB453}" srcOrd="1" destOrd="0" parTransId="{91E4FF90-6D37-48C3-A1BC-F6E4DCD3F7BD}" sibTransId="{9DBF6EB7-0E77-4C8D-8F91-2A2856ED35F8}"/>
    <dgm:cxn modelId="{3DA7BEA1-2A58-4F22-A9D2-B101D630A469}" type="presOf" srcId="{6A84B76D-BE33-4F20-9373-C0ED08C3B660}" destId="{28E55E12-4381-4A99-AED1-563C2EBFC0FB}" srcOrd="0" destOrd="2" presId="urn:microsoft.com/office/officeart/2005/8/layout/hList6"/>
    <dgm:cxn modelId="{0F755329-EBE3-4EB9-B65F-499AE3095025}" type="presOf" srcId="{EE5BB76F-7214-4446-91FB-FC98B73B79B0}" destId="{EBA7B710-E44C-4A2F-9A3D-3473EC61284F}" srcOrd="0" destOrd="3" presId="urn:microsoft.com/office/officeart/2005/8/layout/hList6"/>
    <dgm:cxn modelId="{90E93249-55BB-4EDE-BCE0-8E68841310CA}" srcId="{FA6CAC88-189B-49CA-AB14-DAD85C6BDA90}" destId="{AE5C7154-F5C3-4B0A-A1FD-4FE0CB509826}" srcOrd="1" destOrd="0" parTransId="{09F1A0F0-CD0B-49F3-8387-42ACB2F2FA8F}" sibTransId="{1ED09127-6DEF-4950-AF73-48C5504CA4CD}"/>
    <dgm:cxn modelId="{CA182ECD-896B-40E6-AE35-BD3D13EE38D5}" type="presOf" srcId="{AE5C7154-F5C3-4B0A-A1FD-4FE0CB509826}" destId="{EBA7B710-E44C-4A2F-9A3D-3473EC61284F}" srcOrd="0" destOrd="2" presId="urn:microsoft.com/office/officeart/2005/8/layout/hList6"/>
    <dgm:cxn modelId="{CA315AED-8A6D-44C3-A810-978C9F661DEA}" srcId="{8B9E9307-5AEB-4E8A-B3AC-726845C16B2A}" destId="{6A84B76D-BE33-4F20-9373-C0ED08C3B660}" srcOrd="1" destOrd="0" parTransId="{9CFA0D1F-7178-4455-9322-F662A32DF334}" sibTransId="{65414FC1-741E-49C3-BBE4-9DD394EF101E}"/>
    <dgm:cxn modelId="{45B17C6C-0BFE-40C4-AE75-205B1E69CE48}" type="presOf" srcId="{FA6CAC88-189B-49CA-AB14-DAD85C6BDA90}" destId="{EBA7B710-E44C-4A2F-9A3D-3473EC61284F}" srcOrd="0" destOrd="0" presId="urn:microsoft.com/office/officeart/2005/8/layout/hList6"/>
    <dgm:cxn modelId="{0C4A31D8-A5FB-41A3-AE1D-82D036F712FB}" type="presOf" srcId="{553B1BCA-2B94-44BD-94A8-0C64F7BE8F20}" destId="{157EF77E-D866-4233-B6F6-ABD544C71A6C}" srcOrd="0" destOrd="0" presId="urn:microsoft.com/office/officeart/2005/8/layout/hList6"/>
    <dgm:cxn modelId="{13F73BD0-0C21-43E0-BE3E-F03AD2F58712}" type="presOf" srcId="{D9D9C430-A3AF-468E-8C6C-5755008A49A4}" destId="{F389892E-BBEA-4599-9B58-9AEAFE2C9F83}" srcOrd="0" destOrd="0" presId="urn:microsoft.com/office/officeart/2005/8/layout/hList6"/>
    <dgm:cxn modelId="{D49F1AE8-4F4D-4DEA-91A8-74ED162F2BF3}" srcId="{8B9E9307-5AEB-4E8A-B3AC-726845C16B2A}" destId="{58700D65-7B08-4A04-8879-9B3648D6ADBE}" srcOrd="0" destOrd="0" parTransId="{50F04672-610B-4594-969A-9D49C0A26D7D}" sibTransId="{9BB34AC6-2E9C-4C35-94C8-80D04EA473A6}"/>
    <dgm:cxn modelId="{D47642AF-CB12-4B8E-9016-7BD167D13620}" srcId="{553B1BCA-2B94-44BD-94A8-0C64F7BE8F20}" destId="{8B9E9307-5AEB-4E8A-B3AC-726845C16B2A}" srcOrd="2" destOrd="0" parTransId="{158E50AB-998A-4D31-BF1E-8F5578F3FBDC}" sibTransId="{9CC6A8F8-D45F-44C7-9EB0-CEDC31BB9EBD}"/>
    <dgm:cxn modelId="{F2EBB65E-700B-4E3E-95EA-555F4AFADD4A}" type="presOf" srcId="{58700D65-7B08-4A04-8879-9B3648D6ADBE}" destId="{28E55E12-4381-4A99-AED1-563C2EBFC0FB}" srcOrd="0" destOrd="1" presId="urn:microsoft.com/office/officeart/2005/8/layout/hList6"/>
    <dgm:cxn modelId="{AC130E3F-3D4D-4169-A00E-8E940808F0DB}" srcId="{553B1BCA-2B94-44BD-94A8-0C64F7BE8F20}" destId="{D9D9C430-A3AF-468E-8C6C-5755008A49A4}" srcOrd="1" destOrd="0" parTransId="{F9CBB0F5-4D60-48B4-A65F-37E4FE8139C9}" sibTransId="{1D2EB814-DE11-424B-8FE6-68F83D30AD80}"/>
    <dgm:cxn modelId="{6C0051EB-555C-44F3-ACF4-3EE89A108D47}" srcId="{FA6CAC88-189B-49CA-AB14-DAD85C6BDA90}" destId="{4ACB2415-F294-402E-8031-20AAF2B4CE93}" srcOrd="0" destOrd="0" parTransId="{10E6E673-FEC7-43FD-B3DA-A149A04226D2}" sibTransId="{52D0F469-FE95-4DFE-B1B3-39A9D2C9FEB9}"/>
    <dgm:cxn modelId="{6CC097A6-86B3-42D3-A4F7-9D1218AFD7CA}" type="presOf" srcId="{8B9E9307-5AEB-4E8A-B3AC-726845C16B2A}" destId="{28E55E12-4381-4A99-AED1-563C2EBFC0FB}" srcOrd="0" destOrd="0" presId="urn:microsoft.com/office/officeart/2005/8/layout/hList6"/>
    <dgm:cxn modelId="{A5635584-550B-4D19-BBCA-0764250701E4}" srcId="{FA6CAC88-189B-49CA-AB14-DAD85C6BDA90}" destId="{EE5BB76F-7214-4446-91FB-FC98B73B79B0}" srcOrd="2" destOrd="0" parTransId="{2988C665-DA64-42D5-A06A-B2260BB2D116}" sibTransId="{2691DD7B-38B3-4EE7-8C34-2AB0A00DEC39}"/>
    <dgm:cxn modelId="{8207D7E1-6D15-4B4D-AFB2-E352C236E15E}" type="presOf" srcId="{C5C7041F-3A6B-495A-A6E1-7E9E979EB453}" destId="{F389892E-BBEA-4599-9B58-9AEAFE2C9F83}" srcOrd="0" destOrd="2" presId="urn:microsoft.com/office/officeart/2005/8/layout/hList6"/>
    <dgm:cxn modelId="{C655FC66-A61A-421B-BB7E-DB0A9CE6ADDE}" type="presOf" srcId="{3C7ABF0B-9566-4CAE-9CAF-2E8423F686CF}" destId="{F389892E-BBEA-4599-9B58-9AEAFE2C9F83}" srcOrd="0" destOrd="1" presId="urn:microsoft.com/office/officeart/2005/8/layout/hList6"/>
    <dgm:cxn modelId="{941F5AF5-AF09-4F30-9DEC-D70EF47ED1AF}" srcId="{553B1BCA-2B94-44BD-94A8-0C64F7BE8F20}" destId="{FA6CAC88-189B-49CA-AB14-DAD85C6BDA90}" srcOrd="0" destOrd="0" parTransId="{0884B17E-202A-4353-B3B5-BC12F2129A3A}" sibTransId="{9575A132-07A9-40E1-B3D6-5F16111FF9E1}"/>
    <dgm:cxn modelId="{826B4B6F-83F9-490C-8A4E-E0A7868B33AD}" type="presOf" srcId="{4ACB2415-F294-402E-8031-20AAF2B4CE93}" destId="{EBA7B710-E44C-4A2F-9A3D-3473EC61284F}" srcOrd="0" destOrd="1" presId="urn:microsoft.com/office/officeart/2005/8/layout/hList6"/>
    <dgm:cxn modelId="{C68A9397-EEB0-4AC8-BC79-316030210A44}" type="presParOf" srcId="{157EF77E-D866-4233-B6F6-ABD544C71A6C}" destId="{EBA7B710-E44C-4A2F-9A3D-3473EC61284F}" srcOrd="0" destOrd="0" presId="urn:microsoft.com/office/officeart/2005/8/layout/hList6"/>
    <dgm:cxn modelId="{B01FB347-DA0D-4154-8611-205DA093DA57}" type="presParOf" srcId="{157EF77E-D866-4233-B6F6-ABD544C71A6C}" destId="{1F985A2F-83E5-4573-8B5A-3B3CB2E48BED}" srcOrd="1" destOrd="0" presId="urn:microsoft.com/office/officeart/2005/8/layout/hList6"/>
    <dgm:cxn modelId="{1792112A-461B-4279-B7F0-08CD527BB279}" type="presParOf" srcId="{157EF77E-D866-4233-B6F6-ABD544C71A6C}" destId="{F389892E-BBEA-4599-9B58-9AEAFE2C9F83}" srcOrd="2" destOrd="0" presId="urn:microsoft.com/office/officeart/2005/8/layout/hList6"/>
    <dgm:cxn modelId="{A80CB234-4BD4-482B-A871-3C2B1D40F4E6}" type="presParOf" srcId="{157EF77E-D866-4233-B6F6-ABD544C71A6C}" destId="{0993AF82-4656-4A16-9388-1D4E05F211C1}" srcOrd="3" destOrd="0" presId="urn:microsoft.com/office/officeart/2005/8/layout/hList6"/>
    <dgm:cxn modelId="{563B5305-F43C-455B-BBEE-8EE9C666E73A}" type="presParOf" srcId="{157EF77E-D866-4233-B6F6-ABD544C71A6C}" destId="{28E55E12-4381-4A99-AED1-563C2EBFC0FB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2D70F5-C27C-4D69-ABA7-E08F0CF7D8A0}">
      <dsp:nvSpPr>
        <dsp:cNvPr id="0" name=""/>
        <dsp:cNvSpPr/>
      </dsp:nvSpPr>
      <dsp:spPr>
        <a:xfrm>
          <a:off x="12045" y="0"/>
          <a:ext cx="6235170" cy="432048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kern="1200" baseline="0" smtClean="0"/>
            <a:t>Občané uvádějí pozitivní vlastnosti jako ideální. Neodpovídají tedy osobní zkušenosti, na rozdíl od negativních charakteristik, které byly výsledkem zkušenosti z jednání na úřadech.</a:t>
          </a:r>
          <a:endParaRPr lang="cs-CZ" sz="2800" kern="1200"/>
        </a:p>
      </dsp:txBody>
      <dsp:txXfrm>
        <a:off x="882722" y="509477"/>
        <a:ext cx="3595053" cy="3301525"/>
      </dsp:txXfrm>
    </dsp:sp>
    <dsp:sp modelId="{A46B0623-4004-434E-B046-6747FE036517}">
      <dsp:nvSpPr>
        <dsp:cNvPr id="0" name=""/>
        <dsp:cNvSpPr/>
      </dsp:nvSpPr>
      <dsp:spPr>
        <a:xfrm>
          <a:off x="5853909" y="0"/>
          <a:ext cx="2712810" cy="432048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baseline="0" smtClean="0"/>
            <a:t>CO JE DŮVODEM?</a:t>
          </a:r>
          <a:endParaRPr lang="cs-CZ" sz="2300" kern="1200"/>
        </a:p>
      </dsp:txBody>
      <dsp:txXfrm>
        <a:off x="6623761" y="509477"/>
        <a:ext cx="1564142" cy="33015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2C7CE2-92A9-4B11-888D-3778D35EC785}">
      <dsp:nvSpPr>
        <dsp:cNvPr id="0" name=""/>
        <dsp:cNvSpPr/>
      </dsp:nvSpPr>
      <dsp:spPr>
        <a:xfrm>
          <a:off x="720085" y="8"/>
          <a:ext cx="6331938" cy="53339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kern="1200" baseline="0" smtClean="0"/>
            <a:t>Veřejné mínění je významným politickým činitelem a úkolem úředníků je na negitivní názory občanů reagovat.  Zafixování těchto postojů u veřejnosti má nežádoucí dopady na osobní percepci úředníka, pracovní spokojenost a pověst instituce.</a:t>
          </a:r>
          <a:endParaRPr lang="cs-CZ" sz="3200" kern="1200"/>
        </a:p>
      </dsp:txBody>
      <dsp:txXfrm>
        <a:off x="1647376" y="781153"/>
        <a:ext cx="4477356" cy="37717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F0C4-42DD-47EC-B139-1F2BCD31D01E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76F8B9C-9269-4152-8B23-78B3740825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F0C4-42DD-47EC-B139-1F2BCD31D01E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F8B9C-9269-4152-8B23-78B3740825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F0C4-42DD-47EC-B139-1F2BCD31D01E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F8B9C-9269-4152-8B23-78B3740825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F0C4-42DD-47EC-B139-1F2BCD31D01E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F8B9C-9269-4152-8B23-78B3740825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F0C4-42DD-47EC-B139-1F2BCD31D01E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F8B9C-9269-4152-8B23-78B3740825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F0C4-42DD-47EC-B139-1F2BCD31D01E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F8B9C-9269-4152-8B23-78B374082548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F0C4-42DD-47EC-B139-1F2BCD31D01E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F8B9C-9269-4152-8B23-78B374082548}" type="slidenum">
              <a:rPr lang="cs-CZ" smtClean="0"/>
              <a:t>‹#›</a:t>
            </a:fld>
            <a:endParaRPr lang="cs-CZ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F0C4-42DD-47EC-B139-1F2BCD31D01E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F8B9C-9269-4152-8B23-78B3740825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F0C4-42DD-47EC-B139-1F2BCD31D01E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F8B9C-9269-4152-8B23-78B3740825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F0C4-42DD-47EC-B139-1F2BCD31D01E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F8B9C-9269-4152-8B23-78B374082548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F0C4-42DD-47EC-B139-1F2BCD31D01E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F8B9C-9269-4152-8B23-78B374082548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12CF0C4-42DD-47EC-B139-1F2BCD31D01E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476F8B9C-9269-4152-8B23-78B374082548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randomBar dir="vert"/>
  </p:transition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615668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86500" y="474748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VY_32_INOVACE_02.03_LV_Komunikace ve veřejné správě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Ing. Jana Düringerová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4" y="2197664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i="1" smtClean="0">
                <a:solidFill>
                  <a:schemeClr val="bg1"/>
                </a:solidFill>
              </a:rPr>
              <a:t>Materiál </a:t>
            </a:r>
            <a:r>
              <a:rPr lang="cs-CZ" sz="1100" i="1">
                <a:solidFill>
                  <a:schemeClr val="bg1"/>
                </a:solidFill>
              </a:rPr>
              <a:t>je určen žákům </a:t>
            </a:r>
            <a:r>
              <a:rPr lang="cs-CZ" sz="1100" i="1" smtClean="0">
                <a:solidFill>
                  <a:schemeClr val="bg1"/>
                </a:solidFill>
              </a:rPr>
              <a:t> 2. ročníku oboru LSF.  Žáci se seznámí s pojmy a  problematikou komunikace mezi občanem a úředníkem. </a:t>
            </a:r>
            <a:endParaRPr lang="cs-CZ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Logistika ve veřejné správě, Komunikace s úřady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5.11.2012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655385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MOŽNÉ DŮVODY NEGATIVNÍHO VNÍMÁNÍ ÚŘADŮ</a:t>
            </a:r>
            <a:endParaRPr lang="cs-CZ" b="1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3200" smtClean="0"/>
              <a:t>Doznívající vlivy předchozí totalitní administrativy</a:t>
            </a:r>
          </a:p>
          <a:p>
            <a:r>
              <a:rPr lang="cs-CZ" sz="3200" smtClean="0"/>
              <a:t>Přetíženost úředníků</a:t>
            </a:r>
          </a:p>
          <a:p>
            <a:r>
              <a:rPr lang="cs-CZ" sz="3200" smtClean="0"/>
              <a:t>Nedokonalá organizace</a:t>
            </a:r>
          </a:p>
          <a:p>
            <a:r>
              <a:rPr lang="cs-CZ" sz="3200" smtClean="0"/>
              <a:t>Nízká úroveň kontroly</a:t>
            </a:r>
          </a:p>
          <a:p>
            <a:r>
              <a:rPr lang="cs-CZ" sz="3200" smtClean="0"/>
              <a:t>Špatná práce s informacemi</a:t>
            </a:r>
          </a:p>
          <a:p>
            <a:r>
              <a:rPr lang="cs-CZ" sz="3200" smtClean="0"/>
              <a:t>Nedokonalý informační systém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256010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75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25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75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FAKTORY NEGATIVNĚ OVLIVŇUJÍCÍ VÝKON VEŘEJNÉ SPRÁVY</a:t>
            </a:r>
            <a:endParaRPr lang="cs-CZ" b="1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412776"/>
            <a:ext cx="7772400" cy="3733800"/>
          </a:xfrm>
        </p:spPr>
        <p:txBody>
          <a:bodyPr numCol="2">
            <a:noAutofit/>
          </a:bodyPr>
          <a:lstStyle/>
          <a:p>
            <a:r>
              <a:rPr lang="cs-CZ" sz="2800" smtClean="0"/>
              <a:t>Nepřesné definování legislativních norem</a:t>
            </a:r>
          </a:p>
          <a:p>
            <a:r>
              <a:rPr lang="cs-CZ" sz="2800" smtClean="0"/>
              <a:t>Nedůsledný systém kontroly</a:t>
            </a:r>
          </a:p>
          <a:p>
            <a:r>
              <a:rPr lang="cs-CZ" sz="2800" smtClean="0"/>
              <a:t>Absence zákona a pravidel o výkonu funkce úředníka</a:t>
            </a:r>
          </a:p>
          <a:p>
            <a:r>
              <a:rPr lang="cs-CZ" sz="2800" smtClean="0"/>
              <a:t>Absence morálního kodexu</a:t>
            </a:r>
          </a:p>
          <a:p>
            <a:r>
              <a:rPr lang="cs-CZ" sz="2800" smtClean="0"/>
              <a:t>Špatná organizace</a:t>
            </a:r>
          </a:p>
          <a:p>
            <a:r>
              <a:rPr lang="cs-CZ" sz="2800" smtClean="0"/>
              <a:t>Klientelizmus</a:t>
            </a:r>
          </a:p>
          <a:p>
            <a:r>
              <a:rPr lang="cs-CZ" sz="2800" smtClean="0"/>
              <a:t>Nízká úroveň občanské společnosti</a:t>
            </a:r>
          </a:p>
          <a:p>
            <a:r>
              <a:rPr lang="cs-CZ" sz="2800" smtClean="0"/>
              <a:t>Systém odměňování</a:t>
            </a:r>
          </a:p>
          <a:p>
            <a:r>
              <a:rPr lang="cs-CZ" sz="2800" smtClean="0"/>
              <a:t>Malá prestiž a image</a:t>
            </a:r>
          </a:p>
          <a:p>
            <a:endParaRPr lang="cs-CZ" sz="2800"/>
          </a:p>
        </p:txBody>
      </p:sp>
    </p:spTree>
    <p:extLst>
      <p:ext uri="{BB962C8B-B14F-4D97-AF65-F5344CB8AC3E}">
        <p14:creationId xmlns:p14="http://schemas.microsoft.com/office/powerpoint/2010/main" val="225936990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000"/>
                            </p:stCondLst>
                            <p:childTnLst>
                              <p:par>
                                <p:cTn id="3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9000"/>
                            </p:stCondLst>
                            <p:childTnLst>
                              <p:par>
                                <p:cTn id="3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1000"/>
                            </p:stCondLst>
                            <p:childTnLst>
                              <p:par>
                                <p:cTn id="4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0"/>
                            </p:stCondLst>
                            <p:childTnLst>
                              <p:par>
                                <p:cTn id="6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7000"/>
                            </p:stCondLst>
                            <p:childTnLst>
                              <p:par>
                                <p:cTn id="6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7655231"/>
              </p:ext>
            </p:extLst>
          </p:nvPr>
        </p:nvGraphicFramePr>
        <p:xfrm>
          <a:off x="611560" y="476672"/>
          <a:ext cx="7772400" cy="5334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581104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4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KOMUNIKACE S OBČANY</a:t>
            </a:r>
            <a:endParaRPr lang="cs-CZ" b="1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 algn="ctr">
              <a:buNone/>
            </a:pPr>
            <a:r>
              <a:rPr lang="cs-CZ" sz="3200" smtClean="0"/>
              <a:t>Komunikaci veřejné správy s občanskou veřejností můžeme zařadit do kategorie masové komunikace a proto lze definovat základní podmínky a zásady úspěšné komunikace veřejných institucí a občanů.</a:t>
            </a:r>
          </a:p>
          <a:p>
            <a:pPr marL="68580" indent="0">
              <a:buNone/>
            </a:pPr>
            <a:endParaRPr lang="cs-CZ"/>
          </a:p>
          <a:p>
            <a:pPr marL="68580" indent="0"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965941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ZÁSADY ÚSPĚŠNÉ KOMUNIKACE</a:t>
            </a:r>
            <a:endParaRPr lang="cs-CZ" b="1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595726"/>
              </p:ext>
            </p:extLst>
          </p:nvPr>
        </p:nvGraphicFramePr>
        <p:xfrm>
          <a:off x="685800" y="1600200"/>
          <a:ext cx="77724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904389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Dů vody neúspěšnosti </a:t>
            </a:r>
            <a:br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 komunikaci</a:t>
            </a:r>
            <a:endParaRPr lang="cs-CZ" b="1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9712765"/>
              </p:ext>
            </p:extLst>
          </p:nvPr>
        </p:nvGraphicFramePr>
        <p:xfrm>
          <a:off x="323528" y="1484784"/>
          <a:ext cx="813467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926350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ÚKOLY:</a:t>
            </a:r>
            <a:endParaRPr lang="cs-CZ" b="1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340768"/>
            <a:ext cx="7772400" cy="4032448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cs-CZ" sz="3200" smtClean="0"/>
              <a:t>Kde Vy osobně spatřujete jádro problému ve vztahu občan – úředník?</a:t>
            </a:r>
          </a:p>
          <a:p>
            <a:pPr>
              <a:lnSpc>
                <a:spcPct val="200000"/>
              </a:lnSpc>
            </a:pPr>
            <a:r>
              <a:rPr lang="cs-CZ" sz="3200" smtClean="0"/>
              <a:t>Jak Vy osobně vnímáte společenský status a roli pracovníků ve veřejné správě?</a:t>
            </a:r>
            <a:endParaRPr lang="cs-CZ" sz="3200"/>
          </a:p>
        </p:txBody>
      </p:sp>
    </p:spTree>
    <p:extLst>
      <p:ext uri="{BB962C8B-B14F-4D97-AF65-F5344CB8AC3E}">
        <p14:creationId xmlns:p14="http://schemas.microsoft.com/office/powerpoint/2010/main" val="188595021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Ing. Jana Düringerová</a:t>
            </a:r>
          </a:p>
          <a:p>
            <a:pPr algn="ctr"/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logistická a SOU Dalovice</a:t>
            </a:r>
          </a:p>
          <a:p>
            <a:pPr algn="ctr"/>
            <a:r>
              <a:rPr lang="cs-CZ" sz="11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duringerova@logistickaskola.cz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Listopad 2012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8597756" cy="69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2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sz="2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sz="2000">
                <a:solidFill>
                  <a:schemeClr val="bg1"/>
                </a:solidFill>
              </a:rPr>
              <a:t> DUPLINSKÝ, Josef a Šárka BRYCHTOVÁ. </a:t>
            </a:r>
            <a:r>
              <a:rPr lang="cs-CZ" sz="2000" i="1">
                <a:solidFill>
                  <a:schemeClr val="bg1"/>
                </a:solidFill>
              </a:rPr>
              <a:t>Komunikace ve veřejné správě</a:t>
            </a:r>
            <a:r>
              <a:rPr lang="cs-CZ" sz="2000">
                <a:solidFill>
                  <a:schemeClr val="bg1"/>
                </a:solidFill>
              </a:rPr>
              <a:t>. Vyd. 1. </a:t>
            </a:r>
            <a:r>
              <a:rPr lang="cs-CZ" sz="2000" smtClean="0">
                <a:solidFill>
                  <a:schemeClr val="bg1"/>
                </a:solidFill>
              </a:rPr>
              <a:t>	Pardubice</a:t>
            </a:r>
            <a:r>
              <a:rPr lang="cs-CZ" sz="2000">
                <a:solidFill>
                  <a:schemeClr val="bg1"/>
                </a:solidFill>
              </a:rPr>
              <a:t>: Univerzita Pardubice, 2004, 72 s. ISBN 80-719-4653-2.</a:t>
            </a:r>
            <a:r>
              <a:rPr lang="cs-CZ" sz="2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cs-CZ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222895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>
          <a:xfrm>
            <a:off x="2339752" y="1700808"/>
            <a:ext cx="5902424" cy="1524000"/>
          </a:xfrm>
        </p:spPr>
        <p:txBody>
          <a:bodyPr>
            <a:noAutofit/>
          </a:bodyPr>
          <a:lstStyle/>
          <a:p>
            <a:r>
              <a:rPr lang="cs-CZ" sz="4000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Komunikace </a:t>
            </a:r>
            <a:br>
              <a:rPr lang="cs-CZ" sz="4000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cs-CZ" sz="4000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ve  veřejné  správě</a:t>
            </a:r>
            <a:endParaRPr lang="cs-CZ" sz="4000" b="1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Podnadpis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800" smtClean="0"/>
              <a:t>Styk s veřejností,</a:t>
            </a:r>
          </a:p>
          <a:p>
            <a:r>
              <a:rPr lang="cs-CZ" sz="2800" smtClean="0"/>
              <a:t>Vztah občan - úředník</a:t>
            </a:r>
            <a:endParaRPr lang="cs-CZ" sz="2800"/>
          </a:p>
        </p:txBody>
      </p:sp>
    </p:spTree>
    <p:extLst>
      <p:ext uri="{BB962C8B-B14F-4D97-AF65-F5344CB8AC3E}">
        <p14:creationId xmlns:p14="http://schemas.microsoft.com/office/powerpoint/2010/main" val="27379359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692696"/>
            <a:ext cx="7772400" cy="4680520"/>
          </a:xfrm>
        </p:spPr>
        <p:txBody>
          <a:bodyPr>
            <a:noAutofit/>
          </a:bodyPr>
          <a:lstStyle/>
          <a:p>
            <a:pPr marL="68580" indent="0" algn="just">
              <a:buNone/>
            </a:pPr>
            <a:r>
              <a:rPr lang="cs-CZ" sz="2800" smtClean="0"/>
              <a:t>Všechny teorie na světě jsou k nepotřebě, pokud nejsou doprovázeny skutky a pozitivními změnami. Pokud nedokážeme komunikovat s ostatními, je to proto, že nevíme, jak komunikovat sami se sebou. Poznejme, co se v nás děje, abychom věděli, čeho se máme zříci. Buďme k sobě mírní, umožněme si naslouchat a sami se sebou jednejme laskavě. Musíme si dát možnost plně vnímat, abychom mohli provádět vědomá a inteligentní rozhodnutí.</a:t>
            </a:r>
          </a:p>
          <a:p>
            <a:pPr marL="68580" indent="0" algn="r">
              <a:buNone/>
            </a:pPr>
            <a:r>
              <a:rPr lang="cs-CZ" sz="2800" smtClean="0"/>
              <a:t>Louise L. HAY</a:t>
            </a:r>
            <a:endParaRPr lang="cs-CZ" sz="2800"/>
          </a:p>
        </p:txBody>
      </p:sp>
    </p:spTree>
    <p:extLst>
      <p:ext uri="{BB962C8B-B14F-4D97-AF65-F5344CB8AC3E}">
        <p14:creationId xmlns:p14="http://schemas.microsoft.com/office/powerpoint/2010/main" val="168201847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POJMY K ZAPAMATOVÁNÍ</a:t>
            </a:r>
            <a:endParaRPr lang="cs-CZ" b="1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cs-CZ" sz="2800" smtClean="0"/>
              <a:t>POSTOJE VEŘEJNOSTI</a:t>
            </a:r>
          </a:p>
          <a:p>
            <a:pPr>
              <a:lnSpc>
                <a:spcPct val="200000"/>
              </a:lnSpc>
            </a:pPr>
            <a:r>
              <a:rPr lang="cs-CZ" sz="2800" smtClean="0"/>
              <a:t>SPOLEČENSKÝ STATUS</a:t>
            </a:r>
          </a:p>
          <a:p>
            <a:pPr>
              <a:lnSpc>
                <a:spcPct val="200000"/>
              </a:lnSpc>
            </a:pPr>
            <a:r>
              <a:rPr lang="cs-CZ" sz="2800" smtClean="0"/>
              <a:t>ROLA ÚŘEDNÍKA</a:t>
            </a:r>
          </a:p>
          <a:p>
            <a:pPr>
              <a:lnSpc>
                <a:spcPct val="200000"/>
              </a:lnSpc>
            </a:pPr>
            <a:r>
              <a:rPr lang="cs-CZ" sz="2800" smtClean="0"/>
              <a:t>SOCIÁLNÍ ROLE</a:t>
            </a:r>
          </a:p>
          <a:p>
            <a:pPr>
              <a:lnSpc>
                <a:spcPct val="200000"/>
              </a:lnSpc>
            </a:pPr>
            <a:r>
              <a:rPr lang="cs-CZ" sz="2800" smtClean="0"/>
              <a:t>SOCIÁLNÍ POSTOJE</a:t>
            </a:r>
          </a:p>
          <a:p>
            <a:pPr>
              <a:lnSpc>
                <a:spcPct val="200000"/>
              </a:lnSpc>
            </a:pPr>
            <a:r>
              <a:rPr lang="cs-CZ" sz="2800" smtClean="0"/>
              <a:t>KOMUNIKACE</a:t>
            </a:r>
          </a:p>
          <a:p>
            <a:pPr>
              <a:lnSpc>
                <a:spcPct val="200000"/>
              </a:lnSpc>
            </a:pPr>
            <a:r>
              <a:rPr lang="cs-CZ" sz="2800" smtClean="0"/>
              <a:t>MORÁLNÍ KODEX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689215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5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95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5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5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8500"/>
                            </p:stCondLst>
                            <p:childTnLst>
                              <p:par>
                                <p:cTn id="3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3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3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052736"/>
            <a:ext cx="7772400" cy="3733800"/>
          </a:xfrm>
        </p:spPr>
        <p:txBody>
          <a:bodyPr>
            <a:normAutofit fontScale="92500"/>
          </a:bodyPr>
          <a:lstStyle/>
          <a:p>
            <a:pPr marL="68580" indent="0" algn="just">
              <a:lnSpc>
                <a:spcPct val="150000"/>
              </a:lnSpc>
              <a:buNone/>
            </a:pPr>
            <a:r>
              <a:rPr lang="cs-CZ" sz="3200" smtClean="0"/>
              <a:t>Na činnost pracovníka veřejné správy jsou kladeny určité nároky. Za zejména důležité je považováno studium sociálních rolí, sociálního statusu, sociálních postojů a z nich vyplývajícího možného negativního chování a jednání.</a:t>
            </a:r>
            <a:endParaRPr lang="cs-CZ" sz="3200"/>
          </a:p>
        </p:txBody>
      </p:sp>
    </p:spTree>
    <p:extLst>
      <p:ext uri="{BB962C8B-B14F-4D97-AF65-F5344CB8AC3E}">
        <p14:creationId xmlns:p14="http://schemas.microsoft.com/office/powerpoint/2010/main" val="80728592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ŽÁDOUCÍ VLASTNOSTI ÚŘEDNÍKA</a:t>
            </a:r>
            <a:endParaRPr lang="cs-CZ" b="1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smtClean="0"/>
              <a:t>Všestranná vzdělanost</a:t>
            </a:r>
          </a:p>
          <a:p>
            <a:r>
              <a:rPr lang="cs-CZ" sz="3200" smtClean="0"/>
              <a:t>Vysoká odborná zdatnost</a:t>
            </a:r>
          </a:p>
          <a:p>
            <a:r>
              <a:rPr lang="cs-CZ" sz="3200" smtClean="0"/>
              <a:t>Pozitivně vyhraněné charakterové vlastnosti</a:t>
            </a:r>
          </a:p>
          <a:p>
            <a:r>
              <a:rPr lang="cs-CZ" sz="3200" smtClean="0"/>
              <a:t>Pružnost, adaptabilita, tvořivost</a:t>
            </a:r>
          </a:p>
          <a:p>
            <a:r>
              <a:rPr lang="cs-CZ" sz="3200" smtClean="0"/>
              <a:t>Emocionální vyrovnanost</a:t>
            </a:r>
          </a:p>
          <a:p>
            <a:r>
              <a:rPr lang="cs-CZ" sz="3200" smtClean="0"/>
              <a:t>Dobré komunikační schopnosti a dovednosti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16244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4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4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4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40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4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80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4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2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4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NEGATIVNÍ PROJEVY V CHOVÁNÍ</a:t>
            </a:r>
            <a:endParaRPr lang="cs-CZ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412776"/>
            <a:ext cx="7772400" cy="3733800"/>
          </a:xfrm>
        </p:spPr>
        <p:txBody>
          <a:bodyPr>
            <a:noAutofit/>
          </a:bodyPr>
          <a:lstStyle/>
          <a:p>
            <a:r>
              <a:rPr lang="cs-CZ" sz="2800" smtClean="0"/>
              <a:t>Nadřazenost, povýšenost, egoismus</a:t>
            </a:r>
          </a:p>
          <a:p>
            <a:r>
              <a:rPr lang="cs-CZ" sz="2800" smtClean="0"/>
              <a:t>Nezájem o práci, rezignace</a:t>
            </a:r>
          </a:p>
          <a:p>
            <a:r>
              <a:rPr lang="cs-CZ" sz="2800" smtClean="0"/>
              <a:t>Nedostatečná odbornost</a:t>
            </a:r>
          </a:p>
          <a:p>
            <a:r>
              <a:rPr lang="cs-CZ" sz="2800" smtClean="0"/>
              <a:t>Nespravedlnost, nedostatek taktu a empatie</a:t>
            </a:r>
          </a:p>
          <a:p>
            <a:r>
              <a:rPr lang="cs-CZ" sz="2800" smtClean="0"/>
              <a:t>Nepružnost</a:t>
            </a:r>
          </a:p>
          <a:p>
            <a:r>
              <a:rPr lang="cs-CZ" sz="2800" smtClean="0"/>
              <a:t>Emocionální labilita</a:t>
            </a:r>
          </a:p>
          <a:p>
            <a:r>
              <a:rPr lang="cs-CZ" sz="2800" smtClean="0"/>
              <a:t>Nedostatečná připravenost</a:t>
            </a:r>
          </a:p>
          <a:p>
            <a:r>
              <a:rPr lang="cs-CZ" sz="2800" smtClean="0"/>
              <a:t>Nedostatečné komunikační schopnosti</a:t>
            </a:r>
            <a:endParaRPr lang="cs-CZ" sz="2800"/>
          </a:p>
        </p:txBody>
      </p:sp>
    </p:spTree>
    <p:extLst>
      <p:ext uri="{BB962C8B-B14F-4D97-AF65-F5344CB8AC3E}">
        <p14:creationId xmlns:p14="http://schemas.microsoft.com/office/powerpoint/2010/main" val="244954196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0"/>
                            </p:stCondLst>
                            <p:childTnLst>
                              <p:par>
                                <p:cTn id="2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8000"/>
                            </p:stCondLst>
                            <p:childTnLst>
                              <p:par>
                                <p:cTn id="2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1000"/>
                            </p:stCondLst>
                            <p:childTnLst>
                              <p:par>
                                <p:cTn id="3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3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40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SOCIÁLNÍ VLIV A ZDROJE MOCI SOUVISEJÍCÍ S POZICÍ ÚŘEDNÍKA</a:t>
            </a:r>
            <a:endParaRPr lang="cs-CZ" b="1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smtClean="0"/>
              <a:t>Legitimní moc</a:t>
            </a:r>
          </a:p>
          <a:p>
            <a:r>
              <a:rPr lang="cs-CZ" sz="3600" smtClean="0"/>
              <a:t>Sociální kontakty</a:t>
            </a:r>
          </a:p>
          <a:p>
            <a:r>
              <a:rPr lang="cs-CZ" sz="3600" smtClean="0"/>
              <a:t>Expertnost</a:t>
            </a:r>
          </a:p>
          <a:p>
            <a:r>
              <a:rPr lang="cs-CZ" sz="3600"/>
              <a:t>K</a:t>
            </a:r>
            <a:r>
              <a:rPr lang="cs-CZ" sz="3600" smtClean="0"/>
              <a:t>ontrola</a:t>
            </a:r>
          </a:p>
          <a:p>
            <a:endParaRPr lang="cs-CZ" sz="3600"/>
          </a:p>
        </p:txBody>
      </p:sp>
    </p:spTree>
    <p:extLst>
      <p:ext uri="{BB962C8B-B14F-4D97-AF65-F5344CB8AC3E}">
        <p14:creationId xmlns:p14="http://schemas.microsoft.com/office/powerpoint/2010/main" val="45675773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5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95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6170851"/>
              </p:ext>
            </p:extLst>
          </p:nvPr>
        </p:nvGraphicFramePr>
        <p:xfrm>
          <a:off x="251520" y="1268760"/>
          <a:ext cx="8566720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596570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3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C49E3FE0-9EBC-4253-9A28-679CF91F7747}"/>
</file>

<file path=customXml/itemProps2.xml><?xml version="1.0" encoding="utf-8"?>
<ds:datastoreItem xmlns:ds="http://schemas.openxmlformats.org/officeDocument/2006/customXml" ds:itemID="{72D90D42-CCCA-4A25-8FE2-3CD64A66F656}"/>
</file>

<file path=customXml/itemProps3.xml><?xml version="1.0" encoding="utf-8"?>
<ds:datastoreItem xmlns:ds="http://schemas.openxmlformats.org/officeDocument/2006/customXml" ds:itemID="{D363EC49-C3E5-4579-B044-64524A8E79B6}"/>
</file>

<file path=docProps/app.xml><?xml version="1.0" encoding="utf-8"?>
<Properties xmlns="http://schemas.openxmlformats.org/officeDocument/2006/extended-properties" xmlns:vt="http://schemas.openxmlformats.org/officeDocument/2006/docPropsVTypes">
  <Template>Městská zábava</Template>
  <TotalTime>445</TotalTime>
  <Words>620</Words>
  <Application>Microsoft Office PowerPoint</Application>
  <PresentationFormat>Předvádění na obrazovce (4:3)</PresentationFormat>
  <Paragraphs>102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Urban Pop</vt:lpstr>
      <vt:lpstr>Prezentace aplikace PowerPoint</vt:lpstr>
      <vt:lpstr>Komunikace  ve  veřejné  správě</vt:lpstr>
      <vt:lpstr>Prezentace aplikace PowerPoint</vt:lpstr>
      <vt:lpstr>POJMY K ZAPAMATOVÁNÍ</vt:lpstr>
      <vt:lpstr>Prezentace aplikace PowerPoint</vt:lpstr>
      <vt:lpstr>ŽÁDOUCÍ VLASTNOSTI ÚŘEDNÍKA</vt:lpstr>
      <vt:lpstr>NEGATIVNÍ PROJEVY V CHOVÁNÍ</vt:lpstr>
      <vt:lpstr>SOCIÁLNÍ VLIV A ZDROJE MOCI SOUVISEJÍCÍ S POZICÍ ÚŘEDNÍKA</vt:lpstr>
      <vt:lpstr>Prezentace aplikace PowerPoint</vt:lpstr>
      <vt:lpstr>MOŽNÉ DŮVODY NEGATIVNÍHO VNÍMÁNÍ ÚŘADŮ</vt:lpstr>
      <vt:lpstr>FAKTORY NEGATIVNĚ OVLIVŇUJÍCÍ VÝKON VEŘEJNÉ SPRÁVY</vt:lpstr>
      <vt:lpstr>Prezentace aplikace PowerPoint</vt:lpstr>
      <vt:lpstr>KOMUNIKACE S OBČANY</vt:lpstr>
      <vt:lpstr>ZÁSADY ÚSPĚŠNÉ KOMUNIKACE</vt:lpstr>
      <vt:lpstr>Dů vody neúspěšnosti  v komunikaci</vt:lpstr>
      <vt:lpstr>ÚKOLY: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Janka</dc:creator>
  <cp:lastModifiedBy>sborovna4</cp:lastModifiedBy>
  <cp:revision>59</cp:revision>
  <dcterms:created xsi:type="dcterms:W3CDTF">2012-11-24T12:44:46Z</dcterms:created>
  <dcterms:modified xsi:type="dcterms:W3CDTF">2013-05-10T05:58:25Z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