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66" r:id="rId3"/>
    <p:sldId id="256" r:id="rId4"/>
    <p:sldId id="257" r:id="rId5"/>
    <p:sldId id="258" r:id="rId6"/>
    <p:sldId id="259" r:id="rId7"/>
    <p:sldId id="261" r:id="rId8"/>
    <p:sldId id="260" r:id="rId9"/>
    <p:sldId id="262" r:id="rId10"/>
    <p:sldId id="264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ECFD2-5FDF-4E12-ACC2-09EF467315C4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C6FA1-2459-4005-B715-0298A73EFE2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VY_32_INOVACE_09_01_AJ_Přítomný čas průběhový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76872"/>
            <a:ext cx="5573419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/>
              <a:t>Materiál je určen žákům 1.roč. – </a:t>
            </a:r>
            <a:r>
              <a:rPr lang="cs-CZ" sz="1100" smtClean="0"/>
              <a:t>mírně pokročilí </a:t>
            </a:r>
            <a:r>
              <a:rPr lang="cs-CZ" sz="1100" dirty="0" smtClean="0"/>
              <a:t>anglického jazyka k vysvětlení a procvičení gramatiky ve výuce.  Žáci formou prezentace získávají ucelený přehled o použití a tvoření přítomného času průběhového a následně si jej procvičují v jednotlivých příkladech.</a:t>
            </a: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jazyk/ Gramatika/Přítomný čas průběhový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13.9.2012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PŘÍTOMNÝ ČAS </a:t>
            </a:r>
            <a:br>
              <a:rPr lang="cs-CZ" dirty="0" smtClean="0"/>
            </a:br>
            <a:r>
              <a:rPr lang="cs-CZ" dirty="0" smtClean="0"/>
              <a:t>PRŮBĚHOVÝ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PRESENT CONTINUOUS</a:t>
            </a:r>
            <a:endParaRPr lang="cs-CZ" dirty="0"/>
          </a:p>
        </p:txBody>
      </p:sp>
    </p:spTree>
  </p:cSld>
  <p:clrMapOvr>
    <a:masterClrMapping/>
  </p:clrMapOvr>
  <p:transition>
    <p:split orient="vert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48064"/>
          </a:xfrm>
        </p:spPr>
        <p:txBody>
          <a:bodyPr/>
          <a:lstStyle/>
          <a:p>
            <a:r>
              <a:rPr lang="cs-CZ" dirty="0" smtClean="0"/>
              <a:t>Děj se odehrává právě teď.</a:t>
            </a:r>
          </a:p>
          <a:p>
            <a:pPr>
              <a:buNone/>
            </a:pPr>
            <a:r>
              <a:rPr lang="cs-CZ" i="1" dirty="0" err="1" smtClean="0"/>
              <a:t>Where</a:t>
            </a:r>
            <a:r>
              <a:rPr lang="cs-CZ" i="1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</a:t>
            </a:r>
            <a:r>
              <a:rPr lang="cs-CZ" i="1" dirty="0" err="1" smtClean="0"/>
              <a:t>Grandma</a:t>
            </a:r>
            <a:r>
              <a:rPr lang="cs-CZ" i="1" dirty="0" smtClean="0"/>
              <a:t>?</a:t>
            </a:r>
          </a:p>
          <a:p>
            <a:pPr>
              <a:buNone/>
            </a:pPr>
            <a:r>
              <a:rPr lang="cs-CZ" i="1" dirty="0" err="1" smtClean="0"/>
              <a:t>She</a:t>
            </a:r>
            <a:r>
              <a:rPr lang="cs-CZ" i="1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</a:t>
            </a:r>
            <a:r>
              <a:rPr lang="cs-CZ" i="1" dirty="0" err="1" smtClean="0"/>
              <a:t>working</a:t>
            </a:r>
            <a:r>
              <a:rPr lang="cs-CZ" i="1" dirty="0" smtClean="0"/>
              <a:t> in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kitchen</a:t>
            </a:r>
            <a:r>
              <a:rPr lang="cs-CZ" i="1" dirty="0" smtClean="0"/>
              <a:t>.</a:t>
            </a:r>
          </a:p>
          <a:p>
            <a:pPr>
              <a:buNone/>
            </a:pPr>
            <a:endParaRPr lang="cs-CZ" i="1" dirty="0" smtClean="0"/>
          </a:p>
          <a:p>
            <a:r>
              <a:rPr lang="cs-CZ" dirty="0" smtClean="0"/>
              <a:t>Děj je dočasný a neukončený.</a:t>
            </a:r>
          </a:p>
          <a:p>
            <a:pPr>
              <a:buNone/>
            </a:pPr>
            <a:r>
              <a:rPr lang="cs-CZ" i="1" dirty="0" smtClean="0"/>
              <a:t>I </a:t>
            </a:r>
            <a:r>
              <a:rPr lang="cs-CZ" i="1" dirty="0" err="1" smtClean="0"/>
              <a:t>am</a:t>
            </a:r>
            <a:r>
              <a:rPr lang="cs-CZ" i="1" dirty="0" smtClean="0"/>
              <a:t> </a:t>
            </a:r>
            <a:r>
              <a:rPr lang="cs-CZ" i="1" dirty="0" err="1" smtClean="0"/>
              <a:t>reading</a:t>
            </a:r>
            <a:r>
              <a:rPr lang="cs-CZ" i="1" dirty="0" smtClean="0"/>
              <a:t> a </a:t>
            </a:r>
            <a:r>
              <a:rPr lang="cs-CZ" i="1" dirty="0" err="1" smtClean="0"/>
              <a:t>great</a:t>
            </a:r>
            <a:r>
              <a:rPr lang="cs-CZ" i="1" dirty="0" smtClean="0"/>
              <a:t> </a:t>
            </a:r>
            <a:r>
              <a:rPr lang="cs-CZ" i="1" dirty="0" err="1" smtClean="0"/>
              <a:t>book</a:t>
            </a:r>
            <a:r>
              <a:rPr lang="cs-CZ" i="1" dirty="0" smtClean="0"/>
              <a:t> </a:t>
            </a:r>
            <a:r>
              <a:rPr lang="cs-CZ" i="1" dirty="0" err="1" smtClean="0"/>
              <a:t>about</a:t>
            </a:r>
            <a:r>
              <a:rPr lang="cs-CZ" i="1" dirty="0" smtClean="0"/>
              <a:t> </a:t>
            </a:r>
            <a:r>
              <a:rPr lang="cs-CZ" i="1" dirty="0" err="1" smtClean="0"/>
              <a:t>Africa</a:t>
            </a:r>
            <a:r>
              <a:rPr lang="cs-CZ" i="1" dirty="0" smtClean="0"/>
              <a:t>.</a:t>
            </a:r>
          </a:p>
          <a:p>
            <a:pPr>
              <a:buNone/>
            </a:pPr>
            <a:endParaRPr lang="cs-CZ" i="1" dirty="0" smtClean="0"/>
          </a:p>
          <a:p>
            <a:r>
              <a:rPr lang="cs-CZ" dirty="0" smtClean="0"/>
              <a:t>Děj  odkazuje na budoucnost.</a:t>
            </a:r>
          </a:p>
          <a:p>
            <a:pPr>
              <a:buNone/>
            </a:pPr>
            <a:r>
              <a:rPr lang="cs-CZ" i="1" dirty="0" err="1" smtClean="0"/>
              <a:t>Where</a:t>
            </a:r>
            <a:r>
              <a:rPr lang="cs-CZ" i="1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he? He </a:t>
            </a:r>
            <a:r>
              <a:rPr lang="cs-CZ" i="1" dirty="0" err="1" smtClean="0"/>
              <a:t>is</a:t>
            </a:r>
            <a:r>
              <a:rPr lang="cs-CZ" i="1" dirty="0" smtClean="0"/>
              <a:t> </a:t>
            </a:r>
            <a:r>
              <a:rPr lang="cs-CZ" i="1" dirty="0" err="1" smtClean="0"/>
              <a:t>coming</a:t>
            </a:r>
            <a:r>
              <a:rPr lang="cs-CZ" i="1" dirty="0" smtClean="0"/>
              <a:t> in a moment.</a:t>
            </a:r>
            <a:endParaRPr lang="cs-CZ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CONSTRUCTION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cs-CZ" sz="3200" dirty="0" smtClean="0"/>
          </a:p>
          <a:p>
            <a:pPr>
              <a:buNone/>
            </a:pPr>
            <a:r>
              <a:rPr lang="cs-CZ" sz="4000" i="1" dirty="0" smtClean="0"/>
              <a:t>I </a:t>
            </a:r>
            <a:r>
              <a:rPr lang="cs-CZ" sz="4000" i="1" dirty="0" err="1" smtClean="0"/>
              <a:t>am</a:t>
            </a:r>
            <a:r>
              <a:rPr lang="cs-CZ" sz="4000" i="1" dirty="0" smtClean="0"/>
              <a:t>     </a:t>
            </a:r>
            <a:r>
              <a:rPr lang="cs-CZ" sz="4000" i="1" dirty="0" err="1" smtClean="0"/>
              <a:t>reading</a:t>
            </a:r>
            <a:r>
              <a:rPr lang="cs-CZ" sz="4000" i="1" dirty="0" smtClean="0"/>
              <a:t>  a  </a:t>
            </a:r>
            <a:r>
              <a:rPr lang="cs-CZ" sz="4000" i="1" dirty="0" err="1" smtClean="0"/>
              <a:t>book</a:t>
            </a:r>
            <a:r>
              <a:rPr lang="cs-CZ" sz="4000" i="1" dirty="0" smtClean="0"/>
              <a:t>  </a:t>
            </a:r>
            <a:r>
              <a:rPr lang="cs-CZ" sz="4000" i="1" dirty="0" err="1" smtClean="0"/>
              <a:t>now</a:t>
            </a:r>
            <a:r>
              <a:rPr lang="cs-CZ" sz="4000" i="1" dirty="0" smtClean="0"/>
              <a:t>.</a:t>
            </a:r>
          </a:p>
          <a:p>
            <a:pPr>
              <a:buNone/>
            </a:pPr>
            <a:endParaRPr lang="cs-CZ" sz="6000" dirty="0" smtClean="0"/>
          </a:p>
          <a:p>
            <a:pPr>
              <a:buNone/>
            </a:pPr>
            <a:r>
              <a:rPr lang="cs-CZ" sz="6000" b="1" dirty="0" smtClean="0"/>
              <a:t>BE   +   VERB  +   -</a:t>
            </a:r>
            <a:r>
              <a:rPr lang="cs-CZ" sz="6000" b="1" dirty="0" err="1" smtClean="0"/>
              <a:t>ing</a:t>
            </a:r>
            <a:endParaRPr lang="cs-CZ" sz="6000" b="1" dirty="0"/>
          </a:p>
        </p:txBody>
      </p:sp>
      <p:sp>
        <p:nvSpPr>
          <p:cNvPr id="4" name="Šipka dolů 3"/>
          <p:cNvSpPr/>
          <p:nvPr/>
        </p:nvSpPr>
        <p:spPr>
          <a:xfrm>
            <a:off x="1115616" y="3284984"/>
            <a:ext cx="432048" cy="12241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lů 4"/>
          <p:cNvSpPr/>
          <p:nvPr/>
        </p:nvSpPr>
        <p:spPr>
          <a:xfrm>
            <a:off x="3779912" y="3284984"/>
            <a:ext cx="432048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Zahnutá šipka dolů 13"/>
          <p:cNvSpPr/>
          <p:nvPr/>
        </p:nvSpPr>
        <p:spPr>
          <a:xfrm>
            <a:off x="4644008" y="3789040"/>
            <a:ext cx="2592288" cy="72008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OZNAMOVACÍ  VĚTA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Podmět  +  BE  +  -</a:t>
            </a:r>
            <a:r>
              <a:rPr lang="cs-CZ" dirty="0" err="1" smtClean="0"/>
              <a:t>ing</a:t>
            </a:r>
            <a:endParaRPr lang="cs-CZ" dirty="0" smtClean="0"/>
          </a:p>
          <a:p>
            <a:pPr>
              <a:buNone/>
            </a:pPr>
            <a:r>
              <a:rPr lang="cs-CZ" i="1" dirty="0" smtClean="0"/>
              <a:t>Winter </a:t>
            </a:r>
            <a:r>
              <a:rPr lang="cs-CZ" i="1" dirty="0" err="1" smtClean="0"/>
              <a:t>is</a:t>
            </a:r>
            <a:r>
              <a:rPr lang="cs-CZ" i="1" dirty="0" smtClean="0"/>
              <a:t> </a:t>
            </a:r>
            <a:r>
              <a:rPr lang="cs-CZ" i="1" dirty="0" err="1" smtClean="0"/>
              <a:t>coming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err="1" smtClean="0"/>
              <a:t>It</a:t>
            </a:r>
            <a:r>
              <a:rPr lang="cs-CZ" i="1" dirty="0" smtClean="0"/>
              <a:t>´s </a:t>
            </a:r>
            <a:r>
              <a:rPr lang="cs-CZ" i="1" dirty="0" err="1" smtClean="0"/>
              <a:t>raining</a:t>
            </a:r>
            <a:r>
              <a:rPr lang="cs-CZ" i="1" dirty="0" smtClean="0"/>
              <a:t> </a:t>
            </a:r>
            <a:r>
              <a:rPr lang="cs-CZ" i="1" dirty="0" err="1" smtClean="0"/>
              <a:t>outside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err="1" smtClean="0"/>
              <a:t>Today</a:t>
            </a:r>
            <a:r>
              <a:rPr lang="cs-CZ" i="1" dirty="0" smtClean="0"/>
              <a:t> </a:t>
            </a:r>
            <a:r>
              <a:rPr lang="cs-CZ" i="1" dirty="0" err="1" smtClean="0"/>
              <a:t>she</a:t>
            </a:r>
            <a:r>
              <a:rPr lang="cs-CZ" i="1" dirty="0" smtClean="0"/>
              <a:t> </a:t>
            </a:r>
            <a:r>
              <a:rPr lang="cs-CZ" i="1" dirty="0" err="1" smtClean="0"/>
              <a:t>is</a:t>
            </a:r>
            <a:r>
              <a:rPr lang="cs-CZ" i="1" dirty="0" smtClean="0"/>
              <a:t> </a:t>
            </a:r>
            <a:r>
              <a:rPr lang="cs-CZ" i="1" dirty="0" err="1" smtClean="0"/>
              <a:t>working</a:t>
            </a:r>
            <a:r>
              <a:rPr lang="cs-CZ" i="1" dirty="0" smtClean="0"/>
              <a:t> </a:t>
            </a:r>
            <a:r>
              <a:rPr lang="cs-CZ" i="1" dirty="0" err="1" smtClean="0"/>
              <a:t>at</a:t>
            </a:r>
            <a:r>
              <a:rPr lang="cs-CZ" i="1" dirty="0" smtClean="0"/>
              <a:t> </a:t>
            </a:r>
            <a:r>
              <a:rPr lang="cs-CZ" i="1" dirty="0" err="1" smtClean="0"/>
              <a:t>home</a:t>
            </a:r>
            <a:r>
              <a:rPr lang="cs-CZ" i="1" dirty="0" smtClean="0"/>
              <a:t>.</a:t>
            </a:r>
            <a:endParaRPr lang="cs-CZ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QUESTION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What</a:t>
            </a:r>
            <a:r>
              <a:rPr lang="cs-CZ" dirty="0" smtClean="0"/>
              <a:t> are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doing</a:t>
            </a:r>
            <a:r>
              <a:rPr lang="cs-CZ" dirty="0" smtClean="0"/>
              <a:t> 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moment?</a:t>
            </a:r>
          </a:p>
          <a:p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mother</a:t>
            </a:r>
            <a:r>
              <a:rPr lang="cs-CZ" dirty="0" smtClean="0"/>
              <a:t> </a:t>
            </a:r>
            <a:r>
              <a:rPr lang="cs-CZ" dirty="0" err="1" smtClean="0"/>
              <a:t>cooking</a:t>
            </a:r>
            <a:r>
              <a:rPr lang="cs-CZ" dirty="0" smtClean="0"/>
              <a:t> </a:t>
            </a:r>
            <a:r>
              <a:rPr lang="cs-CZ" dirty="0" err="1" smtClean="0"/>
              <a:t>dinner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watching</a:t>
            </a:r>
            <a:r>
              <a:rPr lang="cs-CZ" dirty="0" smtClean="0"/>
              <a:t> TV?</a:t>
            </a:r>
          </a:p>
          <a:p>
            <a:r>
              <a:rPr lang="cs-CZ" dirty="0" smtClean="0"/>
              <a:t>Are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arguing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boyfriend</a:t>
            </a:r>
            <a:r>
              <a:rPr lang="cs-CZ" dirty="0" smtClean="0"/>
              <a:t>?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Negative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/>
              <a:t>I ´m not </a:t>
            </a:r>
            <a:r>
              <a:rPr lang="cs-CZ" i="1" dirty="0" err="1" smtClean="0"/>
              <a:t>sleeping</a:t>
            </a:r>
            <a:r>
              <a:rPr lang="cs-CZ" i="1" dirty="0" smtClean="0"/>
              <a:t>  </a:t>
            </a:r>
            <a:r>
              <a:rPr lang="cs-CZ" i="1" dirty="0" err="1" smtClean="0"/>
              <a:t>now</a:t>
            </a:r>
            <a:r>
              <a:rPr lang="cs-CZ" i="1" dirty="0" smtClean="0"/>
              <a:t>  </a:t>
            </a:r>
          </a:p>
          <a:p>
            <a:r>
              <a:rPr lang="cs-CZ" i="1" dirty="0" err="1" smtClean="0"/>
              <a:t>The</a:t>
            </a:r>
            <a:r>
              <a:rPr lang="cs-CZ" i="1" dirty="0" smtClean="0"/>
              <a:t> baby </a:t>
            </a:r>
            <a:r>
              <a:rPr lang="cs-CZ" i="1" dirty="0" err="1" smtClean="0"/>
              <a:t>isn</a:t>
            </a:r>
            <a:r>
              <a:rPr lang="cs-CZ" i="1" dirty="0" smtClean="0"/>
              <a:t>´t </a:t>
            </a:r>
            <a:r>
              <a:rPr lang="cs-CZ" i="1" dirty="0" err="1" smtClean="0"/>
              <a:t>crying</a:t>
            </a:r>
            <a:r>
              <a:rPr lang="cs-CZ" i="1" dirty="0" smtClean="0"/>
              <a:t> </a:t>
            </a:r>
            <a:r>
              <a:rPr lang="cs-CZ" i="1" dirty="0" err="1" smtClean="0"/>
              <a:t>yet</a:t>
            </a:r>
            <a:r>
              <a:rPr lang="cs-CZ" i="1" dirty="0" smtClean="0"/>
              <a:t>.</a:t>
            </a:r>
          </a:p>
          <a:p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/>
              <a:t>aren</a:t>
            </a:r>
            <a:r>
              <a:rPr lang="cs-CZ" i="1" dirty="0" smtClean="0"/>
              <a:t>´t </a:t>
            </a:r>
            <a:r>
              <a:rPr lang="cs-CZ" i="1" dirty="0" err="1" smtClean="0"/>
              <a:t>studying</a:t>
            </a:r>
            <a:r>
              <a:rPr lang="cs-CZ" i="1" dirty="0" smtClean="0"/>
              <a:t> </a:t>
            </a:r>
            <a:r>
              <a:rPr lang="cs-CZ" i="1" dirty="0" err="1" smtClean="0"/>
              <a:t>now</a:t>
            </a:r>
            <a:r>
              <a:rPr lang="cs-CZ" i="1" dirty="0" smtClean="0"/>
              <a:t>.</a:t>
            </a:r>
            <a:endParaRPr lang="cs-CZ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TRANSLATION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Kde  je tvůj bratr? Přijde za chvíli.</a:t>
            </a:r>
          </a:p>
          <a:p>
            <a:r>
              <a:rPr lang="cs-CZ" dirty="0" smtClean="0"/>
              <a:t>Co právě děláš? Učím se angličtinu.</a:t>
            </a:r>
          </a:p>
          <a:p>
            <a:r>
              <a:rPr lang="cs-CZ" dirty="0" smtClean="0"/>
              <a:t>Poslouchej. Naše dítě brečí.</a:t>
            </a:r>
          </a:p>
          <a:p>
            <a:r>
              <a:rPr lang="cs-CZ" dirty="0" smtClean="0"/>
              <a:t>Co dělá Petr? Právě se sprchuje.</a:t>
            </a:r>
          </a:p>
          <a:p>
            <a:r>
              <a:rPr lang="cs-CZ" dirty="0" smtClean="0"/>
              <a:t>Na koho tady čekáš? Čekám na svojí přítelkyni 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Září 2012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4920217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1Clive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Oxenden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.: New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Elementary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Sarah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Peters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Tomáš Gráf: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Talk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61C2FF2E-966D-4A70-A74D-538010FCC184}"/>
</file>

<file path=customXml/itemProps2.xml><?xml version="1.0" encoding="utf-8"?>
<ds:datastoreItem xmlns:ds="http://schemas.openxmlformats.org/officeDocument/2006/customXml" ds:itemID="{0F2220D7-8F1A-42BB-B778-C66E6DB7FA36}"/>
</file>

<file path=customXml/itemProps3.xml><?xml version="1.0" encoding="utf-8"?>
<ds:datastoreItem xmlns:ds="http://schemas.openxmlformats.org/officeDocument/2006/customXml" ds:itemID="{7F453E40-B111-44F8-B739-645E6DEDBC4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Words>387</Words>
  <Application>Microsoft Office PowerPoint</Application>
  <PresentationFormat>Předvádění na obrazovce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Talent</vt:lpstr>
      <vt:lpstr>Motiv sady Office</vt:lpstr>
      <vt:lpstr>Prezentace aplikace PowerPoint</vt:lpstr>
      <vt:lpstr>PŘÍTOMNÝ ČAS  PRŮBĚHOVÝ</vt:lpstr>
      <vt:lpstr>DEFINTIONS</vt:lpstr>
      <vt:lpstr>CONSTRUCTION</vt:lpstr>
      <vt:lpstr>OZNAMOVACÍ  VĚTA</vt:lpstr>
      <vt:lpstr>QUESTION</vt:lpstr>
      <vt:lpstr>Negative</vt:lpstr>
      <vt:lpstr>TRANSLATION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</dc:creator>
  <cp:lastModifiedBy>sborovna4</cp:lastModifiedBy>
  <cp:revision>35</cp:revision>
  <dcterms:created xsi:type="dcterms:W3CDTF">2012-10-29T20:12:57Z</dcterms:created>
  <dcterms:modified xsi:type="dcterms:W3CDTF">2013-05-10T06:54:26Z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