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handoutMasterIdLst>
    <p:handoutMasterId r:id="rId14"/>
  </p:handoutMasterIdLst>
  <p:sldIdLst>
    <p:sldId id="270" r:id="rId3"/>
    <p:sldId id="265" r:id="rId4"/>
    <p:sldId id="257" r:id="rId5"/>
    <p:sldId id="258" r:id="rId6"/>
    <p:sldId id="259" r:id="rId7"/>
    <p:sldId id="260" r:id="rId8"/>
    <p:sldId id="261" r:id="rId9"/>
    <p:sldId id="263" r:id="rId10"/>
    <p:sldId id="262" r:id="rId11"/>
    <p:sldId id="26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3" d="100"/>
          <a:sy n="33" d="100"/>
        </p:scale>
        <p:origin x="-22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10F4E-5FE4-4A04-94B7-6B5AB545E176}" type="datetimeFigureOut">
              <a:rPr lang="cs-CZ" smtClean="0"/>
              <a:pPr/>
              <a:t>10.5.2013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FC9D1-5CAF-4937-9FDC-7F5A19456DE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60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BCE71-4FC5-4E4D-9ECA-ED6622FAE569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8FBFD-94F4-4A63-9042-C7203C8BEEC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87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8FBFD-94F4-4A63-9042-C7203C8BEEC1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8FBFD-94F4-4A63-9042-C7203C8BEEC1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5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2934" y="1449305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>
            <a:off x="62934" y="1396722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62934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5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9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2" y="6172200"/>
            <a:ext cx="4000500" cy="457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 flipV="1">
            <a:off x="69413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69148" y="2341477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>
            <a:off x="68308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1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10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68511" y="4650476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bdélník 12"/>
          <p:cNvSpPr/>
          <p:nvPr/>
        </p:nvSpPr>
        <p:spPr>
          <a:xfrm>
            <a:off x="68512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10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  <p:transition spd="med">
    <p:dissolve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10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2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dissolve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0EC20-17AC-45FD-8993-6A97757B10AF}" type="datetimeFigureOut">
              <a:rPr lang="cs-CZ" smtClean="0"/>
              <a:pPr/>
              <a:t>10.5.2013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45BAA-7AA4-43A8-80D1-304C3015FF0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dissolve/>
    <p:sndAc>
      <p:stSnd>
        <p:snd r:embed="rId13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VY_32_INOVACE_09_02_AJ_Vazba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going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první ročník –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mírně pokročilí a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slouží k vysvětlení a procvičení  gramatiky ve výuce  anglického jazyka..</a:t>
            </a:r>
            <a:r>
              <a:rPr lang="cs-CZ" sz="1100" dirty="0" smtClean="0"/>
              <a:t>Žáci formou prezentace získávají ucelený přehled o použití a tvoření vazby </a:t>
            </a:r>
            <a:r>
              <a:rPr lang="cs-CZ" sz="1100" i="1" dirty="0" smtClean="0"/>
              <a:t>BE GOING TO</a:t>
            </a:r>
            <a:r>
              <a:rPr lang="cs-CZ" sz="1100" dirty="0" smtClean="0"/>
              <a:t> a následně si  vše procvičují v jednotlivých příkladech.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jazyk-gramatika/Vazba 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going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to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14.9.2012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4920217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1Clive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.: New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Elementary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Sarah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Peters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Tomáš Gráf: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1412778"/>
            <a:ext cx="8229600" cy="15631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VAZBA  BE  GOING  TO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PLÁNOVANÁ BUDOUCNOST</a:t>
            </a:r>
          </a:p>
          <a:p>
            <a:r>
              <a:rPr lang="cs-CZ" dirty="0" smtClean="0"/>
              <a:t>PŘEDPOVĚĎ </a:t>
            </a:r>
            <a:endParaRPr lang="cs-CZ" dirty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PLÁNY /  PŘEDPOVĚDI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4000" dirty="0" smtClean="0"/>
          </a:p>
          <a:p>
            <a:r>
              <a:rPr lang="cs-CZ" sz="4000" dirty="0" smtClean="0"/>
              <a:t>BE GOING TO – </a:t>
            </a:r>
            <a:r>
              <a:rPr lang="cs-CZ" sz="4000" dirty="0" err="1" smtClean="0"/>
              <a:t>plans</a:t>
            </a:r>
            <a:endParaRPr lang="cs-CZ" sz="4000" dirty="0" smtClean="0"/>
          </a:p>
          <a:p>
            <a:endParaRPr lang="cs-CZ" sz="4000" dirty="0" smtClean="0"/>
          </a:p>
          <a:p>
            <a:endParaRPr lang="cs-CZ" sz="4000" dirty="0" smtClean="0"/>
          </a:p>
          <a:p>
            <a:r>
              <a:rPr lang="cs-CZ" sz="4000" dirty="0" smtClean="0"/>
              <a:t>BE GOING TO - </a:t>
            </a:r>
            <a:r>
              <a:rPr lang="cs-CZ" sz="4000" dirty="0" err="1" smtClean="0"/>
              <a:t>predictions</a:t>
            </a:r>
            <a:endParaRPr lang="cs-CZ" sz="4000" dirty="0"/>
          </a:p>
        </p:txBody>
      </p:sp>
    </p:spTree>
  </p:cSld>
  <p:clrMapOvr>
    <a:masterClrMapping/>
  </p:clrMapOvr>
  <p:transition spd="med"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143000"/>
          </a:xfrm>
        </p:spPr>
        <p:txBody>
          <a:bodyPr/>
          <a:lstStyle/>
          <a:p>
            <a:pPr algn="ctr"/>
            <a:r>
              <a:rPr lang="cs-CZ" dirty="0" smtClean="0"/>
              <a:t>DEFINITIONS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 smtClean="0"/>
              <a:t>    BE  GOING  TO  –</a:t>
            </a:r>
            <a:r>
              <a:rPr lang="cs-CZ" dirty="0" smtClean="0"/>
              <a:t>  </a:t>
            </a:r>
            <a:r>
              <a:rPr lang="cs-CZ" i="1" dirty="0" smtClean="0"/>
              <a:t>PLANS</a:t>
            </a:r>
          </a:p>
          <a:p>
            <a:r>
              <a:rPr lang="cs-CZ" i="1" dirty="0" smtClean="0"/>
              <a:t>Tuto vazbu používáme pro vyjádření plánované budoucnosti( chystat se, mít v úmyslu)</a:t>
            </a:r>
          </a:p>
          <a:p>
            <a:r>
              <a:rPr lang="cs-CZ" i="1" dirty="0" smtClean="0"/>
              <a:t>Nejčastěji používané výrazy spojené s  vazbou </a:t>
            </a:r>
            <a:r>
              <a:rPr lang="cs-CZ" dirty="0" smtClean="0"/>
              <a:t> BE GOING TO</a:t>
            </a:r>
          </a:p>
          <a:p>
            <a:pPr>
              <a:buNone/>
            </a:pPr>
            <a:r>
              <a:rPr lang="cs-CZ" i="1" dirty="0" smtClean="0"/>
              <a:t>    </a:t>
            </a:r>
            <a:r>
              <a:rPr lang="cs-CZ" i="1" dirty="0" err="1" smtClean="0"/>
              <a:t>tomorrow</a:t>
            </a:r>
            <a:r>
              <a:rPr lang="cs-CZ" i="1" dirty="0" smtClean="0"/>
              <a:t>,  </a:t>
            </a:r>
            <a:r>
              <a:rPr lang="cs-CZ" i="1" dirty="0" err="1" smtClean="0"/>
              <a:t>next</a:t>
            </a:r>
            <a:r>
              <a:rPr lang="cs-CZ" i="1" dirty="0" smtClean="0"/>
              <a:t> </a:t>
            </a:r>
            <a:r>
              <a:rPr lang="cs-CZ" i="1" dirty="0" err="1" smtClean="0"/>
              <a:t>year</a:t>
            </a:r>
            <a:r>
              <a:rPr lang="cs-CZ" i="1" dirty="0" smtClean="0"/>
              <a:t>,  </a:t>
            </a:r>
            <a:r>
              <a:rPr lang="cs-CZ" i="1" dirty="0" err="1" smtClean="0"/>
              <a:t>next</a:t>
            </a:r>
            <a:r>
              <a:rPr lang="cs-CZ" i="1" dirty="0" smtClean="0"/>
              <a:t> </a:t>
            </a:r>
            <a:r>
              <a:rPr lang="cs-CZ" i="1" dirty="0" err="1" smtClean="0"/>
              <a:t>week</a:t>
            </a:r>
            <a:r>
              <a:rPr lang="cs-CZ" i="1" dirty="0" smtClean="0"/>
              <a:t>, ….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    Př</a:t>
            </a:r>
            <a:r>
              <a:rPr lang="cs-CZ" sz="4300" i="1" dirty="0" smtClean="0"/>
              <a:t>.:   </a:t>
            </a:r>
            <a:r>
              <a:rPr lang="cs-CZ" sz="4300" i="1" dirty="0" err="1" smtClean="0"/>
              <a:t>She</a:t>
            </a:r>
            <a:r>
              <a:rPr lang="cs-CZ" sz="4300" i="1" dirty="0" smtClean="0"/>
              <a:t> </a:t>
            </a:r>
            <a:r>
              <a:rPr lang="cs-CZ" sz="4300" i="1" dirty="0" err="1" smtClean="0"/>
              <a:t>is</a:t>
            </a:r>
            <a:r>
              <a:rPr lang="cs-CZ" sz="4300" i="1" dirty="0" smtClean="0"/>
              <a:t> </a:t>
            </a:r>
            <a:r>
              <a:rPr lang="cs-CZ" sz="4300" i="1" dirty="0" err="1" smtClean="0"/>
              <a:t>going</a:t>
            </a:r>
            <a:r>
              <a:rPr lang="cs-CZ" sz="4300" i="1" dirty="0" smtClean="0"/>
              <a:t> to go to Rome.</a:t>
            </a:r>
          </a:p>
          <a:p>
            <a:pPr>
              <a:buNone/>
            </a:pPr>
            <a:r>
              <a:rPr lang="cs-CZ" i="1" dirty="0" smtClean="0"/>
              <a:t>             </a:t>
            </a:r>
          </a:p>
          <a:p>
            <a:pPr>
              <a:buNone/>
            </a:pPr>
            <a:r>
              <a:rPr lang="cs-CZ" i="1" dirty="0" smtClean="0"/>
              <a:t>  </a:t>
            </a:r>
            <a:r>
              <a:rPr lang="cs-CZ" b="1" dirty="0" smtClean="0"/>
              <a:t>  BE  GOING  TO  -  </a:t>
            </a:r>
            <a:r>
              <a:rPr lang="cs-CZ" i="1" dirty="0" smtClean="0"/>
              <a:t>PREDICTIONS(předpověď)</a:t>
            </a:r>
          </a:p>
          <a:p>
            <a:r>
              <a:rPr lang="cs-CZ" i="1" dirty="0" smtClean="0"/>
              <a:t>Tuto vazbu používáme i pro předpověď určité situace</a:t>
            </a:r>
          </a:p>
          <a:p>
            <a:endParaRPr lang="cs-CZ" i="1" dirty="0" smtClean="0"/>
          </a:p>
          <a:p>
            <a:pPr>
              <a:buNone/>
            </a:pPr>
            <a:r>
              <a:rPr lang="cs-CZ" i="1" dirty="0" smtClean="0"/>
              <a:t>    Př</a:t>
            </a:r>
            <a:r>
              <a:rPr lang="cs-CZ" sz="4300" i="1" dirty="0" smtClean="0"/>
              <a:t>.:   </a:t>
            </a:r>
            <a:r>
              <a:rPr lang="cs-CZ" sz="4300" i="1" dirty="0" err="1" smtClean="0"/>
              <a:t>It</a:t>
            </a:r>
            <a:r>
              <a:rPr lang="cs-CZ" sz="4300" i="1" dirty="0" smtClean="0"/>
              <a:t> </a:t>
            </a:r>
            <a:r>
              <a:rPr lang="cs-CZ" sz="4300" i="1" dirty="0" err="1" smtClean="0"/>
              <a:t>is</a:t>
            </a:r>
            <a:r>
              <a:rPr lang="cs-CZ" sz="4300" i="1" dirty="0" smtClean="0"/>
              <a:t> </a:t>
            </a:r>
            <a:r>
              <a:rPr lang="cs-CZ" sz="4300" i="1" dirty="0" err="1" smtClean="0"/>
              <a:t>going</a:t>
            </a:r>
            <a:r>
              <a:rPr lang="cs-CZ" sz="4300" i="1" dirty="0" smtClean="0"/>
              <a:t> to </a:t>
            </a:r>
            <a:r>
              <a:rPr lang="cs-CZ" sz="4300" i="1" dirty="0" err="1" smtClean="0"/>
              <a:t>rain</a:t>
            </a:r>
            <a:r>
              <a:rPr lang="cs-CZ" sz="4300" i="1" dirty="0" smtClean="0"/>
              <a:t>. </a:t>
            </a:r>
          </a:p>
          <a:p>
            <a:pPr>
              <a:buNone/>
            </a:pPr>
            <a:r>
              <a:rPr lang="cs-CZ" sz="4300" i="1" dirty="0" smtClean="0"/>
              <a:t>         I </a:t>
            </a:r>
            <a:r>
              <a:rPr lang="cs-CZ" sz="4300" i="1" dirty="0" err="1" smtClean="0"/>
              <a:t>think</a:t>
            </a:r>
            <a:r>
              <a:rPr lang="cs-CZ" sz="4300" i="1" dirty="0" smtClean="0"/>
              <a:t> </a:t>
            </a:r>
            <a:r>
              <a:rPr lang="cs-CZ" sz="4300" i="1" dirty="0" err="1" smtClean="0"/>
              <a:t>they</a:t>
            </a:r>
            <a:r>
              <a:rPr lang="cs-CZ" sz="4300" i="1" dirty="0" smtClean="0"/>
              <a:t> are </a:t>
            </a:r>
            <a:r>
              <a:rPr lang="cs-CZ" sz="4300" i="1" dirty="0" err="1" smtClean="0"/>
              <a:t>going</a:t>
            </a:r>
            <a:r>
              <a:rPr lang="cs-CZ" sz="4300" i="1" dirty="0" smtClean="0"/>
              <a:t> to </a:t>
            </a:r>
            <a:r>
              <a:rPr lang="cs-CZ" sz="4300" i="1" dirty="0" err="1" smtClean="0"/>
              <a:t>be</a:t>
            </a:r>
            <a:r>
              <a:rPr lang="cs-CZ" sz="4300" i="1" dirty="0" smtClean="0"/>
              <a:t> happy.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smtClean="0"/>
              <a:t>JAK TVOŘÍME tuto vazbu</a:t>
            </a:r>
            <a:r>
              <a:rPr lang="cs-CZ" dirty="0" smtClean="0"/>
              <a:t>?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4000" i="1" dirty="0" smtClean="0"/>
              <a:t>Sloveso  </a:t>
            </a:r>
            <a:r>
              <a:rPr lang="cs-CZ" sz="4000" dirty="0" smtClean="0"/>
              <a:t>BÝT </a:t>
            </a:r>
            <a:r>
              <a:rPr lang="cs-CZ" sz="4000" i="1" dirty="0" smtClean="0"/>
              <a:t>časované dle osoby</a:t>
            </a:r>
            <a:endParaRPr lang="cs-CZ" sz="4000" dirty="0" smtClean="0"/>
          </a:p>
          <a:p>
            <a:r>
              <a:rPr lang="cs-CZ" sz="4000" i="1" dirty="0" smtClean="0"/>
              <a:t>Pomocné sloveso </a:t>
            </a:r>
            <a:r>
              <a:rPr lang="cs-CZ" sz="4000" dirty="0" smtClean="0"/>
              <a:t> GOING</a:t>
            </a:r>
          </a:p>
          <a:p>
            <a:r>
              <a:rPr lang="cs-CZ" sz="4000" i="1" dirty="0" smtClean="0"/>
              <a:t>Infinitivem významového slovesa TO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7200" i="1" dirty="0" smtClean="0"/>
              <a:t>= </a:t>
            </a:r>
            <a:r>
              <a:rPr lang="cs-CZ" sz="7200" i="1" dirty="0" smtClean="0">
                <a:solidFill>
                  <a:srgbClr val="FFFF00"/>
                </a:solidFill>
              </a:rPr>
              <a:t>BE  GOING  TO</a:t>
            </a:r>
            <a:endParaRPr lang="cs-CZ" sz="7200" i="1" dirty="0" smtClean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CONSTRUCTION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3200" dirty="0" err="1" smtClean="0"/>
              <a:t>We</a:t>
            </a:r>
            <a:r>
              <a:rPr lang="cs-CZ" sz="3200" dirty="0" smtClean="0"/>
              <a:t>   </a:t>
            </a:r>
            <a:r>
              <a:rPr lang="cs-CZ" sz="3200" dirty="0" smtClean="0">
                <a:solidFill>
                  <a:srgbClr val="FFFF00"/>
                </a:solidFill>
              </a:rPr>
              <a:t>ARE  GOING  TO  </a:t>
            </a:r>
            <a:r>
              <a:rPr lang="cs-CZ" sz="3200" dirty="0" err="1" smtClean="0"/>
              <a:t>buy</a:t>
            </a:r>
            <a:r>
              <a:rPr lang="cs-CZ" sz="3200" dirty="0" smtClean="0"/>
              <a:t> a </a:t>
            </a:r>
            <a:r>
              <a:rPr lang="cs-CZ" sz="3200" dirty="0" err="1" smtClean="0"/>
              <a:t>new</a:t>
            </a:r>
            <a:r>
              <a:rPr lang="cs-CZ" sz="3200" dirty="0" smtClean="0"/>
              <a:t> car.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sloveso BE    pomocné sloveso     infinitiv k </a:t>
            </a:r>
            <a:r>
              <a:rPr lang="cs-CZ" i="1" dirty="0" err="1" smtClean="0"/>
              <a:t>buy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      </a:t>
            </a:r>
          </a:p>
          <a:p>
            <a:pPr>
              <a:buNone/>
            </a:pPr>
            <a:r>
              <a:rPr lang="cs-CZ" dirty="0" smtClean="0"/>
              <a:t>                                                       </a:t>
            </a:r>
          </a:p>
        </p:txBody>
      </p:sp>
      <p:cxnSp>
        <p:nvCxnSpPr>
          <p:cNvPr id="21" name="Přímá spojovací šipka 20"/>
          <p:cNvCxnSpPr/>
          <p:nvPr/>
        </p:nvCxnSpPr>
        <p:spPr>
          <a:xfrm flipH="1">
            <a:off x="1979712" y="2492896"/>
            <a:ext cx="2880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>
            <a:off x="3563888" y="2492896"/>
            <a:ext cx="36004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/>
          <p:nvPr/>
        </p:nvCxnSpPr>
        <p:spPr>
          <a:xfrm>
            <a:off x="5429256" y="2571744"/>
            <a:ext cx="108012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VZORCE VĚT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71600" y="1340768"/>
            <a:ext cx="77724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   </a:t>
            </a:r>
            <a:r>
              <a:rPr lang="cs-CZ" i="1" dirty="0" smtClean="0"/>
              <a:t>IT  </a:t>
            </a:r>
            <a:r>
              <a:rPr lang="cs-CZ" i="1" dirty="0" smtClean="0">
                <a:solidFill>
                  <a:srgbClr val="FFFF00"/>
                </a:solidFill>
              </a:rPr>
              <a:t>IS  GOING  TO</a:t>
            </a:r>
            <a:r>
              <a:rPr lang="cs-CZ" i="1" dirty="0" smtClean="0"/>
              <a:t>  BE  A  BEAUTIFUL  DAY.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dirty="0" smtClean="0"/>
              <a:t>        </a:t>
            </a:r>
            <a:r>
              <a:rPr lang="cs-CZ" i="1" dirty="0" smtClean="0"/>
              <a:t>I  </a:t>
            </a:r>
            <a:r>
              <a:rPr lang="cs-CZ" i="1" dirty="0" smtClean="0">
                <a:solidFill>
                  <a:srgbClr val="FFFF00"/>
                </a:solidFill>
              </a:rPr>
              <a:t>AM  NOT  GOING  TO  </a:t>
            </a:r>
            <a:r>
              <a:rPr lang="cs-CZ" i="1" dirty="0" smtClean="0"/>
              <a:t>PASS  THE  EXAM.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>
                <a:solidFill>
                  <a:srgbClr val="FFFF00"/>
                </a:solidFill>
              </a:rPr>
              <a:t>        ARE   YOU  GOING  TO  </a:t>
            </a:r>
            <a:r>
              <a:rPr lang="cs-CZ" i="1" dirty="0" smtClean="0"/>
              <a:t>COOK  DINNER  </a:t>
            </a:r>
          </a:p>
          <a:p>
            <a:pPr>
              <a:buNone/>
            </a:pPr>
            <a:r>
              <a:rPr lang="cs-CZ" i="1" dirty="0" smtClean="0"/>
              <a:t>        TODAY?       </a:t>
            </a:r>
            <a:r>
              <a:rPr lang="cs-CZ" i="1" dirty="0" smtClean="0">
                <a:solidFill>
                  <a:srgbClr val="FFFF00"/>
                </a:solidFill>
              </a:rPr>
              <a:t>     </a:t>
            </a:r>
            <a:r>
              <a:rPr lang="cs-CZ" i="1" dirty="0" smtClean="0"/>
              <a:t>                 </a:t>
            </a:r>
          </a:p>
          <a:p>
            <a:pPr>
              <a:buNone/>
            </a:pPr>
            <a:r>
              <a:rPr lang="cs-CZ" i="1" dirty="0" smtClean="0"/>
              <a:t>        YES,  I  AM.</a:t>
            </a:r>
          </a:p>
        </p:txBody>
      </p:sp>
      <p:sp>
        <p:nvSpPr>
          <p:cNvPr id="4" name="Plus 3"/>
          <p:cNvSpPr/>
          <p:nvPr/>
        </p:nvSpPr>
        <p:spPr>
          <a:xfrm>
            <a:off x="755576" y="2204864"/>
            <a:ext cx="432048" cy="43204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Mínus 4"/>
          <p:cNvSpPr/>
          <p:nvPr/>
        </p:nvSpPr>
        <p:spPr>
          <a:xfrm>
            <a:off x="683568" y="3429000"/>
            <a:ext cx="504056" cy="57606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Nápověda 5">
            <a:hlinkClick r:id="" action="ppaction://noaction" highlightClick="1"/>
          </p:cNvPr>
          <p:cNvSpPr/>
          <p:nvPr/>
        </p:nvSpPr>
        <p:spPr>
          <a:xfrm>
            <a:off x="755576" y="4869160"/>
            <a:ext cx="432048" cy="36004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EXAMPLES FOR 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Translate</a:t>
            </a:r>
            <a:endParaRPr lang="cs-CZ" dirty="0" smtClean="0"/>
          </a:p>
          <a:p>
            <a:r>
              <a:rPr lang="cs-CZ" i="1" dirty="0" smtClean="0"/>
              <a:t>HE ´S  GOING  TO  FLY   TO  AMERICA.</a:t>
            </a:r>
          </a:p>
          <a:p>
            <a:r>
              <a:rPr lang="cs-CZ" i="1" dirty="0" smtClean="0"/>
              <a:t>THEY  ARE  NOT  GOING  TO STAY  IN  THE HOTEL.</a:t>
            </a:r>
          </a:p>
          <a:p>
            <a:r>
              <a:rPr lang="cs-CZ" i="1" dirty="0" smtClean="0"/>
              <a:t>ARE  YOU  GOING  TO  LEAVE  YOUR  BOYFRIEND?</a:t>
            </a:r>
            <a:endParaRPr lang="cs-CZ" i="1" dirty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EXAMPLES </a:t>
            </a:r>
            <a:r>
              <a:rPr lang="cs-CZ" smtClean="0"/>
              <a:t>FOR 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Translate</a:t>
            </a:r>
            <a:r>
              <a:rPr lang="cs-CZ" dirty="0" smtClean="0"/>
              <a:t>.</a:t>
            </a:r>
          </a:p>
          <a:p>
            <a:r>
              <a:rPr lang="cs-CZ" sz="4000" i="1" dirty="0" smtClean="0"/>
              <a:t>Za chvíli bude pršet</a:t>
            </a:r>
            <a:r>
              <a:rPr lang="cs-CZ" sz="4000" dirty="0" smtClean="0"/>
              <a:t>.</a:t>
            </a:r>
          </a:p>
          <a:p>
            <a:r>
              <a:rPr lang="cs-CZ" sz="4000" i="1" dirty="0" smtClean="0"/>
              <a:t>Co budeš dělat dnes večer?</a:t>
            </a:r>
          </a:p>
          <a:p>
            <a:r>
              <a:rPr lang="cs-CZ" sz="4000" i="1" dirty="0" smtClean="0"/>
              <a:t> </a:t>
            </a:r>
            <a:r>
              <a:rPr lang="cs-CZ" sz="4000" i="1" dirty="0" err="1" smtClean="0"/>
              <a:t>Sally</a:t>
            </a:r>
            <a:r>
              <a:rPr lang="cs-CZ" sz="4000" i="1" dirty="0" smtClean="0"/>
              <a:t> a Tom neplánují mít děti.</a:t>
            </a:r>
          </a:p>
          <a:p>
            <a:r>
              <a:rPr lang="cs-CZ" sz="4000" i="1" dirty="0" smtClean="0"/>
              <a:t>Jednou budete šťastní.</a:t>
            </a:r>
            <a:endParaRPr lang="cs-CZ" sz="4000" i="1" dirty="0"/>
          </a:p>
        </p:txBody>
      </p:sp>
    </p:spTree>
  </p:cSld>
  <p:clrMapOvr>
    <a:masterClrMapping/>
  </p:clrMapOvr>
  <p:transition spd="med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B9F55B2-15BF-4CCF-B0FD-3DB4EAF977FB}"/>
</file>

<file path=customXml/itemProps2.xml><?xml version="1.0" encoding="utf-8"?>
<ds:datastoreItem xmlns:ds="http://schemas.openxmlformats.org/officeDocument/2006/customXml" ds:itemID="{24528921-5A4F-45D3-A321-666371C8EC5B}"/>
</file>

<file path=customXml/itemProps3.xml><?xml version="1.0" encoding="utf-8"?>
<ds:datastoreItem xmlns:ds="http://schemas.openxmlformats.org/officeDocument/2006/customXml" ds:itemID="{B9F186F7-E565-4D4F-976C-A1520D38747F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324</TotalTime>
  <Words>464</Words>
  <Application>Microsoft Office PowerPoint</Application>
  <PresentationFormat>Předvádění na obrazovce (4:3)</PresentationFormat>
  <Paragraphs>87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Jmění</vt:lpstr>
      <vt:lpstr>Motiv sady Office</vt:lpstr>
      <vt:lpstr>Prezentace aplikace PowerPoint</vt:lpstr>
      <vt:lpstr>VAZBA  BE  GOING  TO</vt:lpstr>
      <vt:lpstr>PLÁNY /  PŘEDPOVĚDI</vt:lpstr>
      <vt:lpstr>DEFINITIONS</vt:lpstr>
      <vt:lpstr>JAK TVOŘÍME tuto vazbu? </vt:lpstr>
      <vt:lpstr>CONSTRUCTION</vt:lpstr>
      <vt:lpstr>VZORCE VĚT</vt:lpstr>
      <vt:lpstr>EXAMPLES FOR PRACTICING</vt:lpstr>
      <vt:lpstr>EXAMPLES FOR PRACTICING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sborovna4</cp:lastModifiedBy>
  <cp:revision>41</cp:revision>
  <dcterms:created xsi:type="dcterms:W3CDTF">2012-09-30T17:27:28Z</dcterms:created>
  <dcterms:modified xsi:type="dcterms:W3CDTF">2013-05-10T06:55:33Z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