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1" r:id="rId2"/>
    <p:sldId id="256" r:id="rId3"/>
    <p:sldId id="257" r:id="rId4"/>
    <p:sldId id="258" r:id="rId5"/>
    <p:sldId id="259" r:id="rId6"/>
    <p:sldId id="267" r:id="rId7"/>
    <p:sldId id="260" r:id="rId8"/>
    <p:sldId id="261" r:id="rId9"/>
    <p:sldId id="262" r:id="rId10"/>
    <p:sldId id="263" r:id="rId11"/>
    <p:sldId id="264" r:id="rId12"/>
    <p:sldId id="269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FEDED3-D76E-4E45-B579-6AF7A238F08E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80839-029A-4E11-B12A-7B0047D8792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7311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A80839-029A-4E11-B12A-7B0047D8792A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274E79-7550-42EF-A0F5-38EEEFB00A5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922C7F0-7BB0-41A5-8E2E-B6628263ADFB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  <p:sndAc>
      <p:stSnd>
        <p:snd r:embed="rId13" name="chimes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VY_32_INOVACE_09.04_ AJ_Předpřítomný čas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Materiál je určen žákům 2.roč. - pokročilí anglického jazyka k vysvětlení a procvičení gramatiky ve výuce. Žáci formou prezentace získávají ucelený přehled o použití a tvoření předpřítomného času a následně si  toto procvičují  na jednotlivých příkladech.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 gramatika/ Předpřítomný čas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4.10.2012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COMPLETE THE SENTENCES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623792"/>
          </a:xfrm>
        </p:spPr>
        <p:txBody>
          <a:bodyPr>
            <a:normAutofit fontScale="92500" lnSpcReduction="20000"/>
          </a:bodyPr>
          <a:lstStyle/>
          <a:p>
            <a:endParaRPr lang="cs-CZ" sz="4000" i="1" dirty="0" smtClean="0"/>
          </a:p>
          <a:p>
            <a:r>
              <a:rPr lang="cs-CZ" sz="4000" i="1" dirty="0" smtClean="0"/>
              <a:t>I ________(</a:t>
            </a:r>
            <a:r>
              <a:rPr lang="cs-CZ" sz="4000" i="1" dirty="0" err="1" smtClean="0"/>
              <a:t>hear</a:t>
            </a:r>
            <a:r>
              <a:rPr lang="cs-CZ" sz="4000" i="1" dirty="0" smtClean="0"/>
              <a:t>) such a </a:t>
            </a:r>
            <a:r>
              <a:rPr lang="cs-CZ" sz="4000" i="1" dirty="0" err="1" smtClean="0"/>
              <a:t>silly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joke</a:t>
            </a:r>
            <a:r>
              <a:rPr lang="cs-CZ" sz="4000" i="1" dirty="0" smtClean="0"/>
              <a:t>.</a:t>
            </a:r>
          </a:p>
          <a:p>
            <a:r>
              <a:rPr lang="cs-CZ" sz="4000" i="1" dirty="0" smtClean="0"/>
              <a:t>Robert_____(drive) </a:t>
            </a:r>
            <a:r>
              <a:rPr lang="cs-CZ" sz="4000" i="1" dirty="0" err="1" smtClean="0"/>
              <a:t>across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America</a:t>
            </a:r>
            <a:r>
              <a:rPr lang="cs-CZ" sz="4000" i="1" dirty="0" smtClean="0"/>
              <a:t>.</a:t>
            </a:r>
          </a:p>
          <a:p>
            <a:r>
              <a:rPr lang="cs-CZ" sz="4000" i="1" dirty="0" smtClean="0"/>
              <a:t>____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ever</a:t>
            </a:r>
            <a:r>
              <a:rPr lang="cs-CZ" sz="4000" i="1" dirty="0" smtClean="0"/>
              <a:t>_____(play) </a:t>
            </a:r>
            <a:r>
              <a:rPr lang="cs-CZ" sz="4000" i="1" dirty="0" err="1" smtClean="0"/>
              <a:t>the</a:t>
            </a:r>
            <a:r>
              <a:rPr lang="cs-CZ" sz="4000" i="1" dirty="0" smtClean="0"/>
              <a:t> piano?</a:t>
            </a:r>
          </a:p>
          <a:p>
            <a:r>
              <a:rPr lang="cs-CZ" sz="4000" i="1" dirty="0" err="1" smtClean="0"/>
              <a:t>Jenny</a:t>
            </a:r>
            <a:r>
              <a:rPr lang="cs-CZ" sz="4000" i="1" dirty="0" smtClean="0"/>
              <a:t>____</a:t>
            </a:r>
            <a:r>
              <a:rPr lang="cs-CZ" sz="4000" i="1" dirty="0" err="1" smtClean="0"/>
              <a:t>never</a:t>
            </a:r>
            <a:r>
              <a:rPr lang="cs-CZ" sz="4000" i="1" dirty="0" smtClean="0"/>
              <a:t>_____(</a:t>
            </a:r>
            <a:r>
              <a:rPr lang="cs-CZ" sz="4000" i="1" dirty="0" err="1" smtClean="0"/>
              <a:t>read</a:t>
            </a:r>
            <a:r>
              <a:rPr lang="cs-CZ" sz="4000" i="1" dirty="0" smtClean="0"/>
              <a:t>)Oliver Twist.</a:t>
            </a:r>
          </a:p>
          <a:p>
            <a:r>
              <a:rPr lang="cs-CZ" sz="4000" i="1" dirty="0" smtClean="0"/>
              <a:t>___</a:t>
            </a:r>
            <a:r>
              <a:rPr lang="cs-CZ" sz="4000" i="1" dirty="0" err="1" smtClean="0"/>
              <a:t>your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mother</a:t>
            </a:r>
            <a:r>
              <a:rPr lang="cs-CZ" sz="4000" i="1" dirty="0" smtClean="0"/>
              <a:t>____(</a:t>
            </a:r>
            <a:r>
              <a:rPr lang="cs-CZ" sz="4000" i="1" dirty="0" err="1" smtClean="0"/>
              <a:t>meet</a:t>
            </a:r>
            <a:r>
              <a:rPr lang="cs-CZ" sz="4000" i="1" dirty="0" smtClean="0"/>
              <a:t>)</a:t>
            </a:r>
            <a:r>
              <a:rPr lang="cs-CZ" sz="4000" i="1" dirty="0" err="1" smtClean="0"/>
              <a:t>your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boyfriend</a:t>
            </a:r>
            <a:r>
              <a:rPr lang="cs-CZ" sz="4000" i="1" dirty="0" smtClean="0"/>
              <a:t>?</a:t>
            </a:r>
            <a:endParaRPr lang="cs-CZ" sz="4000" i="1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TRANSLATE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4000" dirty="0" smtClean="0"/>
          </a:p>
          <a:p>
            <a:r>
              <a:rPr lang="cs-CZ" sz="4000" dirty="0" smtClean="0"/>
              <a:t>Už ses někdy ztratil? </a:t>
            </a:r>
          </a:p>
          <a:p>
            <a:r>
              <a:rPr lang="cs-CZ" sz="4000" dirty="0" smtClean="0"/>
              <a:t>Nikdy jsem nebyl v Africe.</a:t>
            </a:r>
          </a:p>
          <a:p>
            <a:r>
              <a:rPr lang="cs-CZ" sz="4000" dirty="0" smtClean="0"/>
              <a:t>Přečetl jsem všechny knihy od Dickense.</a:t>
            </a:r>
          </a:p>
          <a:p>
            <a:r>
              <a:rPr lang="cs-CZ" sz="4000" dirty="0" smtClean="0"/>
              <a:t>Petr čte stejnou knihu jako já.</a:t>
            </a:r>
            <a:endParaRPr lang="cs-CZ" sz="4000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Říjen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2012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8669763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Pre-intermediate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Student´s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COE, N.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PŘEDPŘÍTOMNÝ  ČAS 1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PRESENT PERFECT</a:t>
            </a:r>
            <a:endParaRPr lang="cs-CZ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4400" dirty="0" smtClean="0"/>
          </a:p>
          <a:p>
            <a:r>
              <a:rPr lang="cs-CZ" sz="4400" dirty="0" smtClean="0"/>
              <a:t>Předpřítomný čas vyjadřuje událost,která se odehrála v neurčité době v minulosti, ale má vazbu na přítomnost.</a:t>
            </a: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Předpřítomným časem </a:t>
            </a:r>
            <a:r>
              <a:rPr lang="cs-CZ" dirty="0" err="1" smtClean="0"/>
              <a:t>vyjadřujem</a:t>
            </a:r>
            <a:r>
              <a:rPr lang="cs-CZ" dirty="0" smtClean="0"/>
              <a:t> </a:t>
            </a:r>
            <a:r>
              <a:rPr lang="cs-CZ" b="1" dirty="0" smtClean="0"/>
              <a:t>minulou zkušenost</a:t>
            </a:r>
          </a:p>
          <a:p>
            <a:r>
              <a:rPr lang="cs-CZ" dirty="0" smtClean="0"/>
              <a:t> že se něco vůbec odehrálo a teď z toho něco plyne(není důležité kdy, kde,kam), chceme  jen vyjádřit, že jsme danou věc zažili a že máme určitou minulou zkušenost( např. navštívili jsme určitou zemi, přečetli knihu, o níž je řeč apod.)</a:t>
            </a:r>
          </a:p>
          <a:p>
            <a:r>
              <a:rPr lang="cs-CZ" i="1" dirty="0" smtClean="0"/>
              <a:t>I </a:t>
            </a:r>
            <a:r>
              <a:rPr lang="cs-CZ" i="1" dirty="0" err="1" smtClean="0"/>
              <a:t>have</a:t>
            </a:r>
            <a:r>
              <a:rPr lang="cs-CZ" i="1" dirty="0" smtClean="0"/>
              <a:t> </a:t>
            </a:r>
            <a:r>
              <a:rPr lang="cs-CZ" i="1" dirty="0" err="1" smtClean="0"/>
              <a:t>read</a:t>
            </a:r>
            <a:r>
              <a:rPr lang="cs-CZ" i="1" dirty="0" smtClean="0"/>
              <a:t> </a:t>
            </a:r>
            <a:r>
              <a:rPr lang="cs-CZ" i="1" dirty="0" err="1" smtClean="0"/>
              <a:t>all</a:t>
            </a:r>
            <a:r>
              <a:rPr lang="cs-CZ" i="1" dirty="0" smtClean="0"/>
              <a:t> Dickens´</a:t>
            </a:r>
            <a:r>
              <a:rPr lang="cs-CZ" i="1" dirty="0" err="1" smtClean="0"/>
              <a:t>books</a:t>
            </a:r>
            <a:r>
              <a:rPr lang="cs-CZ" i="1" dirty="0" smtClean="0"/>
              <a:t>.</a:t>
            </a:r>
          </a:p>
          <a:p>
            <a:r>
              <a:rPr lang="cs-CZ" i="1" dirty="0" smtClean="0"/>
              <a:t>I </a:t>
            </a:r>
            <a:r>
              <a:rPr lang="cs-CZ" i="1" dirty="0" err="1" smtClean="0"/>
              <a:t>have</a:t>
            </a:r>
            <a:r>
              <a:rPr lang="cs-CZ" i="1" dirty="0" smtClean="0"/>
              <a:t> </a:t>
            </a:r>
            <a:r>
              <a:rPr lang="cs-CZ" i="1" dirty="0" err="1" smtClean="0"/>
              <a:t>been</a:t>
            </a:r>
            <a:r>
              <a:rPr lang="cs-CZ" i="1" dirty="0" smtClean="0"/>
              <a:t> to Italy.</a:t>
            </a:r>
            <a:endParaRPr lang="cs-CZ" i="1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Předpřítomný časem vyjadřujeme i </a:t>
            </a:r>
            <a:r>
              <a:rPr lang="cs-CZ" b="1" dirty="0" smtClean="0"/>
              <a:t>nedostatek zkušeností.</a:t>
            </a:r>
          </a:p>
          <a:p>
            <a:r>
              <a:rPr lang="cs-CZ" i="1" dirty="0" smtClean="0"/>
              <a:t>I </a:t>
            </a:r>
            <a:r>
              <a:rPr lang="cs-CZ" i="1" dirty="0" err="1" smtClean="0"/>
              <a:t>have</a:t>
            </a:r>
            <a:r>
              <a:rPr lang="cs-CZ" i="1" dirty="0" smtClean="0"/>
              <a:t> </a:t>
            </a:r>
            <a:r>
              <a:rPr lang="cs-CZ" i="1" dirty="0" err="1" smtClean="0"/>
              <a:t>never</a:t>
            </a:r>
            <a:r>
              <a:rPr lang="cs-CZ" i="1" dirty="0" smtClean="0"/>
              <a:t> </a:t>
            </a:r>
            <a:r>
              <a:rPr lang="cs-CZ" i="1" dirty="0" err="1" smtClean="0"/>
              <a:t>heard</a:t>
            </a:r>
            <a:r>
              <a:rPr lang="cs-CZ" i="1" dirty="0" smtClean="0"/>
              <a:t> his music.</a:t>
            </a:r>
          </a:p>
          <a:p>
            <a:r>
              <a:rPr lang="cs-CZ" dirty="0" smtClean="0"/>
              <a:t>Předpřítomným časem se často ptáme na něčí </a:t>
            </a:r>
            <a:r>
              <a:rPr lang="cs-CZ" b="1" dirty="0" smtClean="0"/>
              <a:t>zkušenost</a:t>
            </a:r>
          </a:p>
          <a:p>
            <a:r>
              <a:rPr lang="cs-CZ" i="1" dirty="0" err="1" smtClean="0"/>
              <a:t>Have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ever</a:t>
            </a:r>
            <a:r>
              <a:rPr lang="cs-CZ" i="1" dirty="0" smtClean="0"/>
              <a:t> </a:t>
            </a:r>
            <a:r>
              <a:rPr lang="cs-CZ" b="1" i="1" dirty="0" err="1" smtClean="0"/>
              <a:t>been</a:t>
            </a:r>
            <a:r>
              <a:rPr lang="cs-CZ" b="1" i="1" dirty="0" smtClean="0"/>
              <a:t> to </a:t>
            </a:r>
            <a:r>
              <a:rPr lang="cs-CZ" i="1" dirty="0" err="1" smtClean="0"/>
              <a:t>England</a:t>
            </a:r>
            <a:r>
              <a:rPr lang="cs-CZ" i="1" dirty="0" smtClean="0"/>
              <a:t>?</a:t>
            </a:r>
          </a:p>
          <a:p>
            <a:r>
              <a:rPr lang="cs-CZ" i="1" dirty="0" err="1" smtClean="0"/>
              <a:t>Have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ever</a:t>
            </a:r>
            <a:r>
              <a:rPr lang="cs-CZ" i="1" dirty="0" smtClean="0"/>
              <a:t> </a:t>
            </a:r>
            <a:r>
              <a:rPr lang="cs-CZ" i="1" dirty="0" err="1" smtClean="0"/>
              <a:t>eaten</a:t>
            </a:r>
            <a:r>
              <a:rPr lang="cs-CZ" i="1" dirty="0" smtClean="0"/>
              <a:t> </a:t>
            </a:r>
            <a:r>
              <a:rPr lang="cs-CZ" i="1" dirty="0" err="1" smtClean="0"/>
              <a:t>prawns</a:t>
            </a:r>
            <a:r>
              <a:rPr lang="cs-CZ" i="1" dirty="0" smtClean="0"/>
              <a:t>?</a:t>
            </a:r>
            <a:endParaRPr lang="cs-CZ" i="1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USING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Předpřítomným časem vyjadřujeme děj, který se odehrál v </a:t>
            </a:r>
            <a:r>
              <a:rPr lang="cs-CZ" b="1" dirty="0" smtClean="0"/>
              <a:t>nedávné(bezprostřední) minulosti</a:t>
            </a:r>
          </a:p>
          <a:p>
            <a:endParaRPr lang="cs-CZ" b="1" dirty="0" smtClean="0"/>
          </a:p>
          <a:p>
            <a:pPr>
              <a:buNone/>
            </a:pPr>
            <a:r>
              <a:rPr lang="cs-CZ" i="1" dirty="0" smtClean="0"/>
              <a:t>    </a:t>
            </a:r>
            <a:r>
              <a:rPr lang="cs-CZ" i="1" dirty="0" err="1" smtClean="0"/>
              <a:t>Anne</a:t>
            </a:r>
            <a:r>
              <a:rPr lang="cs-CZ" i="1" dirty="0" smtClean="0"/>
              <a:t> has </a:t>
            </a:r>
            <a:r>
              <a:rPr lang="cs-CZ" i="1" dirty="0" err="1" smtClean="0"/>
              <a:t>arrived</a:t>
            </a:r>
            <a:r>
              <a:rPr lang="cs-CZ" i="1" dirty="0" smtClean="0"/>
              <a:t> </a:t>
            </a:r>
            <a:r>
              <a:rPr lang="cs-CZ" i="1" dirty="0" err="1" smtClean="0"/>
              <a:t>home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  </a:t>
            </a:r>
            <a:r>
              <a:rPr lang="cs-CZ" i="1" dirty="0" err="1" smtClean="0"/>
              <a:t>She</a:t>
            </a:r>
            <a:r>
              <a:rPr lang="cs-CZ" i="1" dirty="0" smtClean="0"/>
              <a:t> has </a:t>
            </a:r>
            <a:r>
              <a:rPr lang="cs-CZ" i="1" dirty="0" err="1" smtClean="0"/>
              <a:t>eaten</a:t>
            </a:r>
            <a:r>
              <a:rPr lang="cs-CZ" i="1" dirty="0" smtClean="0"/>
              <a:t> her </a:t>
            </a:r>
            <a:r>
              <a:rPr lang="cs-CZ" i="1" dirty="0" err="1" smtClean="0"/>
              <a:t>dinner</a:t>
            </a:r>
            <a:r>
              <a:rPr lang="cs-CZ" i="1" dirty="0" smtClean="0"/>
              <a:t>.</a:t>
            </a:r>
            <a:endParaRPr lang="cs-CZ" i="1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CONSTRUCTION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OZNAMOVACÍ VĚTA</a:t>
            </a:r>
          </a:p>
          <a:p>
            <a:pPr>
              <a:buNone/>
            </a:pPr>
            <a:r>
              <a:rPr lang="cs-CZ" dirty="0" smtClean="0"/>
              <a:t>  </a:t>
            </a:r>
            <a:r>
              <a:rPr lang="cs-CZ" dirty="0" err="1" smtClean="0"/>
              <a:t>Subject</a:t>
            </a:r>
            <a:r>
              <a:rPr lang="cs-CZ" dirty="0" smtClean="0"/>
              <a:t>             </a:t>
            </a:r>
            <a:r>
              <a:rPr lang="cs-CZ" dirty="0" err="1" smtClean="0"/>
              <a:t>auxiliary</a:t>
            </a:r>
            <a:r>
              <a:rPr lang="cs-CZ" dirty="0" smtClean="0"/>
              <a:t> verb             past </a:t>
            </a:r>
            <a:r>
              <a:rPr lang="cs-CZ" dirty="0" err="1" smtClean="0"/>
              <a:t>participle</a:t>
            </a:r>
            <a:endParaRPr lang="cs-CZ" dirty="0" smtClean="0"/>
          </a:p>
          <a:p>
            <a:pPr>
              <a:buNone/>
            </a:pPr>
            <a:r>
              <a:rPr lang="cs-CZ" sz="4000" i="1" dirty="0" smtClean="0">
                <a:solidFill>
                  <a:srgbClr val="FF0000"/>
                </a:solidFill>
              </a:rPr>
              <a:t>Podmět</a:t>
            </a:r>
            <a:r>
              <a:rPr lang="cs-CZ" sz="4000" i="1" dirty="0" smtClean="0"/>
              <a:t>+ </a:t>
            </a:r>
            <a:r>
              <a:rPr lang="cs-CZ" sz="4000" i="1" dirty="0" err="1" smtClean="0">
                <a:solidFill>
                  <a:srgbClr val="FF0000"/>
                </a:solidFill>
              </a:rPr>
              <a:t>have</a:t>
            </a:r>
            <a:r>
              <a:rPr lang="cs-CZ" sz="4000" i="1" dirty="0" smtClean="0">
                <a:solidFill>
                  <a:srgbClr val="FF0000"/>
                </a:solidFill>
              </a:rPr>
              <a:t>/has</a:t>
            </a:r>
            <a:r>
              <a:rPr lang="cs-CZ" sz="4000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sz="4000" i="1" dirty="0" smtClean="0"/>
              <a:t>+ </a:t>
            </a:r>
            <a:r>
              <a:rPr lang="cs-CZ" sz="4000" i="1" dirty="0" smtClean="0">
                <a:solidFill>
                  <a:srgbClr val="FF0000"/>
                </a:solidFill>
              </a:rPr>
              <a:t>příčestí minulé</a:t>
            </a:r>
          </a:p>
          <a:p>
            <a:pPr>
              <a:buNone/>
            </a:pPr>
            <a:r>
              <a:rPr lang="cs-CZ" sz="4000" i="1" dirty="0" smtClean="0">
                <a:solidFill>
                  <a:srgbClr val="FF0000"/>
                </a:solidFill>
              </a:rPr>
              <a:t>                                         </a:t>
            </a:r>
          </a:p>
          <a:p>
            <a:pPr>
              <a:buNone/>
            </a:pPr>
            <a:endParaRPr lang="cs-CZ" sz="4000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sz="4000" i="1" dirty="0" smtClean="0">
                <a:solidFill>
                  <a:srgbClr val="FF0000"/>
                </a:solidFill>
              </a:rPr>
              <a:t>    </a:t>
            </a:r>
            <a:r>
              <a:rPr lang="cs-CZ" sz="4000" i="1" dirty="0" smtClean="0"/>
              <a:t>I            </a:t>
            </a:r>
            <a:r>
              <a:rPr lang="cs-CZ" sz="4000" i="1" dirty="0" err="1" smtClean="0"/>
              <a:t>have</a:t>
            </a:r>
            <a:r>
              <a:rPr lang="cs-CZ" sz="4000" i="1" dirty="0" smtClean="0"/>
              <a:t>             </a:t>
            </a:r>
            <a:r>
              <a:rPr lang="cs-CZ" sz="4000" i="1" dirty="0" err="1" smtClean="0"/>
              <a:t>read</a:t>
            </a:r>
            <a:r>
              <a:rPr lang="cs-CZ" sz="4000" i="1" dirty="0" smtClean="0"/>
              <a:t>   </a:t>
            </a:r>
            <a:r>
              <a:rPr lang="cs-CZ" sz="4000" i="1" dirty="0" err="1" smtClean="0"/>
              <a:t>this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book</a:t>
            </a:r>
            <a:r>
              <a:rPr lang="cs-CZ" sz="4000" i="1" dirty="0" smtClean="0"/>
              <a:t>.</a:t>
            </a:r>
          </a:p>
          <a:p>
            <a:pPr>
              <a:buNone/>
            </a:pPr>
            <a:r>
              <a:rPr lang="cs-CZ" sz="4000" i="1" dirty="0" smtClean="0">
                <a:solidFill>
                  <a:srgbClr val="FF0000"/>
                </a:solidFill>
              </a:rPr>
              <a:t>    </a:t>
            </a:r>
            <a:r>
              <a:rPr lang="cs-CZ" sz="4000" i="1" dirty="0" smtClean="0"/>
              <a:t>He          has            </a:t>
            </a:r>
            <a:r>
              <a:rPr lang="cs-CZ" sz="4000" i="1" dirty="0" err="1" smtClean="0"/>
              <a:t>been</a:t>
            </a:r>
            <a:r>
              <a:rPr lang="cs-CZ" sz="4000" i="1" dirty="0" smtClean="0"/>
              <a:t> to </a:t>
            </a:r>
            <a:r>
              <a:rPr lang="cs-CZ" sz="4000" i="1" dirty="0" err="1" smtClean="0"/>
              <a:t>England</a:t>
            </a:r>
            <a:r>
              <a:rPr lang="cs-CZ" sz="4000" i="1" dirty="0" smtClean="0"/>
              <a:t>.</a:t>
            </a:r>
            <a:endParaRPr lang="cs-CZ" sz="4000" i="1" dirty="0">
              <a:solidFill>
                <a:srgbClr val="FF0000"/>
              </a:solidFill>
            </a:endParaRPr>
          </a:p>
        </p:txBody>
      </p:sp>
      <p:sp>
        <p:nvSpPr>
          <p:cNvPr id="4" name="Šipka dolů 3"/>
          <p:cNvSpPr/>
          <p:nvPr/>
        </p:nvSpPr>
        <p:spPr>
          <a:xfrm>
            <a:off x="1187624" y="3501008"/>
            <a:ext cx="288032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lů 4"/>
          <p:cNvSpPr/>
          <p:nvPr/>
        </p:nvSpPr>
        <p:spPr>
          <a:xfrm flipH="1">
            <a:off x="3131840" y="3645024"/>
            <a:ext cx="288032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lů 5"/>
          <p:cNvSpPr/>
          <p:nvPr/>
        </p:nvSpPr>
        <p:spPr>
          <a:xfrm flipH="1">
            <a:off x="6516216" y="3573016"/>
            <a:ext cx="288032" cy="12241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QUESTION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4000" b="1" i="1" dirty="0" smtClean="0"/>
          </a:p>
          <a:p>
            <a:r>
              <a:rPr lang="cs-CZ" sz="4000" b="1" i="1" dirty="0" err="1" smtClean="0"/>
              <a:t>Have</a:t>
            </a:r>
            <a:r>
              <a:rPr lang="cs-CZ" sz="4000" b="1" i="1" dirty="0" smtClean="0"/>
              <a:t>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seen</a:t>
            </a:r>
            <a:r>
              <a:rPr lang="cs-CZ" sz="4000" b="1" i="1" dirty="0" smtClean="0"/>
              <a:t> </a:t>
            </a:r>
            <a:r>
              <a:rPr lang="cs-CZ" sz="4000" i="1" dirty="0" err="1" smtClean="0"/>
              <a:t>this</a:t>
            </a:r>
            <a:r>
              <a:rPr lang="cs-CZ" sz="4000" i="1" dirty="0" smtClean="0"/>
              <a:t> film?</a:t>
            </a:r>
          </a:p>
          <a:p>
            <a:r>
              <a:rPr lang="cs-CZ" sz="4000" b="1" i="1" dirty="0" smtClean="0"/>
              <a:t>Has</a:t>
            </a:r>
            <a:r>
              <a:rPr lang="cs-CZ" sz="4000" i="1" dirty="0" smtClean="0"/>
              <a:t> Peter </a:t>
            </a:r>
            <a:r>
              <a:rPr lang="cs-CZ" sz="4000" i="1" dirty="0" err="1" smtClean="0"/>
              <a:t>ever</a:t>
            </a:r>
            <a:r>
              <a:rPr lang="cs-CZ" sz="4000" i="1" dirty="0" smtClean="0"/>
              <a:t> </a:t>
            </a:r>
            <a:r>
              <a:rPr lang="cs-CZ" sz="4000" b="1" i="1" dirty="0" err="1" smtClean="0"/>
              <a:t>been</a:t>
            </a:r>
            <a:r>
              <a:rPr lang="cs-CZ" sz="4000" i="1" dirty="0" smtClean="0"/>
              <a:t> to Italy?</a:t>
            </a:r>
          </a:p>
          <a:p>
            <a:r>
              <a:rPr lang="cs-CZ" sz="4000" b="1" i="1" dirty="0" err="1" smtClean="0"/>
              <a:t>Have</a:t>
            </a:r>
            <a:r>
              <a:rPr lang="cs-CZ" sz="4000" b="1" i="1" dirty="0" smtClean="0"/>
              <a:t> </a:t>
            </a:r>
            <a:r>
              <a:rPr lang="cs-CZ" sz="4000" i="1" dirty="0" err="1" smtClean="0"/>
              <a:t>your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parents</a:t>
            </a:r>
            <a:r>
              <a:rPr lang="cs-CZ" sz="4000" i="1" dirty="0" smtClean="0"/>
              <a:t> </a:t>
            </a:r>
            <a:r>
              <a:rPr lang="cs-CZ" sz="4000" b="1" i="1" dirty="0" err="1" smtClean="0"/>
              <a:t>read</a:t>
            </a:r>
            <a:r>
              <a:rPr lang="cs-CZ" sz="4000" i="1" dirty="0" smtClean="0"/>
              <a:t> my </a:t>
            </a:r>
            <a:r>
              <a:rPr lang="cs-CZ" sz="4000" i="1" dirty="0" err="1" smtClean="0"/>
              <a:t>letter</a:t>
            </a:r>
            <a:r>
              <a:rPr lang="cs-CZ" sz="4000" i="1" dirty="0" smtClean="0"/>
              <a:t>?</a:t>
            </a:r>
          </a:p>
          <a:p>
            <a:r>
              <a:rPr lang="cs-CZ" sz="4000" b="1" i="1" dirty="0" err="1" smtClean="0"/>
              <a:t>Have</a:t>
            </a:r>
            <a:r>
              <a:rPr lang="cs-CZ" sz="4000" i="1" dirty="0" smtClean="0"/>
              <a:t> </a:t>
            </a:r>
            <a:r>
              <a:rPr lang="cs-CZ" sz="4000" i="1" dirty="0" err="1" smtClean="0"/>
              <a:t>you</a:t>
            </a:r>
            <a:r>
              <a:rPr lang="cs-CZ" sz="4000" i="1" dirty="0" smtClean="0"/>
              <a:t> </a:t>
            </a:r>
            <a:r>
              <a:rPr lang="cs-CZ" sz="4000" b="1" i="1" dirty="0" smtClean="0"/>
              <a:t>met </a:t>
            </a:r>
            <a:r>
              <a:rPr lang="cs-CZ" sz="4000" i="1" dirty="0" smtClean="0"/>
              <a:t>her </a:t>
            </a:r>
            <a:r>
              <a:rPr lang="cs-CZ" sz="4000" i="1" dirty="0" err="1" smtClean="0"/>
              <a:t>boyfriend</a:t>
            </a:r>
            <a:r>
              <a:rPr lang="cs-CZ" sz="4000" i="1" dirty="0" smtClean="0"/>
              <a:t>?</a:t>
            </a:r>
            <a:endParaRPr lang="cs-CZ" sz="4000" i="1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NEGATIVE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4000" i="1" dirty="0" smtClean="0"/>
          </a:p>
          <a:p>
            <a:r>
              <a:rPr lang="cs-CZ" sz="4000" i="1" dirty="0" smtClean="0"/>
              <a:t>I </a:t>
            </a:r>
            <a:r>
              <a:rPr lang="cs-CZ" sz="4000" b="1" i="1" dirty="0" err="1" smtClean="0"/>
              <a:t>have</a:t>
            </a:r>
            <a:r>
              <a:rPr lang="cs-CZ" sz="4000" b="1" i="1" dirty="0" smtClean="0"/>
              <a:t> </a:t>
            </a:r>
            <a:r>
              <a:rPr lang="cs-CZ" sz="4000" i="1" dirty="0" err="1" smtClean="0"/>
              <a:t>never</a:t>
            </a:r>
            <a:r>
              <a:rPr lang="cs-CZ" sz="4000" b="1" i="1" dirty="0" smtClean="0"/>
              <a:t> </a:t>
            </a:r>
            <a:r>
              <a:rPr lang="cs-CZ" sz="4000" b="1" i="1" dirty="0" err="1" smtClean="0"/>
              <a:t>seen</a:t>
            </a:r>
            <a:r>
              <a:rPr lang="cs-CZ" sz="4000" b="1" i="1" dirty="0" smtClean="0"/>
              <a:t> </a:t>
            </a:r>
            <a:r>
              <a:rPr lang="cs-CZ" sz="4000" i="1" dirty="0" err="1" smtClean="0"/>
              <a:t>this</a:t>
            </a:r>
            <a:r>
              <a:rPr lang="cs-CZ" sz="4000" i="1" dirty="0" smtClean="0"/>
              <a:t> film.</a:t>
            </a:r>
          </a:p>
          <a:p>
            <a:r>
              <a:rPr lang="cs-CZ" sz="4000" i="1" dirty="0" smtClean="0"/>
              <a:t>William </a:t>
            </a:r>
            <a:r>
              <a:rPr lang="cs-CZ" sz="4000" b="1" i="1" dirty="0" err="1" smtClean="0"/>
              <a:t>hasn</a:t>
            </a:r>
            <a:r>
              <a:rPr lang="cs-CZ" sz="4000" b="1" i="1" dirty="0" smtClean="0"/>
              <a:t>´t </a:t>
            </a:r>
            <a:r>
              <a:rPr lang="cs-CZ" sz="4000" b="1" i="1" dirty="0" err="1" smtClean="0"/>
              <a:t>travelled</a:t>
            </a:r>
            <a:r>
              <a:rPr lang="cs-CZ" sz="4000" b="1" i="1" dirty="0" smtClean="0"/>
              <a:t> </a:t>
            </a:r>
            <a:r>
              <a:rPr lang="cs-CZ" sz="4000" i="1" dirty="0" smtClean="0"/>
              <a:t>a lot.</a:t>
            </a:r>
          </a:p>
          <a:p>
            <a:r>
              <a:rPr lang="cs-CZ" sz="4000" i="1" dirty="0" smtClean="0"/>
              <a:t>His </a:t>
            </a:r>
            <a:r>
              <a:rPr lang="cs-CZ" sz="4000" i="1" dirty="0" err="1" smtClean="0"/>
              <a:t>friends</a:t>
            </a:r>
            <a:r>
              <a:rPr lang="cs-CZ" sz="4000" i="1" dirty="0" smtClean="0"/>
              <a:t> </a:t>
            </a:r>
            <a:r>
              <a:rPr lang="cs-CZ" sz="4000" b="1" i="1" dirty="0" err="1" smtClean="0"/>
              <a:t>haven</a:t>
            </a:r>
            <a:r>
              <a:rPr lang="cs-CZ" sz="4000" b="1" i="1" dirty="0" smtClean="0"/>
              <a:t>´t </a:t>
            </a:r>
            <a:r>
              <a:rPr lang="cs-CZ" sz="4000" b="1" i="1" dirty="0" err="1" smtClean="0"/>
              <a:t>been</a:t>
            </a:r>
            <a:r>
              <a:rPr lang="cs-CZ" sz="4000" b="1" i="1" dirty="0" smtClean="0"/>
              <a:t> </a:t>
            </a:r>
            <a:r>
              <a:rPr lang="cs-CZ" sz="4000" i="1" dirty="0" smtClean="0"/>
              <a:t>to </a:t>
            </a:r>
            <a:r>
              <a:rPr lang="cs-CZ" sz="4000" i="1" dirty="0" err="1" smtClean="0"/>
              <a:t>Prague</a:t>
            </a:r>
            <a:r>
              <a:rPr lang="cs-CZ" sz="4000" i="1" dirty="0" smtClean="0"/>
              <a:t>.</a:t>
            </a:r>
          </a:p>
          <a:p>
            <a:r>
              <a:rPr lang="cs-CZ" sz="4000" i="1" dirty="0" err="1" smtClean="0"/>
              <a:t>She</a:t>
            </a:r>
            <a:r>
              <a:rPr lang="cs-CZ" sz="4000" i="1" dirty="0" smtClean="0"/>
              <a:t> </a:t>
            </a:r>
            <a:r>
              <a:rPr lang="cs-CZ" sz="4000" b="1" i="1" dirty="0" err="1" smtClean="0"/>
              <a:t>hasn</a:t>
            </a:r>
            <a:r>
              <a:rPr lang="cs-CZ" sz="4000" b="1" i="1" dirty="0" smtClean="0"/>
              <a:t>´t </a:t>
            </a:r>
            <a:r>
              <a:rPr lang="cs-CZ" sz="4000" b="1" i="1" dirty="0" err="1" smtClean="0"/>
              <a:t>lost</a:t>
            </a:r>
            <a:r>
              <a:rPr lang="cs-CZ" sz="4000" b="1" i="1" dirty="0" smtClean="0"/>
              <a:t> </a:t>
            </a:r>
            <a:r>
              <a:rPr lang="cs-CZ" sz="4000" i="1" dirty="0" smtClean="0"/>
              <a:t>her </a:t>
            </a:r>
            <a:r>
              <a:rPr lang="cs-CZ" sz="4000" i="1" dirty="0" err="1" smtClean="0"/>
              <a:t>passport</a:t>
            </a:r>
            <a:r>
              <a:rPr lang="cs-CZ" sz="4000" i="1" dirty="0" smtClean="0"/>
              <a:t>.</a:t>
            </a:r>
            <a:endParaRPr lang="cs-CZ" sz="4000" i="1" dirty="0"/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D4B43856-1B46-47CC-A9EF-93338E0A42AD}"/>
</file>

<file path=customXml/itemProps2.xml><?xml version="1.0" encoding="utf-8"?>
<ds:datastoreItem xmlns:ds="http://schemas.openxmlformats.org/officeDocument/2006/customXml" ds:itemID="{9B25E0A7-A369-41E0-B775-B225E1984F32}"/>
</file>

<file path=customXml/itemProps3.xml><?xml version="1.0" encoding="utf-8"?>
<ds:datastoreItem xmlns:ds="http://schemas.openxmlformats.org/officeDocument/2006/customXml" ds:itemID="{5CDD5B7B-E2E1-40ED-8831-6C673D2A6DC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535</Words>
  <Application>Microsoft Office PowerPoint</Application>
  <PresentationFormat>Předvádění na obrazovce (4:3)</PresentationFormat>
  <Paragraphs>82</Paragraphs>
  <Slides>12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Tok</vt:lpstr>
      <vt:lpstr>Prezentace aplikace PowerPoint</vt:lpstr>
      <vt:lpstr>PŘEDPŘÍTOMNÝ  ČAS 1</vt:lpstr>
      <vt:lpstr>DEFINITION</vt:lpstr>
      <vt:lpstr>USING</vt:lpstr>
      <vt:lpstr>USING</vt:lpstr>
      <vt:lpstr>USING</vt:lpstr>
      <vt:lpstr>CONSTRUCTION</vt:lpstr>
      <vt:lpstr>QUESTION</vt:lpstr>
      <vt:lpstr>NEGATIVE</vt:lpstr>
      <vt:lpstr>COMPLETE THE SENTENCES</vt:lpstr>
      <vt:lpstr>TRANSLATE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PŘEDPŘÍTOMNÝ  ČAS</dc:title>
  <dc:creator>Martina</dc:creator>
  <cp:lastModifiedBy>Fukárková Martina</cp:lastModifiedBy>
  <cp:revision>23</cp:revision>
  <dcterms:created xsi:type="dcterms:W3CDTF">2012-11-04T21:55:24Z</dcterms:created>
  <dcterms:modified xsi:type="dcterms:W3CDTF">2014-04-03T09:15:38Z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ContentTypeId">
    <vt:lpwstr>0x0101006DC6CDD897236648814918DF821AA7F8</vt:lpwstr>
  </property>
</Properties>
</file>