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65" r:id="rId2"/>
    <p:sldId id="256" r:id="rId3"/>
    <p:sldId id="261" r:id="rId4"/>
    <p:sldId id="260" r:id="rId5"/>
    <p:sldId id="262" r:id="rId6"/>
    <p:sldId id="263" r:id="rId7"/>
    <p:sldId id="264" r:id="rId8"/>
    <p:sldId id="269" r:id="rId9"/>
    <p:sldId id="270" r:id="rId10"/>
    <p:sldId id="266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E43DCB5-73B5-4212-8DEF-545B622C0E2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A4BF2D7-350D-46A3-8C84-3C603865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DCB5-73B5-4212-8DEF-545B622C0E2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BF2D7-350D-46A3-8C84-3C603865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DCB5-73B5-4212-8DEF-545B622C0E2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BF2D7-350D-46A3-8C84-3C603865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DCB5-73B5-4212-8DEF-545B622C0E2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BF2D7-350D-46A3-8C84-3C603865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DCB5-73B5-4212-8DEF-545B622C0E2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BF2D7-350D-46A3-8C84-3C603865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DCB5-73B5-4212-8DEF-545B622C0E2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BF2D7-350D-46A3-8C84-3C603865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43DCB5-73B5-4212-8DEF-545B622C0E2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A4BF2D7-350D-46A3-8C84-3C6038656D7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E43DCB5-73B5-4212-8DEF-545B622C0E2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A4BF2D7-350D-46A3-8C84-3C603865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DCB5-73B5-4212-8DEF-545B622C0E2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BF2D7-350D-46A3-8C84-3C603865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DCB5-73B5-4212-8DEF-545B622C0E2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BF2D7-350D-46A3-8C84-3C603865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DCB5-73B5-4212-8DEF-545B622C0E2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BF2D7-350D-46A3-8C84-3C603865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E43DCB5-73B5-4212-8DEF-545B622C0E2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A4BF2D7-350D-46A3-8C84-3C603865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VY_32_INOVACE_09.06_AJ_Vztažné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věty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druhého ročníku mírně pokročilí a slouží k vysvětlení a procvičení  gramatiky ve výuce  anglického jazyka.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použití a tvoření vztažných vět a následně si  vše procvičují v jednotlivých příkladech a vytvářejí ve dvojicích definice formou doplňování do křížovky.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jazyk/-gramatika/Vztažné věty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7.11.2012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2012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82782" y="512676"/>
            <a:ext cx="8489743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OXENDEN, C.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Pre-intermediate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Student´s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1997. ISBN 978-0-19-451909-0</a:t>
            </a:r>
          </a:p>
          <a:p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COE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N.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Practice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5..vyd.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2012. ISBN 978-0-19-457975-9</a:t>
            </a: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VZTAŽNÉ VĚTY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RELATIVE CLAUSES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USING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We</a:t>
            </a:r>
            <a:r>
              <a:rPr lang="cs-CZ" dirty="0" smtClean="0"/>
              <a:t> use </a:t>
            </a:r>
            <a:r>
              <a:rPr lang="cs-CZ" dirty="0" err="1" smtClean="0"/>
              <a:t>relative</a:t>
            </a:r>
            <a:r>
              <a:rPr lang="cs-CZ" dirty="0" smtClean="0"/>
              <a:t> </a:t>
            </a:r>
            <a:r>
              <a:rPr lang="cs-CZ" dirty="0" err="1" smtClean="0"/>
              <a:t>clauses</a:t>
            </a:r>
            <a:r>
              <a:rPr lang="cs-CZ" dirty="0" smtClean="0"/>
              <a:t> to </a:t>
            </a:r>
            <a:r>
              <a:rPr lang="cs-CZ" dirty="0" err="1" smtClean="0"/>
              <a:t>explain</a:t>
            </a:r>
            <a:r>
              <a:rPr lang="cs-CZ" dirty="0" smtClean="0"/>
              <a:t> </a:t>
            </a:r>
            <a:r>
              <a:rPr lang="cs-CZ" dirty="0" err="1" smtClean="0"/>
              <a:t>what</a:t>
            </a:r>
            <a:r>
              <a:rPr lang="cs-CZ" dirty="0" smtClean="0"/>
              <a:t> a </a:t>
            </a:r>
            <a:r>
              <a:rPr lang="cs-CZ" dirty="0" err="1" smtClean="0"/>
              <a:t>place</a:t>
            </a:r>
            <a:r>
              <a:rPr lang="cs-CZ" dirty="0" smtClean="0"/>
              <a:t>, </a:t>
            </a:r>
            <a:r>
              <a:rPr lang="cs-CZ" dirty="0" err="1" smtClean="0"/>
              <a:t>thing</a:t>
            </a:r>
            <a:r>
              <a:rPr lang="cs-CZ" dirty="0" smtClean="0"/>
              <a:t>, </a:t>
            </a:r>
            <a:r>
              <a:rPr lang="cs-CZ" dirty="0" err="1" smtClean="0"/>
              <a:t>or</a:t>
            </a:r>
            <a:r>
              <a:rPr lang="cs-CZ" dirty="0" smtClean="0"/>
              <a:t> a person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does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PLACE  -  </a:t>
            </a:r>
            <a:r>
              <a:rPr lang="cs-CZ" b="1" i="1" dirty="0" err="1" smtClean="0"/>
              <a:t>where</a:t>
            </a:r>
            <a:endParaRPr lang="cs-CZ" b="1" dirty="0" smtClean="0"/>
          </a:p>
          <a:p>
            <a:endParaRPr lang="cs-CZ" dirty="0" smtClean="0"/>
          </a:p>
          <a:p>
            <a:r>
              <a:rPr lang="cs-CZ" dirty="0" smtClean="0"/>
              <a:t>THING -  </a:t>
            </a:r>
            <a:r>
              <a:rPr lang="cs-CZ" b="1" i="1" dirty="0" err="1" smtClean="0"/>
              <a:t>which</a:t>
            </a:r>
            <a:r>
              <a:rPr lang="cs-CZ" b="1" i="1" dirty="0" smtClean="0"/>
              <a:t>, </a:t>
            </a:r>
            <a:r>
              <a:rPr lang="cs-CZ" b="1" i="1" dirty="0" err="1" smtClean="0"/>
              <a:t>whose</a:t>
            </a:r>
            <a:r>
              <a:rPr lang="cs-CZ" b="1" i="1" dirty="0" smtClean="0"/>
              <a:t>, </a:t>
            </a:r>
            <a:r>
              <a:rPr lang="cs-CZ" b="1" i="1" dirty="0" err="1" smtClean="0"/>
              <a:t>that</a:t>
            </a:r>
            <a:endParaRPr lang="cs-CZ" b="1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PERSON – </a:t>
            </a:r>
            <a:r>
              <a:rPr lang="cs-CZ" b="1" i="1" dirty="0" err="1" smtClean="0"/>
              <a:t>who</a:t>
            </a:r>
            <a:r>
              <a:rPr lang="cs-CZ" b="1" i="1" dirty="0" smtClean="0"/>
              <a:t>, </a:t>
            </a:r>
            <a:r>
              <a:rPr lang="cs-CZ" b="1" i="1" dirty="0" err="1" smtClean="0"/>
              <a:t>whose</a:t>
            </a:r>
            <a:r>
              <a:rPr lang="cs-CZ" b="1" i="1" dirty="0" smtClean="0"/>
              <a:t>, </a:t>
            </a:r>
            <a:r>
              <a:rPr lang="cs-CZ" b="1" i="1" dirty="0" err="1" smtClean="0"/>
              <a:t>that</a:t>
            </a:r>
            <a:endParaRPr lang="cs-CZ" b="1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PLACE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  </a:t>
            </a:r>
            <a:r>
              <a:rPr lang="cs-CZ" i="1" dirty="0" smtClean="0"/>
              <a:t> A post office </a:t>
            </a:r>
            <a:r>
              <a:rPr lang="cs-CZ" i="1" dirty="0" err="1" smtClean="0"/>
              <a:t>is</a:t>
            </a:r>
            <a:r>
              <a:rPr lang="cs-CZ" i="1" dirty="0" smtClean="0"/>
              <a:t> a </a:t>
            </a:r>
            <a:r>
              <a:rPr lang="cs-CZ" i="1" dirty="0" err="1" smtClean="0"/>
              <a:t>place</a:t>
            </a:r>
            <a:r>
              <a:rPr lang="cs-CZ" i="1" dirty="0" smtClean="0"/>
              <a:t> </a:t>
            </a:r>
            <a:r>
              <a:rPr lang="cs-CZ" b="1" i="1" dirty="0" err="1" smtClean="0"/>
              <a:t>where</a:t>
            </a:r>
            <a:r>
              <a:rPr lang="cs-CZ" b="1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can</a:t>
            </a:r>
            <a:r>
              <a:rPr lang="cs-CZ" i="1" dirty="0" smtClean="0"/>
              <a:t> </a:t>
            </a:r>
            <a:r>
              <a:rPr lang="cs-CZ" i="1" dirty="0" err="1" smtClean="0"/>
              <a:t>buy</a:t>
            </a:r>
            <a:r>
              <a:rPr lang="cs-CZ" i="1" dirty="0" smtClean="0"/>
              <a:t> </a:t>
            </a:r>
            <a:r>
              <a:rPr lang="cs-CZ" i="1" dirty="0" err="1" smtClean="0"/>
              <a:t>stamps</a:t>
            </a:r>
            <a:r>
              <a:rPr lang="cs-CZ" i="1" dirty="0" smtClean="0"/>
              <a:t>.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r>
              <a:rPr lang="cs-CZ" i="1" dirty="0" smtClean="0"/>
              <a:t>  </a:t>
            </a:r>
            <a:r>
              <a:rPr lang="cs-CZ" i="1" dirty="0" err="1" smtClean="0"/>
              <a:t>This</a:t>
            </a: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restaurant </a:t>
            </a:r>
            <a:r>
              <a:rPr lang="cs-CZ" b="1" i="1" dirty="0" err="1" smtClean="0"/>
              <a:t>where</a:t>
            </a:r>
            <a:r>
              <a:rPr lang="cs-CZ" b="1" i="1" dirty="0" smtClean="0"/>
              <a:t> </a:t>
            </a:r>
            <a:r>
              <a:rPr lang="cs-CZ" i="1" dirty="0" err="1" smtClean="0"/>
              <a:t>we</a:t>
            </a:r>
            <a:r>
              <a:rPr lang="cs-CZ" i="1" dirty="0" smtClean="0"/>
              <a:t> had lunch last </a:t>
            </a:r>
            <a:r>
              <a:rPr lang="cs-CZ" i="1" dirty="0" err="1" smtClean="0"/>
              <a:t>year</a:t>
            </a:r>
            <a:r>
              <a:rPr lang="cs-CZ" i="1" dirty="0" smtClean="0"/>
              <a:t>.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r>
              <a:rPr lang="cs-CZ" b="1" i="1" dirty="0" smtClean="0"/>
              <a:t> </a:t>
            </a:r>
            <a:r>
              <a:rPr lang="cs-CZ" i="1" dirty="0" err="1" smtClean="0"/>
              <a:t>It</a:t>
            </a: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a </a:t>
            </a:r>
            <a:r>
              <a:rPr lang="cs-CZ" i="1" dirty="0" err="1" smtClean="0"/>
              <a:t>room</a:t>
            </a:r>
            <a:r>
              <a:rPr lang="cs-CZ" b="1" i="1" dirty="0" smtClean="0"/>
              <a:t> </a:t>
            </a:r>
            <a:r>
              <a:rPr lang="cs-CZ" b="1" i="1" dirty="0" err="1" smtClean="0"/>
              <a:t>where</a:t>
            </a:r>
            <a:r>
              <a:rPr lang="cs-CZ" b="1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can</a:t>
            </a:r>
            <a:r>
              <a:rPr lang="cs-CZ" i="1" dirty="0" smtClean="0"/>
              <a:t> </a:t>
            </a:r>
            <a:r>
              <a:rPr lang="cs-CZ" i="1" dirty="0" err="1" smtClean="0"/>
              <a:t>try</a:t>
            </a:r>
            <a:r>
              <a:rPr lang="cs-CZ" i="1" dirty="0" smtClean="0"/>
              <a:t> on </a:t>
            </a:r>
            <a:r>
              <a:rPr lang="cs-CZ" i="1" dirty="0" err="1" smtClean="0"/>
              <a:t>clothes</a:t>
            </a:r>
            <a:r>
              <a:rPr lang="cs-CZ" i="1" dirty="0" smtClean="0"/>
              <a:t>.</a:t>
            </a:r>
          </a:p>
          <a:p>
            <a:pPr>
              <a:buNone/>
            </a:pPr>
            <a:endParaRPr lang="cs-CZ" b="1" i="1" dirty="0" smtClean="0"/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endParaRPr lang="cs-CZ" b="1" dirty="0" smtClean="0"/>
          </a:p>
          <a:p>
            <a:endParaRPr lang="cs-CZ" b="1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PLACE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err="1" smtClean="0"/>
              <a:t>That</a:t>
            </a: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shop</a:t>
            </a:r>
            <a:r>
              <a:rPr lang="cs-CZ" i="1" dirty="0" smtClean="0"/>
              <a:t> </a:t>
            </a:r>
            <a:r>
              <a:rPr lang="cs-CZ" b="1" i="1" dirty="0" err="1" smtClean="0"/>
              <a:t>where</a:t>
            </a:r>
            <a:r>
              <a:rPr lang="cs-CZ" i="1" dirty="0" smtClean="0"/>
              <a:t> I </a:t>
            </a:r>
            <a:r>
              <a:rPr lang="cs-CZ" i="1" dirty="0" err="1" smtClean="0"/>
              <a:t>bought</a:t>
            </a:r>
            <a:r>
              <a:rPr lang="cs-CZ" i="1" dirty="0" smtClean="0"/>
              <a:t> </a:t>
            </a:r>
            <a:r>
              <a:rPr lang="cs-CZ" i="1" dirty="0" err="1" smtClean="0"/>
              <a:t>shoes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r>
              <a:rPr lang="cs-CZ" i="1" dirty="0" err="1" smtClean="0"/>
              <a:t>This</a:t>
            </a: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a </a:t>
            </a:r>
            <a:r>
              <a:rPr lang="cs-CZ" i="1" dirty="0" err="1" smtClean="0"/>
              <a:t>room</a:t>
            </a:r>
            <a:r>
              <a:rPr lang="cs-CZ" i="1" dirty="0" smtClean="0"/>
              <a:t> </a:t>
            </a:r>
            <a:r>
              <a:rPr lang="cs-CZ" b="1" i="1" dirty="0" err="1" smtClean="0"/>
              <a:t>where</a:t>
            </a:r>
            <a:r>
              <a:rPr lang="cs-CZ" b="1" i="1" dirty="0" smtClean="0"/>
              <a:t> </a:t>
            </a:r>
            <a:r>
              <a:rPr lang="cs-CZ" i="1" dirty="0" err="1" smtClean="0"/>
              <a:t>people</a:t>
            </a:r>
            <a:r>
              <a:rPr lang="cs-CZ" i="1" dirty="0" smtClean="0"/>
              <a:t> </a:t>
            </a:r>
            <a:r>
              <a:rPr lang="cs-CZ" i="1" dirty="0" err="1" smtClean="0"/>
              <a:t>can</a:t>
            </a:r>
            <a:r>
              <a:rPr lang="cs-CZ" i="1" dirty="0" smtClean="0"/>
              <a:t> </a:t>
            </a:r>
            <a:r>
              <a:rPr lang="cs-CZ" i="1" dirty="0" err="1" smtClean="0"/>
              <a:t>try</a:t>
            </a:r>
            <a:r>
              <a:rPr lang="cs-CZ" i="1" dirty="0" smtClean="0"/>
              <a:t> on </a:t>
            </a:r>
            <a:r>
              <a:rPr lang="cs-CZ" i="1" dirty="0" err="1" smtClean="0"/>
              <a:t>clothes</a:t>
            </a:r>
            <a:endParaRPr lang="cs-CZ" i="1" dirty="0" smtClean="0"/>
          </a:p>
          <a:p>
            <a:endParaRPr lang="cs-CZ" i="1" dirty="0" smtClean="0"/>
          </a:p>
          <a:p>
            <a:r>
              <a:rPr lang="cs-CZ" i="1" dirty="0" smtClean="0"/>
              <a:t>A post office </a:t>
            </a:r>
            <a:r>
              <a:rPr lang="cs-CZ" i="1" dirty="0" err="1" smtClean="0"/>
              <a:t>is</a:t>
            </a:r>
            <a:r>
              <a:rPr lang="cs-CZ" i="1" dirty="0" smtClean="0"/>
              <a:t> a </a:t>
            </a:r>
            <a:r>
              <a:rPr lang="cs-CZ" i="1" dirty="0" err="1" smtClean="0"/>
              <a:t>place</a:t>
            </a:r>
            <a:r>
              <a:rPr lang="cs-CZ" i="1" dirty="0" smtClean="0"/>
              <a:t> </a:t>
            </a:r>
            <a:r>
              <a:rPr lang="cs-CZ" b="1" i="1" dirty="0" err="1" smtClean="0"/>
              <a:t>where</a:t>
            </a:r>
            <a:r>
              <a:rPr lang="cs-CZ" b="1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can</a:t>
            </a:r>
            <a:r>
              <a:rPr lang="cs-CZ" i="1" dirty="0" smtClean="0"/>
              <a:t> </a:t>
            </a:r>
            <a:r>
              <a:rPr lang="cs-CZ" i="1" dirty="0" err="1" smtClean="0"/>
              <a:t>buy</a:t>
            </a:r>
            <a:r>
              <a:rPr lang="cs-CZ" i="1" dirty="0" smtClean="0"/>
              <a:t> </a:t>
            </a:r>
            <a:r>
              <a:rPr lang="cs-CZ" i="1" dirty="0" err="1" smtClean="0"/>
              <a:t>stamps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r>
              <a:rPr lang="cs-CZ" i="1" dirty="0" err="1" smtClean="0"/>
              <a:t>This</a:t>
            </a: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restaurant </a:t>
            </a:r>
            <a:r>
              <a:rPr lang="cs-CZ" b="1" i="1" dirty="0" err="1" smtClean="0"/>
              <a:t>where</a:t>
            </a:r>
            <a:r>
              <a:rPr lang="cs-CZ" i="1" dirty="0" smtClean="0"/>
              <a:t> </a:t>
            </a:r>
            <a:r>
              <a:rPr lang="cs-CZ" i="1" dirty="0" err="1" smtClean="0"/>
              <a:t>we</a:t>
            </a:r>
            <a:r>
              <a:rPr lang="cs-CZ" i="1" dirty="0" smtClean="0"/>
              <a:t> had lunch last </a:t>
            </a:r>
            <a:r>
              <a:rPr lang="cs-CZ" i="1" dirty="0" err="1" smtClean="0"/>
              <a:t>year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endParaRPr lang="cs-CZ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THING, ANIMAL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A </a:t>
            </a:r>
            <a:r>
              <a:rPr lang="cs-CZ" i="1" dirty="0" err="1" smtClean="0"/>
              <a:t>clock</a:t>
            </a: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a </a:t>
            </a:r>
            <a:r>
              <a:rPr lang="cs-CZ" i="1" dirty="0" err="1" smtClean="0"/>
              <a:t>thing</a:t>
            </a:r>
            <a:r>
              <a:rPr lang="cs-CZ" i="1" dirty="0" smtClean="0"/>
              <a:t> </a:t>
            </a:r>
            <a:r>
              <a:rPr lang="cs-CZ" b="1" i="1" dirty="0" err="1" smtClean="0"/>
              <a:t>which</a:t>
            </a:r>
            <a:r>
              <a:rPr lang="cs-CZ" b="1" i="1" dirty="0" smtClean="0"/>
              <a:t>/</a:t>
            </a:r>
            <a:r>
              <a:rPr lang="cs-CZ" b="1" i="1" dirty="0" err="1" smtClean="0"/>
              <a:t>that</a:t>
            </a:r>
            <a:r>
              <a:rPr lang="cs-CZ" b="1" i="1" dirty="0" smtClean="0"/>
              <a:t> </a:t>
            </a:r>
            <a:r>
              <a:rPr lang="cs-CZ" i="1" dirty="0" err="1" smtClean="0"/>
              <a:t>tells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time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r>
              <a:rPr lang="cs-CZ" i="1" dirty="0" err="1" smtClean="0"/>
              <a:t>It</a:t>
            </a:r>
            <a:r>
              <a:rPr lang="cs-CZ" i="1" dirty="0" smtClean="0"/>
              <a:t> ´s </a:t>
            </a:r>
            <a:r>
              <a:rPr lang="cs-CZ" i="1" dirty="0" err="1" smtClean="0"/>
              <a:t>an</a:t>
            </a:r>
            <a:r>
              <a:rPr lang="cs-CZ" i="1" dirty="0" smtClean="0"/>
              <a:t> </a:t>
            </a:r>
            <a:r>
              <a:rPr lang="cs-CZ" i="1" dirty="0" err="1" smtClean="0"/>
              <a:t>animal</a:t>
            </a:r>
            <a:r>
              <a:rPr lang="cs-CZ" i="1" dirty="0" smtClean="0"/>
              <a:t> </a:t>
            </a:r>
            <a:r>
              <a:rPr lang="cs-CZ" b="1" i="1" dirty="0" err="1" smtClean="0"/>
              <a:t>which</a:t>
            </a:r>
            <a:r>
              <a:rPr lang="cs-CZ" b="1" i="1" dirty="0" smtClean="0"/>
              <a:t>/</a:t>
            </a:r>
            <a:r>
              <a:rPr lang="cs-CZ" b="1" i="1" dirty="0" err="1" smtClean="0"/>
              <a:t>that</a:t>
            </a:r>
            <a:r>
              <a:rPr lang="cs-CZ" i="1" dirty="0" smtClean="0"/>
              <a:t> </a:t>
            </a:r>
            <a:r>
              <a:rPr lang="cs-CZ" i="1" dirty="0" err="1" smtClean="0"/>
              <a:t>lives</a:t>
            </a:r>
            <a:r>
              <a:rPr lang="cs-CZ" i="1" dirty="0" smtClean="0"/>
              <a:t> in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sea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r>
              <a:rPr lang="cs-CZ" i="1" dirty="0" err="1" smtClean="0"/>
              <a:t>This</a:t>
            </a: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a </a:t>
            </a:r>
            <a:r>
              <a:rPr lang="cs-CZ" i="1" dirty="0" err="1" smtClean="0"/>
              <a:t>thing</a:t>
            </a:r>
            <a:r>
              <a:rPr lang="cs-CZ" i="1" dirty="0" smtClean="0"/>
              <a:t> </a:t>
            </a:r>
            <a:r>
              <a:rPr lang="cs-CZ" b="1" i="1" dirty="0" err="1" smtClean="0"/>
              <a:t>which</a:t>
            </a:r>
            <a:r>
              <a:rPr lang="cs-CZ" b="1" i="1" dirty="0" smtClean="0"/>
              <a:t>/</a:t>
            </a:r>
            <a:r>
              <a:rPr lang="cs-CZ" b="1" i="1" dirty="0" err="1" smtClean="0"/>
              <a:t>that</a:t>
            </a:r>
            <a:r>
              <a:rPr lang="cs-CZ" i="1" dirty="0" smtClean="0"/>
              <a:t> </a:t>
            </a:r>
            <a:r>
              <a:rPr lang="cs-CZ" i="1" dirty="0" err="1" smtClean="0"/>
              <a:t>connects</a:t>
            </a:r>
            <a:r>
              <a:rPr lang="cs-CZ" i="1" dirty="0" smtClean="0"/>
              <a:t> </a:t>
            </a:r>
            <a:r>
              <a:rPr lang="cs-CZ" i="1" dirty="0" err="1" smtClean="0"/>
              <a:t>two</a:t>
            </a:r>
            <a:r>
              <a:rPr lang="cs-CZ" i="1" dirty="0" smtClean="0"/>
              <a:t> </a:t>
            </a:r>
            <a:r>
              <a:rPr lang="cs-CZ" i="1" dirty="0" err="1" smtClean="0"/>
              <a:t>computers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r>
              <a:rPr lang="cs-CZ" i="1" dirty="0" err="1" smtClean="0"/>
              <a:t>It</a:t>
            </a:r>
            <a:r>
              <a:rPr lang="cs-CZ" i="1" dirty="0" smtClean="0"/>
              <a:t>´s a </a:t>
            </a:r>
            <a:r>
              <a:rPr lang="cs-CZ" i="1" dirty="0" err="1" smtClean="0"/>
              <a:t>kind</a:t>
            </a:r>
            <a:r>
              <a:rPr lang="cs-CZ" i="1" dirty="0" smtClean="0"/>
              <a:t> </a:t>
            </a:r>
            <a:r>
              <a:rPr lang="cs-CZ" i="1" dirty="0" err="1" smtClean="0"/>
              <a:t>of</a:t>
            </a:r>
            <a:r>
              <a:rPr lang="cs-CZ" i="1" dirty="0" smtClean="0"/>
              <a:t> </a:t>
            </a:r>
            <a:r>
              <a:rPr lang="cs-CZ" i="1" dirty="0" err="1" smtClean="0"/>
              <a:t>activity</a:t>
            </a:r>
            <a:r>
              <a:rPr lang="cs-CZ" i="1" dirty="0" smtClean="0"/>
              <a:t> </a:t>
            </a:r>
            <a:r>
              <a:rPr lang="cs-CZ" b="1" i="1" dirty="0" err="1" smtClean="0"/>
              <a:t>which</a:t>
            </a:r>
            <a:r>
              <a:rPr lang="cs-CZ" b="1" i="1" dirty="0" smtClean="0"/>
              <a:t>/</a:t>
            </a:r>
            <a:r>
              <a:rPr lang="cs-CZ" b="1" i="1" dirty="0" err="1" smtClean="0"/>
              <a:t>that</a:t>
            </a:r>
            <a:r>
              <a:rPr lang="cs-CZ" i="1" dirty="0" smtClean="0"/>
              <a:t> </a:t>
            </a:r>
            <a:r>
              <a:rPr lang="cs-CZ" i="1" dirty="0" err="1" smtClean="0"/>
              <a:t>keeps</a:t>
            </a:r>
            <a:r>
              <a:rPr lang="cs-CZ" i="1" dirty="0" smtClean="0"/>
              <a:t> </a:t>
            </a:r>
            <a:r>
              <a:rPr lang="cs-CZ" i="1" dirty="0" err="1" smtClean="0"/>
              <a:t>us</a:t>
            </a:r>
            <a:r>
              <a:rPr lang="cs-CZ" i="1" dirty="0" smtClean="0"/>
              <a:t> fit.</a:t>
            </a:r>
            <a:endParaRPr lang="cs-CZ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PERSON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i="1" dirty="0" smtClean="0"/>
              <a:t>A </a:t>
            </a:r>
            <a:r>
              <a:rPr lang="cs-CZ" i="1" dirty="0" err="1" smtClean="0"/>
              <a:t>waiter</a:t>
            </a: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a man </a:t>
            </a:r>
            <a:r>
              <a:rPr lang="cs-CZ" b="1" i="1" dirty="0" err="1" smtClean="0"/>
              <a:t>who</a:t>
            </a:r>
            <a:r>
              <a:rPr lang="cs-CZ" b="1" i="1" dirty="0" smtClean="0"/>
              <a:t>/</a:t>
            </a:r>
            <a:r>
              <a:rPr lang="cs-CZ" b="1" i="1" dirty="0" err="1" smtClean="0"/>
              <a:t>that</a:t>
            </a:r>
            <a:r>
              <a:rPr lang="cs-CZ" b="1" i="1" dirty="0" smtClean="0"/>
              <a:t> </a:t>
            </a:r>
            <a:r>
              <a:rPr lang="cs-CZ" i="1" dirty="0" err="1" smtClean="0"/>
              <a:t>serves</a:t>
            </a:r>
            <a:r>
              <a:rPr lang="cs-CZ" i="1" dirty="0" smtClean="0"/>
              <a:t> </a:t>
            </a:r>
            <a:r>
              <a:rPr lang="cs-CZ" i="1" dirty="0" err="1" smtClean="0"/>
              <a:t>meal</a:t>
            </a:r>
            <a:r>
              <a:rPr lang="cs-CZ" i="1" dirty="0" smtClean="0"/>
              <a:t> on </a:t>
            </a:r>
            <a:r>
              <a:rPr lang="cs-CZ" i="1" dirty="0" err="1" smtClean="0"/>
              <a:t>the</a:t>
            </a:r>
            <a:r>
              <a:rPr lang="cs-CZ" i="1" dirty="0" smtClean="0"/>
              <a:t> table in </a:t>
            </a:r>
            <a:r>
              <a:rPr lang="cs-CZ" i="1" dirty="0" err="1" smtClean="0"/>
              <a:t>the</a:t>
            </a:r>
            <a:r>
              <a:rPr lang="cs-CZ" i="1" dirty="0" smtClean="0"/>
              <a:t> restaurant.</a:t>
            </a:r>
          </a:p>
          <a:p>
            <a:endParaRPr lang="cs-CZ" i="1" dirty="0" smtClean="0"/>
          </a:p>
          <a:p>
            <a:r>
              <a:rPr lang="cs-CZ" i="1" dirty="0" err="1" smtClean="0"/>
              <a:t>They</a:t>
            </a:r>
            <a:r>
              <a:rPr lang="cs-CZ" i="1" dirty="0" smtClean="0"/>
              <a:t> are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children</a:t>
            </a:r>
            <a:r>
              <a:rPr lang="cs-CZ" i="1" dirty="0" smtClean="0"/>
              <a:t> </a:t>
            </a:r>
            <a:r>
              <a:rPr lang="cs-CZ" b="1" i="1" dirty="0" err="1" smtClean="0"/>
              <a:t>who</a:t>
            </a:r>
            <a:r>
              <a:rPr lang="cs-CZ" b="1" i="1" dirty="0" smtClean="0"/>
              <a:t>/</a:t>
            </a:r>
            <a:r>
              <a:rPr lang="cs-CZ" b="1" i="1" dirty="0" err="1" smtClean="0"/>
              <a:t>that</a:t>
            </a:r>
            <a:r>
              <a:rPr lang="cs-CZ" b="1" i="1" dirty="0" smtClean="0"/>
              <a:t> </a:t>
            </a:r>
            <a:r>
              <a:rPr lang="cs-CZ" i="1" dirty="0" smtClean="0"/>
              <a:t> </a:t>
            </a:r>
            <a:r>
              <a:rPr lang="cs-CZ" i="1" dirty="0" err="1" smtClean="0"/>
              <a:t>broke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window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r>
              <a:rPr lang="cs-CZ" i="1" dirty="0" smtClean="0"/>
              <a:t>He </a:t>
            </a:r>
            <a:r>
              <a:rPr lang="cs-CZ" i="1" dirty="0" err="1" smtClean="0"/>
              <a:t>is</a:t>
            </a:r>
            <a:r>
              <a:rPr lang="cs-CZ" i="1" dirty="0" smtClean="0"/>
              <a:t> 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athlete</a:t>
            </a:r>
            <a:r>
              <a:rPr lang="cs-CZ" i="1" dirty="0" smtClean="0"/>
              <a:t> </a:t>
            </a:r>
            <a:r>
              <a:rPr lang="cs-CZ" b="1" i="1" dirty="0" err="1" smtClean="0"/>
              <a:t>whose</a:t>
            </a:r>
            <a:r>
              <a:rPr lang="cs-CZ" b="1" i="1" dirty="0" smtClean="0"/>
              <a:t> </a:t>
            </a:r>
            <a:r>
              <a:rPr lang="cs-CZ" i="1" dirty="0" err="1" smtClean="0"/>
              <a:t>sporting</a:t>
            </a:r>
            <a:r>
              <a:rPr lang="cs-CZ" i="1" dirty="0" smtClean="0"/>
              <a:t> </a:t>
            </a:r>
            <a:r>
              <a:rPr lang="cs-CZ" i="1" dirty="0" err="1" smtClean="0"/>
              <a:t>achievements</a:t>
            </a:r>
            <a:r>
              <a:rPr lang="cs-CZ" i="1" dirty="0" smtClean="0"/>
              <a:t> are </a:t>
            </a:r>
            <a:r>
              <a:rPr lang="cs-CZ" i="1" dirty="0" err="1" smtClean="0"/>
              <a:t>outstanding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endParaRPr lang="cs-CZ" i="1" dirty="0" smtClean="0"/>
          </a:p>
          <a:p>
            <a:pPr>
              <a:buNone/>
            </a:pPr>
            <a:endParaRPr lang="cs-CZ" b="1" i="1" dirty="0" smtClean="0"/>
          </a:p>
          <a:p>
            <a:pPr>
              <a:buNone/>
            </a:pPr>
            <a:endParaRPr lang="cs-CZ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PRACTICING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err="1" smtClean="0"/>
              <a:t>It</a:t>
            </a: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a </a:t>
            </a:r>
            <a:r>
              <a:rPr lang="cs-CZ" i="1" dirty="0" err="1" smtClean="0"/>
              <a:t>thing</a:t>
            </a:r>
            <a:r>
              <a:rPr lang="cs-CZ" i="1" dirty="0" smtClean="0"/>
              <a:t> </a:t>
            </a:r>
            <a:r>
              <a:rPr lang="cs-CZ" i="1" dirty="0" err="1" smtClean="0"/>
              <a:t>which</a:t>
            </a:r>
            <a:r>
              <a:rPr lang="cs-CZ" i="1" dirty="0" smtClean="0"/>
              <a:t> </a:t>
            </a:r>
            <a:r>
              <a:rPr lang="cs-CZ" i="1" dirty="0" err="1" smtClean="0"/>
              <a:t>we</a:t>
            </a:r>
            <a:r>
              <a:rPr lang="cs-CZ" i="1" dirty="0" smtClean="0"/>
              <a:t> use </a:t>
            </a:r>
            <a:r>
              <a:rPr lang="cs-CZ" i="1" dirty="0" err="1" smtClean="0"/>
              <a:t>for</a:t>
            </a:r>
            <a:r>
              <a:rPr lang="cs-CZ" i="1" dirty="0" smtClean="0"/>
              <a:t> </a:t>
            </a:r>
            <a:r>
              <a:rPr lang="cs-CZ" i="1" dirty="0" err="1" smtClean="0"/>
              <a:t>cutting</a:t>
            </a:r>
            <a:r>
              <a:rPr lang="cs-CZ" i="1" dirty="0" smtClean="0"/>
              <a:t> in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kitchen</a:t>
            </a:r>
            <a:r>
              <a:rPr lang="cs-CZ" i="1" dirty="0" smtClean="0"/>
              <a:t>.(?)</a:t>
            </a:r>
          </a:p>
          <a:p>
            <a:r>
              <a:rPr lang="cs-CZ" i="1" dirty="0" err="1" smtClean="0"/>
              <a:t>It</a:t>
            </a: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i="1" dirty="0" err="1" smtClean="0"/>
              <a:t>an</a:t>
            </a:r>
            <a:r>
              <a:rPr lang="cs-CZ" i="1" dirty="0" smtClean="0"/>
              <a:t> </a:t>
            </a:r>
            <a:r>
              <a:rPr lang="cs-CZ" i="1" dirty="0" err="1" smtClean="0"/>
              <a:t>animal</a:t>
            </a:r>
            <a:r>
              <a:rPr lang="cs-CZ" i="1" dirty="0" smtClean="0"/>
              <a:t> </a:t>
            </a:r>
            <a:r>
              <a:rPr lang="cs-CZ" i="1" dirty="0" err="1" smtClean="0"/>
              <a:t>which</a:t>
            </a:r>
            <a:r>
              <a:rPr lang="cs-CZ" i="1" dirty="0" smtClean="0"/>
              <a:t> </a:t>
            </a:r>
            <a:r>
              <a:rPr lang="cs-CZ" i="1" dirty="0" err="1" smtClean="0"/>
              <a:t>catches</a:t>
            </a:r>
            <a:r>
              <a:rPr lang="cs-CZ" i="1" dirty="0" smtClean="0"/>
              <a:t> </a:t>
            </a:r>
            <a:r>
              <a:rPr lang="cs-CZ" i="1" dirty="0" err="1" smtClean="0"/>
              <a:t>mice</a:t>
            </a:r>
            <a:r>
              <a:rPr lang="cs-CZ" i="1" dirty="0" smtClean="0"/>
              <a:t>.(?)</a:t>
            </a:r>
          </a:p>
          <a:p>
            <a:r>
              <a:rPr lang="cs-CZ" i="1" dirty="0" err="1" smtClean="0"/>
              <a:t>It</a:t>
            </a: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a </a:t>
            </a:r>
            <a:r>
              <a:rPr lang="cs-CZ" i="1" dirty="0" err="1" smtClean="0"/>
              <a:t>place</a:t>
            </a:r>
            <a:r>
              <a:rPr lang="cs-CZ" i="1" dirty="0" smtClean="0"/>
              <a:t> </a:t>
            </a:r>
            <a:r>
              <a:rPr lang="cs-CZ" i="1" dirty="0" err="1" smtClean="0"/>
              <a:t>where</a:t>
            </a:r>
            <a:r>
              <a:rPr lang="cs-CZ" i="1" dirty="0" smtClean="0"/>
              <a:t> </a:t>
            </a: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/>
              <a:t>can</a:t>
            </a:r>
            <a:r>
              <a:rPr lang="cs-CZ" i="1" dirty="0" smtClean="0"/>
              <a:t> </a:t>
            </a:r>
            <a:r>
              <a:rPr lang="cs-CZ" i="1" dirty="0" err="1" smtClean="0"/>
              <a:t>try</a:t>
            </a:r>
            <a:r>
              <a:rPr lang="cs-CZ" i="1" dirty="0" smtClean="0"/>
              <a:t> on </a:t>
            </a:r>
            <a:r>
              <a:rPr lang="cs-CZ" i="1" dirty="0" err="1" smtClean="0"/>
              <a:t>clothes</a:t>
            </a:r>
            <a:r>
              <a:rPr lang="cs-CZ" i="1" dirty="0" smtClean="0"/>
              <a:t>.(?)</a:t>
            </a:r>
          </a:p>
          <a:p>
            <a:r>
              <a:rPr lang="cs-CZ" i="1" dirty="0" smtClean="0"/>
              <a:t>He </a:t>
            </a:r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actor</a:t>
            </a:r>
            <a:r>
              <a:rPr lang="cs-CZ" i="1" dirty="0" smtClean="0"/>
              <a:t> </a:t>
            </a:r>
            <a:r>
              <a:rPr lang="cs-CZ" i="1" dirty="0" err="1" smtClean="0"/>
              <a:t>who</a:t>
            </a:r>
            <a:r>
              <a:rPr lang="cs-CZ" i="1" dirty="0" smtClean="0"/>
              <a:t> </a:t>
            </a:r>
            <a:r>
              <a:rPr lang="cs-CZ" i="1" dirty="0" err="1" smtClean="0"/>
              <a:t>played</a:t>
            </a:r>
            <a:r>
              <a:rPr lang="cs-CZ" i="1" dirty="0" smtClean="0"/>
              <a:t> Achilles  in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movie</a:t>
            </a:r>
            <a:r>
              <a:rPr lang="cs-CZ" i="1" dirty="0" smtClean="0"/>
              <a:t> </a:t>
            </a:r>
            <a:r>
              <a:rPr lang="cs-CZ" i="1" dirty="0" err="1" smtClean="0"/>
              <a:t>Troy</a:t>
            </a:r>
            <a:r>
              <a:rPr lang="cs-CZ" i="1" dirty="0" smtClean="0"/>
              <a:t>.(?)</a:t>
            </a:r>
          </a:p>
          <a:p>
            <a:r>
              <a:rPr lang="cs-CZ" i="1" dirty="0" err="1" smtClean="0"/>
              <a:t>It</a:t>
            </a: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i="1" dirty="0" err="1" smtClean="0"/>
              <a:t>one</a:t>
            </a:r>
            <a:r>
              <a:rPr lang="cs-CZ" i="1" dirty="0" smtClean="0"/>
              <a:t> </a:t>
            </a:r>
            <a:r>
              <a:rPr lang="cs-CZ" i="1" dirty="0" err="1" smtClean="0"/>
              <a:t>of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famous</a:t>
            </a:r>
            <a:r>
              <a:rPr lang="cs-CZ" i="1" dirty="0" smtClean="0"/>
              <a:t> </a:t>
            </a:r>
            <a:r>
              <a:rPr lang="cs-CZ" i="1" dirty="0" err="1" smtClean="0"/>
              <a:t>books</a:t>
            </a:r>
            <a:r>
              <a:rPr lang="cs-CZ" i="1" dirty="0" smtClean="0"/>
              <a:t> </a:t>
            </a:r>
            <a:r>
              <a:rPr lang="cs-CZ" i="1" dirty="0" err="1" smtClean="0"/>
              <a:t>that</a:t>
            </a:r>
            <a:r>
              <a:rPr lang="cs-CZ" i="1" dirty="0" smtClean="0"/>
              <a:t> </a:t>
            </a:r>
            <a:r>
              <a:rPr lang="cs-CZ" i="1" dirty="0" err="1" smtClean="0"/>
              <a:t>writes</a:t>
            </a:r>
            <a:r>
              <a:rPr lang="cs-CZ" i="1" dirty="0" smtClean="0"/>
              <a:t> J.R. </a:t>
            </a:r>
            <a:r>
              <a:rPr lang="cs-CZ" i="1" dirty="0" err="1" smtClean="0"/>
              <a:t>Rawlings</a:t>
            </a:r>
            <a:r>
              <a:rPr lang="cs-CZ" i="1" dirty="0" smtClean="0"/>
              <a:t>.(?)</a:t>
            </a:r>
            <a:endParaRPr lang="cs-CZ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467544" y="764704"/>
          <a:ext cx="5940150" cy="49172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4015"/>
                <a:gridCol w="594015"/>
                <a:gridCol w="594015"/>
                <a:gridCol w="594015"/>
                <a:gridCol w="594015"/>
                <a:gridCol w="594015"/>
                <a:gridCol w="594015"/>
                <a:gridCol w="594015"/>
                <a:gridCol w="594015"/>
                <a:gridCol w="594015"/>
              </a:tblGrid>
              <a:tr h="720811">
                <a:tc>
                  <a:txBody>
                    <a:bodyPr/>
                    <a:lstStyle/>
                    <a:p>
                      <a:endParaRPr lang="cs-CZ" sz="1800" dirty="0" smtClean="0"/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69940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69940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69940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69940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69940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69940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6569256" y="764704"/>
            <a:ext cx="25747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 person </a:t>
            </a:r>
            <a:r>
              <a:rPr lang="cs-CZ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who</a:t>
            </a:r>
            <a:r>
              <a:rPr lang="cs-CZ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makes</a:t>
            </a:r>
            <a:r>
              <a:rPr lang="cs-CZ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up</a:t>
            </a:r>
            <a:endParaRPr lang="cs-CZ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cs-CZ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 story </a:t>
            </a:r>
            <a:endParaRPr lang="cs-CZ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6588224" y="2132856"/>
            <a:ext cx="23551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FF00"/>
                </a:solidFill>
              </a:rPr>
              <a:t>a person </a:t>
            </a:r>
            <a:r>
              <a:rPr lang="cs-CZ" dirty="0" err="1" smtClean="0">
                <a:solidFill>
                  <a:srgbClr val="FFFF00"/>
                </a:solidFill>
              </a:rPr>
              <a:t>whose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job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is</a:t>
            </a:r>
            <a:endParaRPr lang="cs-CZ" dirty="0" smtClean="0">
              <a:solidFill>
                <a:srgbClr val="FFFF00"/>
              </a:solidFill>
            </a:endParaRPr>
          </a:p>
          <a:p>
            <a:r>
              <a:rPr lang="cs-CZ" dirty="0" err="1" smtClean="0">
                <a:solidFill>
                  <a:srgbClr val="FFFF00"/>
                </a:solidFill>
              </a:rPr>
              <a:t>carry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suitcases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516216" y="1340768"/>
            <a:ext cx="2379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a </a:t>
            </a:r>
            <a:r>
              <a:rPr lang="cs-CZ" dirty="0" err="1" smtClean="0">
                <a:solidFill>
                  <a:srgbClr val="00B0F0"/>
                </a:solidFill>
              </a:rPr>
              <a:t>small</a:t>
            </a:r>
            <a:r>
              <a:rPr lang="cs-CZ" dirty="0" smtClean="0">
                <a:solidFill>
                  <a:srgbClr val="00B0F0"/>
                </a:solidFill>
              </a:rPr>
              <a:t> </a:t>
            </a:r>
            <a:r>
              <a:rPr lang="cs-CZ" dirty="0" err="1" smtClean="0">
                <a:solidFill>
                  <a:srgbClr val="00B0F0"/>
                </a:solidFill>
              </a:rPr>
              <a:t>red</a:t>
            </a:r>
            <a:r>
              <a:rPr lang="cs-CZ" dirty="0" smtClean="0">
                <a:solidFill>
                  <a:srgbClr val="00B0F0"/>
                </a:solidFill>
              </a:rPr>
              <a:t> </a:t>
            </a:r>
            <a:r>
              <a:rPr lang="cs-CZ" dirty="0" err="1" smtClean="0">
                <a:solidFill>
                  <a:srgbClr val="00B0F0"/>
                </a:solidFill>
              </a:rPr>
              <a:t>vegetable</a:t>
            </a:r>
            <a:r>
              <a:rPr lang="cs-CZ" dirty="0" smtClean="0">
                <a:solidFill>
                  <a:srgbClr val="00B0F0"/>
                </a:solidFill>
              </a:rPr>
              <a:t> </a:t>
            </a:r>
          </a:p>
          <a:p>
            <a:r>
              <a:rPr lang="cs-CZ" dirty="0" err="1" smtClean="0">
                <a:solidFill>
                  <a:srgbClr val="00B0F0"/>
                </a:solidFill>
              </a:rPr>
              <a:t>that</a:t>
            </a:r>
            <a:r>
              <a:rPr lang="cs-CZ" dirty="0" smtClean="0">
                <a:solidFill>
                  <a:srgbClr val="00B0F0"/>
                </a:solidFill>
              </a:rPr>
              <a:t> </a:t>
            </a:r>
            <a:r>
              <a:rPr lang="cs-CZ" dirty="0" err="1" smtClean="0">
                <a:solidFill>
                  <a:srgbClr val="00B0F0"/>
                </a:solidFill>
              </a:rPr>
              <a:t>is</a:t>
            </a:r>
            <a:r>
              <a:rPr lang="cs-CZ" dirty="0" smtClean="0">
                <a:solidFill>
                  <a:srgbClr val="00B0F0"/>
                </a:solidFill>
              </a:rPr>
              <a:t> </a:t>
            </a:r>
            <a:r>
              <a:rPr lang="cs-CZ" dirty="0" err="1" smtClean="0">
                <a:solidFill>
                  <a:srgbClr val="00B0F0"/>
                </a:solidFill>
              </a:rPr>
              <a:t>white</a:t>
            </a:r>
            <a:r>
              <a:rPr lang="cs-CZ" dirty="0" smtClean="0">
                <a:solidFill>
                  <a:srgbClr val="00B0F0"/>
                </a:solidFill>
              </a:rPr>
              <a:t> </a:t>
            </a:r>
            <a:r>
              <a:rPr lang="cs-CZ" dirty="0" err="1" smtClean="0">
                <a:solidFill>
                  <a:srgbClr val="00B0F0"/>
                </a:solidFill>
              </a:rPr>
              <a:t>inside</a:t>
            </a:r>
            <a:r>
              <a:rPr lang="cs-CZ" dirty="0" smtClean="0">
                <a:solidFill>
                  <a:srgbClr val="00B0F0"/>
                </a:solidFill>
              </a:rPr>
              <a:t> 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6602920" y="2708920"/>
            <a:ext cx="25410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>
                <a:solidFill>
                  <a:srgbClr val="FF0000"/>
                </a:solidFill>
              </a:rPr>
              <a:t>an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organization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which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keeps</a:t>
            </a:r>
            <a:r>
              <a:rPr lang="cs-CZ" dirty="0" smtClean="0">
                <a:solidFill>
                  <a:srgbClr val="FF0000"/>
                </a:solidFill>
              </a:rPr>
              <a:t> money </a:t>
            </a:r>
            <a:r>
              <a:rPr lang="cs-CZ" dirty="0" err="1" smtClean="0">
                <a:solidFill>
                  <a:srgbClr val="FF0000"/>
                </a:solidFill>
              </a:rPr>
              <a:t>safely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for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its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customers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6511548" y="3645024"/>
            <a:ext cx="26324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a </a:t>
            </a:r>
            <a:r>
              <a:rPr lang="cs-CZ" dirty="0" err="1" smtClean="0">
                <a:solidFill>
                  <a:srgbClr val="0070C0"/>
                </a:solidFill>
              </a:rPr>
              <a:t>very</a:t>
            </a:r>
            <a:r>
              <a:rPr lang="cs-CZ" dirty="0" smtClean="0">
                <a:solidFill>
                  <a:srgbClr val="0070C0"/>
                </a:solidFill>
              </a:rPr>
              <a:t> </a:t>
            </a:r>
            <a:r>
              <a:rPr lang="cs-CZ" dirty="0" err="1" smtClean="0">
                <a:solidFill>
                  <a:srgbClr val="0070C0"/>
                </a:solidFill>
              </a:rPr>
              <a:t>small</a:t>
            </a:r>
            <a:r>
              <a:rPr lang="cs-CZ" dirty="0" smtClean="0">
                <a:solidFill>
                  <a:srgbClr val="0070C0"/>
                </a:solidFill>
              </a:rPr>
              <a:t> </a:t>
            </a:r>
            <a:r>
              <a:rPr lang="cs-CZ" dirty="0" err="1" smtClean="0">
                <a:solidFill>
                  <a:srgbClr val="0070C0"/>
                </a:solidFill>
              </a:rPr>
              <a:t>animal</a:t>
            </a:r>
            <a:r>
              <a:rPr lang="cs-CZ" dirty="0" smtClean="0">
                <a:solidFill>
                  <a:srgbClr val="0070C0"/>
                </a:solidFill>
              </a:rPr>
              <a:t> </a:t>
            </a:r>
            <a:r>
              <a:rPr lang="cs-CZ" dirty="0" err="1" smtClean="0">
                <a:solidFill>
                  <a:srgbClr val="0070C0"/>
                </a:solidFill>
              </a:rPr>
              <a:t>that</a:t>
            </a:r>
            <a:endParaRPr lang="cs-CZ" dirty="0" smtClean="0">
              <a:solidFill>
                <a:srgbClr val="0070C0"/>
              </a:solidFill>
            </a:endParaRPr>
          </a:p>
          <a:p>
            <a:r>
              <a:rPr lang="cs-CZ" dirty="0" smtClean="0">
                <a:solidFill>
                  <a:srgbClr val="0070C0"/>
                </a:solidFill>
              </a:rPr>
              <a:t> has </a:t>
            </a:r>
            <a:r>
              <a:rPr lang="cs-CZ" dirty="0" err="1" smtClean="0">
                <a:solidFill>
                  <a:srgbClr val="0070C0"/>
                </a:solidFill>
              </a:rPr>
              <a:t>six</a:t>
            </a:r>
            <a:r>
              <a:rPr lang="cs-CZ" dirty="0" smtClean="0">
                <a:solidFill>
                  <a:srgbClr val="0070C0"/>
                </a:solidFill>
              </a:rPr>
              <a:t> </a:t>
            </a:r>
            <a:r>
              <a:rPr lang="cs-CZ" dirty="0" err="1" smtClean="0">
                <a:solidFill>
                  <a:srgbClr val="0070C0"/>
                </a:solidFill>
              </a:rPr>
              <a:t>legs</a:t>
            </a:r>
            <a:r>
              <a:rPr lang="cs-CZ" dirty="0" smtClean="0">
                <a:solidFill>
                  <a:srgbClr val="0070C0"/>
                </a:solidFill>
              </a:rPr>
              <a:t> </a:t>
            </a:r>
            <a:r>
              <a:rPr lang="cs-CZ" dirty="0" err="1" smtClean="0">
                <a:solidFill>
                  <a:srgbClr val="0070C0"/>
                </a:solidFill>
              </a:rPr>
              <a:t>and</a:t>
            </a:r>
            <a:r>
              <a:rPr lang="cs-CZ" dirty="0" smtClean="0">
                <a:solidFill>
                  <a:srgbClr val="0070C0"/>
                </a:solidFill>
              </a:rPr>
              <a:t> </a:t>
            </a:r>
            <a:r>
              <a:rPr lang="cs-CZ" dirty="0" err="1" smtClean="0">
                <a:solidFill>
                  <a:srgbClr val="0070C0"/>
                </a:solidFill>
              </a:rPr>
              <a:t>wings</a:t>
            </a:r>
            <a:endParaRPr lang="cs-CZ" dirty="0" smtClean="0">
              <a:solidFill>
                <a:srgbClr val="0070C0"/>
              </a:solidFill>
            </a:endParaRPr>
          </a:p>
          <a:p>
            <a:endParaRPr lang="cs-CZ" dirty="0" smtClean="0"/>
          </a:p>
        </p:txBody>
      </p:sp>
      <p:sp>
        <p:nvSpPr>
          <p:cNvPr id="10" name="TextovéPole 9"/>
          <p:cNvSpPr txBox="1"/>
          <p:nvPr/>
        </p:nvSpPr>
        <p:spPr>
          <a:xfrm>
            <a:off x="6516216" y="4293096"/>
            <a:ext cx="2496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a </a:t>
            </a:r>
            <a:r>
              <a:rPr lang="cs-CZ" dirty="0" err="1" smtClean="0">
                <a:solidFill>
                  <a:srgbClr val="00B050"/>
                </a:solidFill>
              </a:rPr>
              <a:t>piece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err="1" smtClean="0">
                <a:solidFill>
                  <a:srgbClr val="00B050"/>
                </a:solidFill>
              </a:rPr>
              <a:t>of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err="1" smtClean="0">
                <a:solidFill>
                  <a:srgbClr val="00B050"/>
                </a:solidFill>
              </a:rPr>
              <a:t>clothing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err="1" smtClean="0">
                <a:solidFill>
                  <a:srgbClr val="00B050"/>
                </a:solidFill>
              </a:rPr>
              <a:t>that</a:t>
            </a:r>
            <a:endParaRPr lang="cs-CZ" dirty="0" smtClean="0">
              <a:solidFill>
                <a:srgbClr val="00B050"/>
              </a:solidFill>
            </a:endParaRPr>
          </a:p>
          <a:p>
            <a:r>
              <a:rPr lang="cs-CZ" dirty="0" err="1" smtClean="0">
                <a:solidFill>
                  <a:srgbClr val="00B050"/>
                </a:solidFill>
              </a:rPr>
              <a:t>covers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err="1" smtClean="0">
                <a:solidFill>
                  <a:srgbClr val="00B050"/>
                </a:solidFill>
              </a:rPr>
              <a:t>your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err="1" smtClean="0">
                <a:solidFill>
                  <a:srgbClr val="00B050"/>
                </a:solidFill>
              </a:rPr>
              <a:t>hand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6487504" y="4869160"/>
            <a:ext cx="26564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7030A0"/>
                </a:solidFill>
              </a:rPr>
              <a:t>a </a:t>
            </a:r>
            <a:r>
              <a:rPr lang="cs-CZ" dirty="0" err="1" smtClean="0">
                <a:solidFill>
                  <a:srgbClr val="7030A0"/>
                </a:solidFill>
              </a:rPr>
              <a:t>piece</a:t>
            </a:r>
            <a:r>
              <a:rPr lang="cs-CZ" dirty="0" smtClean="0">
                <a:solidFill>
                  <a:srgbClr val="7030A0"/>
                </a:solidFill>
              </a:rPr>
              <a:t> </a:t>
            </a:r>
            <a:r>
              <a:rPr lang="cs-CZ" dirty="0" err="1" smtClean="0">
                <a:solidFill>
                  <a:srgbClr val="7030A0"/>
                </a:solidFill>
              </a:rPr>
              <a:t>of</a:t>
            </a:r>
            <a:r>
              <a:rPr lang="cs-CZ" dirty="0" smtClean="0">
                <a:solidFill>
                  <a:srgbClr val="7030A0"/>
                </a:solidFill>
              </a:rPr>
              <a:t> </a:t>
            </a:r>
            <a:r>
              <a:rPr lang="cs-CZ" dirty="0" err="1" smtClean="0">
                <a:solidFill>
                  <a:srgbClr val="7030A0"/>
                </a:solidFill>
              </a:rPr>
              <a:t>cloth</a:t>
            </a:r>
            <a:r>
              <a:rPr lang="cs-CZ" dirty="0" smtClean="0">
                <a:solidFill>
                  <a:srgbClr val="7030A0"/>
                </a:solidFill>
              </a:rPr>
              <a:t> </a:t>
            </a:r>
            <a:r>
              <a:rPr lang="cs-CZ" dirty="0" err="1" smtClean="0">
                <a:solidFill>
                  <a:srgbClr val="7030A0"/>
                </a:solidFill>
              </a:rPr>
              <a:t>with</a:t>
            </a:r>
            <a:endParaRPr lang="cs-CZ" dirty="0" smtClean="0">
              <a:solidFill>
                <a:srgbClr val="7030A0"/>
              </a:solidFill>
            </a:endParaRPr>
          </a:p>
          <a:p>
            <a:r>
              <a:rPr lang="cs-CZ" dirty="0" smtClean="0">
                <a:solidFill>
                  <a:srgbClr val="7030A0"/>
                </a:solidFill>
              </a:rPr>
              <a:t> </a:t>
            </a:r>
            <a:r>
              <a:rPr lang="cs-CZ" dirty="0" err="1" smtClean="0">
                <a:solidFill>
                  <a:srgbClr val="7030A0"/>
                </a:solidFill>
              </a:rPr>
              <a:t>pattern</a:t>
            </a:r>
            <a:r>
              <a:rPr lang="cs-CZ" dirty="0" smtClean="0">
                <a:solidFill>
                  <a:srgbClr val="7030A0"/>
                </a:solidFill>
              </a:rPr>
              <a:t> </a:t>
            </a:r>
            <a:r>
              <a:rPr lang="cs-CZ" dirty="0" err="1" smtClean="0">
                <a:solidFill>
                  <a:srgbClr val="7030A0"/>
                </a:solidFill>
              </a:rPr>
              <a:t>or</a:t>
            </a:r>
            <a:r>
              <a:rPr lang="cs-CZ" dirty="0" smtClean="0">
                <a:solidFill>
                  <a:srgbClr val="7030A0"/>
                </a:solidFill>
              </a:rPr>
              <a:t> </a:t>
            </a:r>
            <a:r>
              <a:rPr lang="cs-CZ" dirty="0" err="1" smtClean="0">
                <a:solidFill>
                  <a:srgbClr val="7030A0"/>
                </a:solidFill>
              </a:rPr>
              <a:t>picture</a:t>
            </a:r>
            <a:r>
              <a:rPr lang="cs-CZ" dirty="0" smtClean="0">
                <a:solidFill>
                  <a:srgbClr val="7030A0"/>
                </a:solidFill>
              </a:rPr>
              <a:t> on </a:t>
            </a:r>
            <a:r>
              <a:rPr lang="cs-CZ" dirty="0" err="1" smtClean="0">
                <a:solidFill>
                  <a:srgbClr val="7030A0"/>
                </a:solidFill>
              </a:rPr>
              <a:t>it</a:t>
            </a:r>
            <a:endParaRPr lang="cs-CZ" dirty="0" smtClean="0">
              <a:solidFill>
                <a:srgbClr val="7030A0"/>
              </a:solidFill>
            </a:endParaRPr>
          </a:p>
          <a:p>
            <a:r>
              <a:rPr lang="cs-CZ" dirty="0" err="1" smtClean="0">
                <a:solidFill>
                  <a:srgbClr val="7030A0"/>
                </a:solidFill>
              </a:rPr>
              <a:t>and</a:t>
            </a:r>
            <a:r>
              <a:rPr lang="cs-CZ" dirty="0" smtClean="0">
                <a:solidFill>
                  <a:srgbClr val="7030A0"/>
                </a:solidFill>
              </a:rPr>
              <a:t> </a:t>
            </a:r>
            <a:r>
              <a:rPr lang="cs-CZ" dirty="0" err="1" smtClean="0">
                <a:solidFill>
                  <a:srgbClr val="7030A0"/>
                </a:solidFill>
              </a:rPr>
              <a:t>used</a:t>
            </a:r>
            <a:r>
              <a:rPr lang="cs-CZ" dirty="0" smtClean="0">
                <a:solidFill>
                  <a:srgbClr val="7030A0"/>
                </a:solidFill>
              </a:rPr>
              <a:t> as a symbol  </a:t>
            </a:r>
            <a:r>
              <a:rPr lang="cs-CZ" dirty="0" err="1" smtClean="0">
                <a:solidFill>
                  <a:srgbClr val="7030A0"/>
                </a:solidFill>
              </a:rPr>
              <a:t>of</a:t>
            </a:r>
            <a:endParaRPr lang="cs-CZ" dirty="0" smtClean="0">
              <a:solidFill>
                <a:srgbClr val="7030A0"/>
              </a:solidFill>
            </a:endParaRPr>
          </a:p>
          <a:p>
            <a:r>
              <a:rPr lang="cs-CZ" dirty="0" smtClean="0">
                <a:solidFill>
                  <a:srgbClr val="7030A0"/>
                </a:solidFill>
              </a:rPr>
              <a:t>a country</a:t>
            </a:r>
            <a:endParaRPr lang="cs-CZ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DD13ADB1-7DCE-45C5-8568-04418D0AD031}"/>
</file>

<file path=customXml/itemProps2.xml><?xml version="1.0" encoding="utf-8"?>
<ds:datastoreItem xmlns:ds="http://schemas.openxmlformats.org/officeDocument/2006/customXml" ds:itemID="{B822CD6C-8C04-4D91-A0E4-B7FBA076B137}"/>
</file>

<file path=customXml/itemProps3.xml><?xml version="1.0" encoding="utf-8"?>
<ds:datastoreItem xmlns:ds="http://schemas.openxmlformats.org/officeDocument/2006/customXml" ds:itemID="{8047ECFD-D185-484A-A1B2-7DF44AB98769}"/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326</TotalTime>
  <Words>566</Words>
  <Application>Microsoft Office PowerPoint</Application>
  <PresentationFormat>Předvádění na obrazovce (4:3)</PresentationFormat>
  <Paragraphs>97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Urbanistický</vt:lpstr>
      <vt:lpstr>Prezentace aplikace PowerPoint</vt:lpstr>
      <vt:lpstr>VZTAŽNÉ VĚTY</vt:lpstr>
      <vt:lpstr>USING</vt:lpstr>
      <vt:lpstr>PLACE</vt:lpstr>
      <vt:lpstr>PLACE</vt:lpstr>
      <vt:lpstr>THING, ANIMAL</vt:lpstr>
      <vt:lpstr>PERSON</vt:lpstr>
      <vt:lpstr>PRACTICING</vt:lpstr>
      <vt:lpstr>Prezentace aplikace PowerPoint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fukarkova</dc:creator>
  <cp:lastModifiedBy>sborovna2b</cp:lastModifiedBy>
  <cp:revision>41</cp:revision>
  <dcterms:created xsi:type="dcterms:W3CDTF">2012-11-28T12:08:30Z</dcterms:created>
  <dcterms:modified xsi:type="dcterms:W3CDTF">2013-05-27T06:04:09Z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