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64" r:id="rId2"/>
    <p:sldMasterId id="2147483876" r:id="rId3"/>
  </p:sldMasterIdLst>
  <p:sldIdLst>
    <p:sldId id="266" r:id="rId4"/>
    <p:sldId id="256" r:id="rId5"/>
    <p:sldId id="257" r:id="rId6"/>
    <p:sldId id="259" r:id="rId7"/>
    <p:sldId id="260" r:id="rId8"/>
    <p:sldId id="261" r:id="rId9"/>
    <p:sldId id="265" r:id="rId10"/>
    <p:sldId id="262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2019-79BB-4FD8-9A84-4B73427BAB7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754BD-BA97-4A69-BBC3-B4907B1001F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VY_32_INOVACE_09.07_AJ_PAST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SIMPLE to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minulého času prostého slovesa být a následně si  vše procvičují v jednotlivých příkladech. 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 gramatika/Minulý čas prostý-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6.12.2012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PAST SIMPLE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minulý čas prostý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 </a:t>
            </a:r>
            <a:r>
              <a:rPr lang="cs-CZ" sz="3200" i="1" dirty="0" smtClean="0"/>
              <a:t>WAS/WERE</a:t>
            </a:r>
            <a:r>
              <a:rPr lang="cs-CZ" sz="3200" dirty="0" smtClean="0"/>
              <a:t>   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USING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 to </a:t>
            </a:r>
            <a:r>
              <a:rPr lang="cs-CZ" dirty="0" err="1" smtClean="0"/>
              <a:t>talk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 </a:t>
            </a:r>
            <a:r>
              <a:rPr lang="cs-CZ" dirty="0" err="1" smtClean="0"/>
              <a:t>the</a:t>
            </a:r>
            <a:r>
              <a:rPr lang="cs-CZ" dirty="0" smtClean="0"/>
              <a:t> past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sz="4000" i="1" dirty="0" smtClean="0"/>
              <a:t>My </a:t>
            </a:r>
            <a:r>
              <a:rPr lang="cs-CZ" sz="4000" i="1" dirty="0" err="1" smtClean="0"/>
              <a:t>father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was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born</a:t>
            </a:r>
            <a:r>
              <a:rPr lang="cs-CZ" sz="4000" i="1" dirty="0" smtClean="0"/>
              <a:t> in London.</a:t>
            </a:r>
          </a:p>
          <a:p>
            <a:pPr>
              <a:buNone/>
            </a:pPr>
            <a:r>
              <a:rPr lang="cs-CZ" sz="4000" i="1" dirty="0" err="1" smtClean="0"/>
              <a:t>Where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00B0F0"/>
                </a:solidFill>
              </a:rPr>
              <a:t>were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yesterday</a:t>
            </a:r>
            <a:r>
              <a:rPr lang="cs-CZ" sz="4000" i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Minulý čas slovesa </a:t>
            </a:r>
            <a:r>
              <a:rPr lang="cs-CZ" i="1" dirty="0" smtClean="0">
                <a:solidFill>
                  <a:srgbClr val="00B0F0"/>
                </a:solidFill>
              </a:rPr>
              <a:t>TO BE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00B0F0"/>
                </a:solidFill>
              </a:rPr>
              <a:t>WAS  - </a:t>
            </a:r>
            <a:r>
              <a:rPr lang="cs-CZ" i="1" dirty="0" smtClean="0"/>
              <a:t> I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                 </a:t>
            </a:r>
            <a:r>
              <a:rPr lang="cs-CZ" i="1" dirty="0" smtClean="0"/>
              <a:t>he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                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                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WERE -    </a:t>
            </a:r>
            <a:r>
              <a:rPr lang="cs-CZ" i="1" dirty="0" err="1" smtClean="0"/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                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                 </a:t>
            </a:r>
            <a:r>
              <a:rPr lang="cs-CZ" i="1" dirty="0" err="1" smtClean="0"/>
              <a:t>they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endParaRPr lang="cs-CZ" i="1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00B0F0"/>
                </a:solidFill>
              </a:rPr>
              <a:t>WAS, WERE - zápor</a:t>
            </a: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00B0F0"/>
                </a:solidFill>
              </a:rPr>
              <a:t>WAS NOT -  WASN´T</a:t>
            </a:r>
          </a:p>
          <a:p>
            <a:r>
              <a:rPr lang="cs-CZ" i="1" dirty="0" smtClean="0">
                <a:solidFill>
                  <a:srgbClr val="00B0F0"/>
                </a:solidFill>
              </a:rPr>
              <a:t>WERE NOT – WEREN´T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r>
              <a:rPr lang="cs-CZ" i="1" dirty="0" smtClean="0">
                <a:solidFill>
                  <a:srgbClr val="00B0F0"/>
                </a:solidFill>
              </a:rPr>
              <a:t> not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  I </a:t>
            </a:r>
            <a:r>
              <a:rPr lang="cs-CZ" i="1" dirty="0" err="1" smtClean="0">
                <a:solidFill>
                  <a:srgbClr val="00B0F0"/>
                </a:solidFill>
              </a:rPr>
              <a:t>wasn</a:t>
            </a:r>
            <a:r>
              <a:rPr lang="cs-CZ" i="1" dirty="0" smtClean="0">
                <a:solidFill>
                  <a:srgbClr val="00B0F0"/>
                </a:solidFill>
              </a:rPr>
              <a:t>´t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r>
              <a:rPr lang="cs-CZ" i="1" dirty="0" smtClean="0">
                <a:solidFill>
                  <a:srgbClr val="00B0F0"/>
                </a:solidFill>
              </a:rPr>
              <a:t>  not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school</a:t>
            </a:r>
            <a:r>
              <a:rPr lang="cs-CZ" i="1" dirty="0" smtClean="0"/>
              <a:t>. </a:t>
            </a:r>
          </a:p>
          <a:p>
            <a:pPr>
              <a:buNone/>
            </a:pP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weren</a:t>
            </a:r>
            <a:r>
              <a:rPr lang="cs-CZ" i="1" dirty="0" smtClean="0">
                <a:solidFill>
                  <a:srgbClr val="00B0F0"/>
                </a:solidFill>
              </a:rPr>
              <a:t>´t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school</a:t>
            </a:r>
            <a:r>
              <a:rPr lang="cs-CZ" i="1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00B0F0"/>
                </a:solidFill>
              </a:rPr>
              <a:t>WAS, WERE - otázka</a:t>
            </a: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i="1" dirty="0" smtClean="0">
              <a:solidFill>
                <a:srgbClr val="00B0F0"/>
              </a:solidFill>
            </a:endParaRPr>
          </a:p>
          <a:p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smtClean="0"/>
              <a:t>on </a:t>
            </a:r>
            <a:r>
              <a:rPr lang="cs-CZ" i="1" dirty="0" err="1" smtClean="0"/>
              <a:t>holiday</a:t>
            </a:r>
            <a:r>
              <a:rPr lang="cs-CZ" i="1" dirty="0" smtClean="0"/>
              <a:t> last </a:t>
            </a:r>
            <a:r>
              <a:rPr lang="cs-CZ" i="1" dirty="0" err="1" smtClean="0"/>
              <a:t>year</a:t>
            </a:r>
            <a:r>
              <a:rPr lang="cs-CZ" i="1" dirty="0" smtClean="0"/>
              <a:t>?</a:t>
            </a:r>
          </a:p>
          <a:p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r>
              <a:rPr lang="cs-CZ" i="1" dirty="0" smtClean="0">
                <a:solidFill>
                  <a:srgbClr val="00B0F0"/>
                </a:solidFill>
              </a:rPr>
              <a:t> he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school</a:t>
            </a:r>
            <a:r>
              <a:rPr lang="cs-CZ" i="1" dirty="0" smtClean="0"/>
              <a:t> </a:t>
            </a:r>
            <a:r>
              <a:rPr lang="cs-CZ" i="1" dirty="0" err="1" smtClean="0"/>
              <a:t>today</a:t>
            </a:r>
            <a:r>
              <a:rPr lang="cs-CZ" i="1" dirty="0" smtClean="0"/>
              <a:t>?</a:t>
            </a:r>
            <a:endParaRPr lang="cs-CZ" i="1" dirty="0"/>
          </a:p>
        </p:txBody>
      </p:sp>
      <p:sp>
        <p:nvSpPr>
          <p:cNvPr id="4" name="Zahnutá šipka dolů 3"/>
          <p:cNvSpPr/>
          <p:nvPr/>
        </p:nvSpPr>
        <p:spPr>
          <a:xfrm>
            <a:off x="1547664" y="1412776"/>
            <a:ext cx="1080120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Zahnutá šipka dolů 4"/>
          <p:cNvSpPr/>
          <p:nvPr/>
        </p:nvSpPr>
        <p:spPr>
          <a:xfrm>
            <a:off x="1187624" y="3068960"/>
            <a:ext cx="1080120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PRACTICING 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Change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sentences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from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present</a:t>
            </a:r>
            <a:r>
              <a:rPr lang="cs-CZ" i="1" dirty="0" smtClean="0">
                <a:solidFill>
                  <a:srgbClr val="00B0F0"/>
                </a:solidFill>
              </a:rPr>
              <a:t> to past.</a:t>
            </a: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/>
              <a:t>am</a:t>
            </a:r>
            <a:r>
              <a:rPr lang="cs-CZ" i="1" dirty="0" smtClean="0"/>
              <a:t> in Italy </a:t>
            </a:r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month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I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r>
              <a:rPr lang="cs-CZ" i="1" dirty="0" smtClean="0">
                <a:solidFill>
                  <a:srgbClr val="00B0F0"/>
                </a:solidFill>
              </a:rPr>
              <a:t> in Italy last </a:t>
            </a:r>
            <a:r>
              <a:rPr lang="cs-CZ" i="1" dirty="0" err="1" smtClean="0">
                <a:solidFill>
                  <a:srgbClr val="00B0F0"/>
                </a:solidFill>
              </a:rPr>
              <a:t>month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cs-CZ" i="1" dirty="0" err="1" smtClean="0"/>
              <a:t>Why</a:t>
            </a:r>
            <a:r>
              <a:rPr lang="cs-CZ" i="1" dirty="0" smtClean="0"/>
              <a:t> </a:t>
            </a:r>
            <a:r>
              <a:rPr lang="cs-CZ" i="1" dirty="0" err="1" smtClean="0"/>
              <a:t>aren</a:t>
            </a:r>
            <a:r>
              <a:rPr lang="cs-CZ" i="1" dirty="0" smtClean="0"/>
              <a:t>´t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work</a:t>
            </a:r>
            <a:r>
              <a:rPr lang="cs-CZ" i="1" dirty="0" smtClean="0"/>
              <a:t> </a:t>
            </a:r>
            <a:r>
              <a:rPr lang="cs-CZ" i="1" dirty="0" err="1" smtClean="0"/>
              <a:t>today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Why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weren</a:t>
            </a:r>
            <a:r>
              <a:rPr lang="cs-CZ" i="1" dirty="0" smtClean="0">
                <a:solidFill>
                  <a:srgbClr val="00B0F0"/>
                </a:solidFill>
              </a:rPr>
              <a:t>´t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at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work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yesterday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r>
              <a:rPr lang="cs-CZ" i="1" dirty="0" err="1" smtClean="0"/>
              <a:t>Where</a:t>
            </a:r>
            <a:r>
              <a:rPr lang="cs-CZ" i="1" dirty="0" smtClean="0"/>
              <a:t> are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now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Where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yesterday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284984"/>
            <a:ext cx="42484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9552" y="4293096"/>
            <a:ext cx="626469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39552" y="5373216"/>
            <a:ext cx="48965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PRACTICING - </a:t>
            </a:r>
            <a:r>
              <a:rPr lang="cs-CZ" dirty="0" err="1" smtClean="0">
                <a:solidFill>
                  <a:srgbClr val="00B0F0"/>
                </a:solidFill>
              </a:rPr>
              <a:t>translation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25562"/>
            <a:ext cx="7467600" cy="5127774"/>
          </a:xfrm>
        </p:spPr>
        <p:txBody>
          <a:bodyPr/>
          <a:lstStyle/>
          <a:p>
            <a:r>
              <a:rPr lang="cs-CZ" dirty="0" smtClean="0"/>
              <a:t>Byl doma v 5 hodin.</a:t>
            </a:r>
          </a:p>
          <a:p>
            <a:r>
              <a:rPr lang="cs-CZ" i="1" dirty="0" smtClean="0">
                <a:solidFill>
                  <a:srgbClr val="00B0F0"/>
                </a:solidFill>
              </a:rPr>
              <a:t>He </a:t>
            </a:r>
            <a:r>
              <a:rPr lang="cs-CZ" i="1" dirty="0" err="1" smtClean="0">
                <a:solidFill>
                  <a:srgbClr val="00B0F0"/>
                </a:solidFill>
              </a:rPr>
              <a:t>was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at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home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at</a:t>
            </a:r>
            <a:r>
              <a:rPr lang="cs-CZ" i="1" dirty="0" smtClean="0">
                <a:solidFill>
                  <a:srgbClr val="00B0F0"/>
                </a:solidFill>
              </a:rPr>
              <a:t> 5 o´</a:t>
            </a:r>
            <a:r>
              <a:rPr lang="cs-CZ" i="1" dirty="0" err="1" smtClean="0">
                <a:solidFill>
                  <a:srgbClr val="00B0F0"/>
                </a:solidFill>
              </a:rPr>
              <a:t>clock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cs-CZ" dirty="0" smtClean="0"/>
              <a:t>Byli jsme dnes velmi unaveni.</a:t>
            </a:r>
          </a:p>
          <a:p>
            <a:r>
              <a:rPr lang="cs-CZ" i="1" dirty="0" err="1" smtClean="0">
                <a:solidFill>
                  <a:srgbClr val="00B0F0"/>
                </a:solidFill>
              </a:rPr>
              <a:t>We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very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tired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today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cs-CZ" dirty="0" smtClean="0"/>
              <a:t>Byla jsi v kině včera večer?</a:t>
            </a:r>
          </a:p>
          <a:p>
            <a:r>
              <a:rPr lang="cs-CZ" i="1" dirty="0" err="1" smtClean="0">
                <a:solidFill>
                  <a:srgbClr val="00B0F0"/>
                </a:solidFill>
              </a:rPr>
              <a:t>Were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at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cinema</a:t>
            </a:r>
            <a:r>
              <a:rPr lang="cs-CZ" i="1" dirty="0" smtClean="0">
                <a:solidFill>
                  <a:srgbClr val="00B0F0"/>
                </a:solidFill>
              </a:rPr>
              <a:t> last </a:t>
            </a:r>
            <a:r>
              <a:rPr lang="cs-CZ" i="1" dirty="0" err="1" smtClean="0">
                <a:solidFill>
                  <a:srgbClr val="00B0F0"/>
                </a:solidFill>
              </a:rPr>
              <a:t>night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r>
              <a:rPr lang="cs-CZ" dirty="0" smtClean="0"/>
              <a:t>Minulý rok jsme nebyli na dovolené.</a:t>
            </a:r>
          </a:p>
          <a:p>
            <a:r>
              <a:rPr lang="cs-CZ" i="1" dirty="0" err="1" smtClean="0">
                <a:solidFill>
                  <a:srgbClr val="00B0F0"/>
                </a:solidFill>
              </a:rPr>
              <a:t>We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weren</a:t>
            </a:r>
            <a:r>
              <a:rPr lang="cs-CZ" i="1" dirty="0" smtClean="0">
                <a:solidFill>
                  <a:srgbClr val="00B0F0"/>
                </a:solidFill>
              </a:rPr>
              <a:t>´t on </a:t>
            </a:r>
            <a:r>
              <a:rPr lang="cs-CZ" i="1" dirty="0" err="1" smtClean="0">
                <a:solidFill>
                  <a:srgbClr val="00B0F0"/>
                </a:solidFill>
              </a:rPr>
              <a:t>holiday</a:t>
            </a:r>
            <a:r>
              <a:rPr lang="cs-CZ" i="1" dirty="0" smtClean="0">
                <a:solidFill>
                  <a:srgbClr val="00B0F0"/>
                </a:solidFill>
              </a:rPr>
              <a:t> last </a:t>
            </a:r>
            <a:r>
              <a:rPr lang="cs-CZ" i="1" dirty="0" err="1" smtClean="0">
                <a:solidFill>
                  <a:srgbClr val="00B0F0"/>
                </a:solidFill>
              </a:rPr>
              <a:t>year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39552" y="1916832"/>
            <a:ext cx="52565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11560" y="3068960"/>
            <a:ext cx="45365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9552" y="4221088"/>
            <a:ext cx="626469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39552" y="5229200"/>
            <a:ext cx="66967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51984" y="589103"/>
            <a:ext cx="81009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C83AFEF-016A-4694-9655-25A69F3278DB}"/>
</file>

<file path=customXml/itemProps2.xml><?xml version="1.0" encoding="utf-8"?>
<ds:datastoreItem xmlns:ds="http://schemas.openxmlformats.org/officeDocument/2006/customXml" ds:itemID="{F843BC39-7585-4471-B8D8-44DB0378A491}"/>
</file>

<file path=customXml/itemProps3.xml><?xml version="1.0" encoding="utf-8"?>
<ds:datastoreItem xmlns:ds="http://schemas.openxmlformats.org/officeDocument/2006/customXml" ds:itemID="{7C1BC46B-D6AC-46CC-8BB1-CC9BBE559E73}"/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441</TotalTime>
  <Words>444</Words>
  <Application>Microsoft Office PowerPoint</Application>
  <PresentationFormat>Předvádění na obrazovce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Technický</vt:lpstr>
      <vt:lpstr>Motiv sady Office</vt:lpstr>
      <vt:lpstr>1_Motiv sady Office</vt:lpstr>
      <vt:lpstr>Prezentace aplikace PowerPoint</vt:lpstr>
      <vt:lpstr>PAST SIMPLE  minulý čas prostý</vt:lpstr>
      <vt:lpstr>USING</vt:lpstr>
      <vt:lpstr>Minulý čas slovesa TO BE</vt:lpstr>
      <vt:lpstr>WAS, WERE - zápor</vt:lpstr>
      <vt:lpstr>WAS, WERE - otázka</vt:lpstr>
      <vt:lpstr>PRACTICING </vt:lpstr>
      <vt:lpstr>PRACTICING - 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sborovna2b</cp:lastModifiedBy>
  <cp:revision>51</cp:revision>
  <dcterms:created xsi:type="dcterms:W3CDTF">2013-01-01T12:10:02Z</dcterms:created>
  <dcterms:modified xsi:type="dcterms:W3CDTF">2013-05-27T06:05:09Z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