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6"/>
  </p:notes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622D4-D6B5-41DE-81F3-D659460C2C74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853E8-E9B9-41BB-BF74-88271050B84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304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53E8-E9B9-41BB-BF74-88271050B84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A36FA-EAFA-45FB-B477-EA42844AA4FA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54C4-5FEA-451D-82BE-8B22B875D96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VY_32_INOVACE_09.09_AJ_PAST SIMPLE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irregular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verbs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minulého času prostého </a:t>
            </a:r>
            <a:r>
              <a:rPr lang="cs-CZ" sz="1100" smtClean="0">
                <a:latin typeface="Times New Roman" pitchFamily="18" charset="0"/>
                <a:cs typeface="Times New Roman" pitchFamily="18" charset="0"/>
              </a:rPr>
              <a:t>u nepravidelných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sloves a zároveň si  vše procvičují v jednotlivých příkladech. 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jazyk-gramatika/Minulý čas prostý-nepravidelná slovesa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10.12.2012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NEGATIVE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záporu používáme pomocné sloveso</a:t>
            </a:r>
          </a:p>
          <a:p>
            <a:pPr>
              <a:buNone/>
            </a:pPr>
            <a:r>
              <a:rPr lang="cs-CZ" dirty="0" smtClean="0">
                <a:solidFill>
                  <a:srgbClr val="00B0F0"/>
                </a:solidFill>
              </a:rPr>
              <a:t>    </a:t>
            </a:r>
            <a:r>
              <a:rPr lang="cs-CZ" i="1" dirty="0" smtClean="0">
                <a:solidFill>
                  <a:srgbClr val="00B0F0"/>
                </a:solidFill>
              </a:rPr>
              <a:t>DID NOT                DIDN´T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4000" b="1" i="1" dirty="0" smtClean="0"/>
              <a:t>I </a:t>
            </a:r>
            <a:r>
              <a:rPr lang="cs-CZ" sz="4000" b="1" i="1" dirty="0" err="1" smtClean="0">
                <a:solidFill>
                  <a:srgbClr val="00B0F0"/>
                </a:solidFill>
              </a:rPr>
              <a:t>didn</a:t>
            </a:r>
            <a:r>
              <a:rPr lang="cs-CZ" sz="4000" b="1" i="1" dirty="0" smtClean="0">
                <a:solidFill>
                  <a:srgbClr val="00B0F0"/>
                </a:solidFill>
              </a:rPr>
              <a:t>´t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know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the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answer</a:t>
            </a:r>
            <a:r>
              <a:rPr lang="cs-CZ" sz="4000" b="1" i="1" dirty="0" smtClean="0"/>
              <a:t>.</a:t>
            </a:r>
          </a:p>
          <a:p>
            <a:pPr>
              <a:buNone/>
            </a:pPr>
            <a:endParaRPr lang="cs-CZ" sz="4000" b="1" i="1" dirty="0" smtClean="0"/>
          </a:p>
          <a:p>
            <a:pPr>
              <a:buNone/>
            </a:pPr>
            <a:r>
              <a:rPr lang="cs-CZ" sz="4000" b="1" i="1" dirty="0" smtClean="0"/>
              <a:t>Peter </a:t>
            </a:r>
            <a:r>
              <a:rPr lang="cs-CZ" sz="4000" b="1" i="1" dirty="0" err="1" smtClean="0">
                <a:solidFill>
                  <a:srgbClr val="00B0F0"/>
                </a:solidFill>
              </a:rPr>
              <a:t>didn</a:t>
            </a:r>
            <a:r>
              <a:rPr lang="cs-CZ" sz="4000" b="1" i="1" dirty="0" smtClean="0">
                <a:solidFill>
                  <a:srgbClr val="00B0F0"/>
                </a:solidFill>
              </a:rPr>
              <a:t>´t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see</a:t>
            </a:r>
            <a:r>
              <a:rPr lang="cs-CZ" sz="4000" b="1" i="1" dirty="0" smtClean="0"/>
              <a:t> her </a:t>
            </a:r>
            <a:r>
              <a:rPr lang="cs-CZ" sz="4000" b="1" i="1" dirty="0" err="1" smtClean="0"/>
              <a:t>at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the</a:t>
            </a:r>
            <a:r>
              <a:rPr lang="cs-CZ" sz="4000" b="1" i="1" dirty="0" smtClean="0"/>
              <a:t> party.</a:t>
            </a:r>
            <a:endParaRPr lang="cs-CZ" sz="40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  negative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Change</a:t>
            </a:r>
            <a:r>
              <a:rPr lang="cs-CZ" i="1" dirty="0" smtClean="0"/>
              <a:t> </a:t>
            </a:r>
            <a:r>
              <a:rPr lang="cs-CZ" i="1" dirty="0" err="1" smtClean="0"/>
              <a:t>sentences</a:t>
            </a:r>
            <a:r>
              <a:rPr lang="cs-CZ" i="1" dirty="0" smtClean="0"/>
              <a:t> to negative.</a:t>
            </a:r>
          </a:p>
          <a:p>
            <a:pPr>
              <a:buNone/>
            </a:pPr>
            <a:r>
              <a:rPr lang="cs-CZ" sz="3600" i="1" dirty="0" smtClean="0"/>
              <a:t>I </a:t>
            </a:r>
            <a:r>
              <a:rPr lang="cs-CZ" sz="3600" i="1" dirty="0" err="1" smtClean="0"/>
              <a:t>saw</a:t>
            </a:r>
            <a:r>
              <a:rPr lang="cs-CZ" sz="3600" i="1" dirty="0" smtClean="0"/>
              <a:t>  Jack last </a:t>
            </a:r>
            <a:r>
              <a:rPr lang="cs-CZ" sz="3600" i="1" dirty="0" err="1" smtClean="0"/>
              <a:t>night</a:t>
            </a:r>
            <a:r>
              <a:rPr lang="cs-CZ" sz="3600" i="1" dirty="0" smtClean="0"/>
              <a:t>.</a:t>
            </a:r>
          </a:p>
          <a:p>
            <a:pPr>
              <a:buNone/>
            </a:pPr>
            <a:r>
              <a:rPr lang="cs-CZ" sz="3600" i="1" dirty="0" err="1" smtClean="0"/>
              <a:t>She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wrote</a:t>
            </a:r>
            <a:r>
              <a:rPr lang="cs-CZ" sz="3600" i="1" dirty="0" smtClean="0"/>
              <a:t> a </a:t>
            </a:r>
            <a:r>
              <a:rPr lang="cs-CZ" sz="3600" i="1" dirty="0" err="1" smtClean="0"/>
              <a:t>letter</a:t>
            </a:r>
            <a:r>
              <a:rPr lang="cs-CZ" sz="3600" i="1" dirty="0" smtClean="0"/>
              <a:t> to a </a:t>
            </a:r>
            <a:r>
              <a:rPr lang="cs-CZ" sz="3600" i="1" dirty="0" err="1" smtClean="0"/>
              <a:t>friend</a:t>
            </a:r>
            <a:r>
              <a:rPr lang="cs-CZ" sz="3600" i="1" dirty="0" smtClean="0"/>
              <a:t>.</a:t>
            </a:r>
          </a:p>
          <a:p>
            <a:pPr>
              <a:buNone/>
            </a:pPr>
            <a:r>
              <a:rPr lang="cs-CZ" sz="3600" i="1" dirty="0" err="1" smtClean="0"/>
              <a:t>Our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parents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went</a:t>
            </a:r>
            <a:r>
              <a:rPr lang="cs-CZ" sz="3600" i="1" dirty="0" smtClean="0"/>
              <a:t> on </a:t>
            </a:r>
            <a:r>
              <a:rPr lang="cs-CZ" sz="3600" i="1" dirty="0" err="1" smtClean="0"/>
              <a:t>holiday</a:t>
            </a:r>
            <a:r>
              <a:rPr lang="cs-CZ" sz="3600" i="1" dirty="0" smtClean="0"/>
              <a:t> to </a:t>
            </a:r>
            <a:r>
              <a:rPr lang="cs-CZ" sz="3600" i="1" dirty="0" err="1" smtClean="0"/>
              <a:t>Scotland</a:t>
            </a:r>
            <a:r>
              <a:rPr lang="cs-CZ" sz="3600" i="1" dirty="0" smtClean="0"/>
              <a:t> last </a:t>
            </a:r>
            <a:r>
              <a:rPr lang="cs-CZ" sz="3600" i="1" dirty="0" err="1" smtClean="0"/>
              <a:t>year</a:t>
            </a:r>
            <a:r>
              <a:rPr lang="cs-CZ" sz="3600" i="1" dirty="0" smtClean="0"/>
              <a:t>.</a:t>
            </a:r>
          </a:p>
          <a:p>
            <a:pPr>
              <a:buNone/>
            </a:pPr>
            <a:r>
              <a:rPr lang="cs-CZ" sz="3600" i="1" dirty="0" err="1" smtClean="0"/>
              <a:t>We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took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lots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of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photographs</a:t>
            </a:r>
            <a:r>
              <a:rPr lang="cs-CZ" sz="3600" i="1" dirty="0" smtClean="0"/>
              <a:t> in London.</a:t>
            </a:r>
          </a:p>
          <a:p>
            <a:pPr>
              <a:buNone/>
            </a:pPr>
            <a:r>
              <a:rPr lang="cs-CZ" sz="3600" i="1" dirty="0" smtClean="0"/>
              <a:t>A </a:t>
            </a:r>
            <a:r>
              <a:rPr lang="cs-CZ" sz="3600" i="1" dirty="0" err="1" smtClean="0"/>
              <a:t>couple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of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friends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came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with</a:t>
            </a:r>
            <a:r>
              <a:rPr lang="cs-CZ" sz="3600" i="1" dirty="0" smtClean="0"/>
              <a:t> </a:t>
            </a:r>
            <a:r>
              <a:rPr lang="cs-CZ" sz="3600" i="1" dirty="0" err="1" smtClean="0"/>
              <a:t>me</a:t>
            </a:r>
            <a:r>
              <a:rPr lang="cs-CZ" sz="3600" i="1" dirty="0" smtClean="0"/>
              <a:t>.</a:t>
            </a:r>
            <a:endParaRPr lang="cs-CZ" sz="3600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TRANSLATION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i="1" dirty="0" smtClean="0"/>
              <a:t>Kdy jsi odešel z té párty?Odešel jsem v 11 hodin.</a:t>
            </a:r>
          </a:p>
          <a:p>
            <a:r>
              <a:rPr lang="cs-CZ" sz="3600" b="1" i="1" dirty="0" smtClean="0"/>
              <a:t>Jak jsi se dostal do práce? Chytil jsem taxi a přišel jsem včas.</a:t>
            </a:r>
          </a:p>
          <a:p>
            <a:r>
              <a:rPr lang="cs-CZ" sz="3600" b="1" i="1" dirty="0" smtClean="0"/>
              <a:t>Kam jste jeli na dovolenou minulý rok? Jeli jsme do Vídně.</a:t>
            </a:r>
          </a:p>
          <a:p>
            <a:r>
              <a:rPr lang="cs-CZ" sz="3600" b="1" i="1" dirty="0" smtClean="0"/>
              <a:t>Fotbalisté nevyhráli minulý zápas .</a:t>
            </a:r>
          </a:p>
          <a:p>
            <a:endParaRPr lang="cs-CZ" sz="3600" b="1" i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30972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PAST SIMPLE</a:t>
            </a:r>
            <a:r>
              <a:rPr lang="cs-CZ" dirty="0" smtClean="0">
                <a:solidFill>
                  <a:srgbClr val="00B0F0"/>
                </a:solidFill>
              </a:rPr>
              <a:t/>
            </a:r>
            <a:br>
              <a:rPr lang="cs-CZ" dirty="0" smtClean="0">
                <a:solidFill>
                  <a:srgbClr val="00B0F0"/>
                </a:solidFill>
              </a:rPr>
            </a:br>
            <a:r>
              <a:rPr lang="cs-CZ" sz="3600" dirty="0" smtClean="0">
                <a:solidFill>
                  <a:schemeClr val="tx1"/>
                </a:solidFill>
              </a:rPr>
              <a:t>minulý čas prostý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IRREGULAR VERBS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i="1" dirty="0" smtClean="0"/>
              <a:t>Past </a:t>
            </a:r>
            <a:r>
              <a:rPr lang="cs-CZ" sz="4000" i="1" dirty="0" err="1" smtClean="0"/>
              <a:t>simple</a:t>
            </a:r>
            <a:r>
              <a:rPr lang="cs-CZ" sz="4000" i="1" dirty="0" smtClean="0"/>
              <a:t>   </a:t>
            </a:r>
            <a:r>
              <a:rPr lang="cs-CZ" sz="4000" dirty="0" smtClean="0"/>
              <a:t>se </a:t>
            </a:r>
            <a:r>
              <a:rPr lang="cs-CZ" sz="4000" i="1" dirty="0" smtClean="0"/>
              <a:t> používá</a:t>
            </a:r>
            <a:r>
              <a:rPr lang="cs-CZ" sz="4000" dirty="0" smtClean="0"/>
              <a:t> pro označení minulých dějů, které jsou ukončené</a:t>
            </a:r>
          </a:p>
          <a:p>
            <a:endParaRPr lang="cs-CZ" sz="4000" dirty="0" smtClean="0"/>
          </a:p>
          <a:p>
            <a:r>
              <a:rPr lang="cs-CZ" sz="4000" dirty="0" smtClean="0"/>
              <a:t>Obvykle udávají časové určení( </a:t>
            </a:r>
            <a:r>
              <a:rPr lang="cs-CZ" sz="4000" i="1" dirty="0" smtClean="0"/>
              <a:t>last </a:t>
            </a:r>
            <a:r>
              <a:rPr lang="cs-CZ" sz="4000" i="1" dirty="0" err="1" smtClean="0"/>
              <a:t>year</a:t>
            </a:r>
            <a:r>
              <a:rPr lang="cs-CZ" sz="4000" i="1" dirty="0" smtClean="0"/>
              <a:t>, </a:t>
            </a:r>
            <a:r>
              <a:rPr lang="cs-CZ" sz="4000" i="1" dirty="0" err="1" smtClean="0"/>
              <a:t>yesterday</a:t>
            </a:r>
            <a:r>
              <a:rPr lang="cs-CZ" sz="4000" i="1" dirty="0" smtClean="0"/>
              <a:t>, last </a:t>
            </a:r>
            <a:r>
              <a:rPr lang="cs-CZ" sz="4000" i="1" dirty="0" err="1" smtClean="0"/>
              <a:t>night</a:t>
            </a:r>
            <a:r>
              <a:rPr lang="cs-CZ" sz="4000" i="1" dirty="0" smtClean="0"/>
              <a:t>,…)</a:t>
            </a:r>
            <a:endParaRPr lang="cs-CZ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IRREGULAR 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do             </a:t>
            </a:r>
            <a:r>
              <a:rPr lang="cs-CZ" b="1" dirty="0" err="1" smtClean="0"/>
              <a:t>did</a:t>
            </a:r>
            <a:r>
              <a:rPr lang="cs-CZ" b="1" dirty="0" smtClean="0"/>
              <a:t>                        </a:t>
            </a:r>
            <a:r>
              <a:rPr lang="cs-CZ" b="1" dirty="0" err="1" smtClean="0"/>
              <a:t>meet</a:t>
            </a:r>
            <a:r>
              <a:rPr lang="cs-CZ" b="1" dirty="0" smtClean="0"/>
              <a:t>             met</a:t>
            </a:r>
          </a:p>
          <a:p>
            <a:r>
              <a:rPr lang="cs-CZ" b="1" dirty="0" err="1" smtClean="0"/>
              <a:t>take</a:t>
            </a:r>
            <a:r>
              <a:rPr lang="cs-CZ" b="1" dirty="0" smtClean="0"/>
              <a:t>         </a:t>
            </a:r>
            <a:r>
              <a:rPr lang="cs-CZ" b="1" dirty="0" err="1" smtClean="0"/>
              <a:t>took</a:t>
            </a:r>
            <a:r>
              <a:rPr lang="cs-CZ" b="1" dirty="0" smtClean="0"/>
              <a:t>                       </a:t>
            </a:r>
            <a:r>
              <a:rPr lang="cs-CZ" b="1" dirty="0" err="1" smtClean="0"/>
              <a:t>give</a:t>
            </a:r>
            <a:r>
              <a:rPr lang="cs-CZ" b="1" dirty="0" smtClean="0"/>
              <a:t>              </a:t>
            </a:r>
            <a:r>
              <a:rPr lang="cs-CZ" b="1" dirty="0" err="1" smtClean="0"/>
              <a:t>gave</a:t>
            </a:r>
            <a:endParaRPr lang="cs-CZ" b="1" dirty="0" smtClean="0"/>
          </a:p>
          <a:p>
            <a:r>
              <a:rPr lang="cs-CZ" b="1" dirty="0" err="1" smtClean="0"/>
              <a:t>come</a:t>
            </a:r>
            <a:r>
              <a:rPr lang="cs-CZ" b="1" dirty="0" smtClean="0"/>
              <a:t>        </a:t>
            </a:r>
            <a:r>
              <a:rPr lang="cs-CZ" b="1" dirty="0" err="1" smtClean="0"/>
              <a:t>came</a:t>
            </a:r>
            <a:r>
              <a:rPr lang="cs-CZ" b="1" dirty="0" smtClean="0"/>
              <a:t>                     </a:t>
            </a:r>
            <a:r>
              <a:rPr lang="cs-CZ" b="1" dirty="0" err="1" smtClean="0"/>
              <a:t>send</a:t>
            </a:r>
            <a:r>
              <a:rPr lang="cs-CZ" b="1" dirty="0" smtClean="0"/>
              <a:t>             </a:t>
            </a:r>
            <a:r>
              <a:rPr lang="cs-CZ" b="1" dirty="0" err="1" smtClean="0"/>
              <a:t>sent</a:t>
            </a:r>
            <a:endParaRPr lang="cs-CZ" b="1" dirty="0" smtClean="0"/>
          </a:p>
          <a:p>
            <a:r>
              <a:rPr lang="cs-CZ" b="1" dirty="0" err="1" smtClean="0"/>
              <a:t>find</a:t>
            </a:r>
            <a:r>
              <a:rPr lang="cs-CZ" b="1" dirty="0" smtClean="0"/>
              <a:t>         </a:t>
            </a:r>
            <a:r>
              <a:rPr lang="cs-CZ" b="1" dirty="0" err="1" smtClean="0"/>
              <a:t>found</a:t>
            </a:r>
            <a:r>
              <a:rPr lang="cs-CZ" b="1" dirty="0" smtClean="0"/>
              <a:t>                    </a:t>
            </a:r>
            <a:r>
              <a:rPr lang="cs-CZ" b="1" dirty="0" err="1" smtClean="0"/>
              <a:t>eat</a:t>
            </a:r>
            <a:r>
              <a:rPr lang="cs-CZ" b="1" dirty="0" smtClean="0"/>
              <a:t>                </a:t>
            </a:r>
            <a:r>
              <a:rPr lang="cs-CZ" b="1" dirty="0" err="1" smtClean="0"/>
              <a:t>ate</a:t>
            </a:r>
            <a:endParaRPr lang="cs-CZ" b="1" dirty="0" smtClean="0"/>
          </a:p>
          <a:p>
            <a:r>
              <a:rPr lang="cs-CZ" b="1" dirty="0" smtClean="0"/>
              <a:t>go           </a:t>
            </a:r>
            <a:r>
              <a:rPr lang="cs-CZ" b="1" dirty="0" err="1" smtClean="0"/>
              <a:t>went</a:t>
            </a:r>
            <a:r>
              <a:rPr lang="cs-CZ" b="1" dirty="0" smtClean="0"/>
              <a:t>                       </a:t>
            </a:r>
            <a:r>
              <a:rPr lang="cs-CZ" b="1" dirty="0" err="1" smtClean="0"/>
              <a:t>make</a:t>
            </a:r>
            <a:r>
              <a:rPr lang="cs-CZ" b="1" dirty="0" smtClean="0"/>
              <a:t>           </a:t>
            </a:r>
            <a:r>
              <a:rPr lang="cs-CZ" b="1" dirty="0" err="1" smtClean="0"/>
              <a:t>made</a:t>
            </a:r>
            <a:endParaRPr lang="cs-CZ" b="1" dirty="0" smtClean="0"/>
          </a:p>
          <a:p>
            <a:r>
              <a:rPr lang="cs-CZ" b="1" dirty="0" err="1" smtClean="0"/>
              <a:t>have</a:t>
            </a:r>
            <a:r>
              <a:rPr lang="cs-CZ" b="1" dirty="0" smtClean="0"/>
              <a:t>       had                         drink           </a:t>
            </a:r>
            <a:r>
              <a:rPr lang="cs-CZ" b="1" dirty="0" err="1" smtClean="0"/>
              <a:t>drank</a:t>
            </a:r>
            <a:endParaRPr lang="cs-CZ" b="1" dirty="0" smtClean="0"/>
          </a:p>
          <a:p>
            <a:r>
              <a:rPr lang="cs-CZ" b="1" dirty="0" err="1" smtClean="0"/>
              <a:t>buy</a:t>
            </a:r>
            <a:r>
              <a:rPr lang="cs-CZ" b="1" dirty="0" smtClean="0"/>
              <a:t>         </a:t>
            </a:r>
            <a:r>
              <a:rPr lang="cs-CZ" b="1" dirty="0" err="1" smtClean="0"/>
              <a:t>bought</a:t>
            </a:r>
            <a:r>
              <a:rPr lang="cs-CZ" b="1" dirty="0" smtClean="0"/>
              <a:t>                  </a:t>
            </a:r>
            <a:r>
              <a:rPr lang="cs-CZ" b="1" dirty="0" err="1" smtClean="0"/>
              <a:t>fly</a:t>
            </a:r>
            <a:r>
              <a:rPr lang="cs-CZ" b="1" dirty="0" smtClean="0"/>
              <a:t>                </a:t>
            </a:r>
            <a:r>
              <a:rPr lang="cs-CZ" b="1" dirty="0" err="1" smtClean="0"/>
              <a:t>flew</a:t>
            </a:r>
            <a:endParaRPr lang="cs-CZ" b="1" dirty="0" smtClean="0"/>
          </a:p>
          <a:p>
            <a:r>
              <a:rPr lang="cs-CZ" b="1" dirty="0" err="1" smtClean="0"/>
              <a:t>leave</a:t>
            </a:r>
            <a:r>
              <a:rPr lang="cs-CZ" b="1" dirty="0" smtClean="0"/>
              <a:t>      </a:t>
            </a:r>
            <a:r>
              <a:rPr lang="cs-CZ" b="1" dirty="0" err="1" smtClean="0"/>
              <a:t>left</a:t>
            </a:r>
            <a:r>
              <a:rPr lang="cs-CZ" b="1" dirty="0" smtClean="0"/>
              <a:t>                         </a:t>
            </a:r>
            <a:r>
              <a:rPr lang="cs-CZ" b="1" dirty="0" err="1" smtClean="0"/>
              <a:t>swim</a:t>
            </a:r>
            <a:r>
              <a:rPr lang="cs-CZ" b="1" dirty="0" smtClean="0"/>
              <a:t>            </a:t>
            </a:r>
            <a:r>
              <a:rPr lang="cs-CZ" b="1" dirty="0" err="1" smtClean="0"/>
              <a:t>swam</a:t>
            </a:r>
            <a:endParaRPr lang="cs-CZ" b="1" dirty="0" smtClean="0"/>
          </a:p>
          <a:p>
            <a:r>
              <a:rPr lang="cs-CZ" b="1" dirty="0" err="1" smtClean="0"/>
              <a:t>say</a:t>
            </a:r>
            <a:r>
              <a:rPr lang="cs-CZ" b="1" dirty="0" smtClean="0"/>
              <a:t>         </a:t>
            </a:r>
            <a:r>
              <a:rPr lang="cs-CZ" b="1" dirty="0" err="1" smtClean="0"/>
              <a:t>said</a:t>
            </a:r>
            <a:r>
              <a:rPr lang="cs-CZ" b="1" dirty="0" smtClean="0"/>
              <a:t>                        </a:t>
            </a:r>
            <a:r>
              <a:rPr lang="cs-CZ" b="1" dirty="0" err="1" smtClean="0"/>
              <a:t>write</a:t>
            </a:r>
            <a:r>
              <a:rPr lang="cs-CZ" b="1" dirty="0" smtClean="0"/>
              <a:t>             </a:t>
            </a:r>
            <a:r>
              <a:rPr lang="cs-CZ" b="1" dirty="0" err="1" smtClean="0"/>
              <a:t>wrote</a:t>
            </a:r>
            <a:r>
              <a:rPr lang="cs-CZ" b="1" dirty="0" smtClean="0"/>
              <a:t>…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2428860" y="1714488"/>
            <a:ext cx="1357322" cy="4643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7072330" y="1714488"/>
            <a:ext cx="1500198" cy="4500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IRREGULAR 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err="1" smtClean="0"/>
              <a:t>become</a:t>
            </a:r>
            <a:r>
              <a:rPr lang="cs-CZ" b="1" dirty="0" smtClean="0"/>
              <a:t>        </a:t>
            </a:r>
            <a:r>
              <a:rPr lang="cs-CZ" b="1" dirty="0" err="1" smtClean="0"/>
              <a:t>became</a:t>
            </a:r>
            <a:r>
              <a:rPr lang="cs-CZ" b="1" dirty="0" smtClean="0"/>
              <a:t>               </a:t>
            </a:r>
            <a:r>
              <a:rPr lang="cs-CZ" b="1" dirty="0" err="1" smtClean="0"/>
              <a:t>begin</a:t>
            </a:r>
            <a:r>
              <a:rPr lang="cs-CZ" b="1" dirty="0" smtClean="0"/>
              <a:t>           </a:t>
            </a:r>
            <a:r>
              <a:rPr lang="cs-CZ" b="1" dirty="0" err="1" smtClean="0"/>
              <a:t>began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break</a:t>
            </a:r>
            <a:r>
              <a:rPr lang="cs-CZ" b="1" dirty="0" smtClean="0"/>
              <a:t>            </a:t>
            </a:r>
            <a:r>
              <a:rPr lang="cs-CZ" b="1" dirty="0" err="1" smtClean="0"/>
              <a:t>broke</a:t>
            </a:r>
            <a:r>
              <a:rPr lang="cs-CZ" b="1" dirty="0" smtClean="0"/>
              <a:t>                  </a:t>
            </a:r>
            <a:r>
              <a:rPr lang="cs-CZ" b="1" dirty="0" err="1" smtClean="0"/>
              <a:t>bring</a:t>
            </a:r>
            <a:r>
              <a:rPr lang="cs-CZ" b="1" dirty="0" smtClean="0"/>
              <a:t>          </a:t>
            </a:r>
            <a:r>
              <a:rPr lang="cs-CZ" b="1" dirty="0" err="1" smtClean="0"/>
              <a:t>brought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build</a:t>
            </a:r>
            <a:r>
              <a:rPr lang="cs-CZ" b="1" dirty="0" smtClean="0"/>
              <a:t>             </a:t>
            </a:r>
            <a:r>
              <a:rPr lang="cs-CZ" b="1" dirty="0" err="1" smtClean="0"/>
              <a:t>built</a:t>
            </a:r>
            <a:r>
              <a:rPr lang="cs-CZ" b="1" dirty="0" smtClean="0"/>
              <a:t>                   </a:t>
            </a:r>
            <a:r>
              <a:rPr lang="cs-CZ" b="1" dirty="0" err="1" smtClean="0"/>
              <a:t>catch</a:t>
            </a:r>
            <a:r>
              <a:rPr lang="cs-CZ" b="1" dirty="0" smtClean="0"/>
              <a:t>            </a:t>
            </a:r>
            <a:r>
              <a:rPr lang="cs-CZ" b="1" dirty="0" err="1" smtClean="0"/>
              <a:t>cought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Cost</a:t>
            </a:r>
            <a:r>
              <a:rPr lang="cs-CZ" b="1" dirty="0" smtClean="0"/>
              <a:t>               </a:t>
            </a:r>
            <a:r>
              <a:rPr lang="cs-CZ" b="1" dirty="0" err="1" smtClean="0"/>
              <a:t>cost</a:t>
            </a:r>
            <a:r>
              <a:rPr lang="cs-CZ" b="1" dirty="0" smtClean="0"/>
              <a:t>                     </a:t>
            </a:r>
            <a:r>
              <a:rPr lang="cs-CZ" b="1" dirty="0" err="1" smtClean="0"/>
              <a:t>choose</a:t>
            </a:r>
            <a:r>
              <a:rPr lang="cs-CZ" b="1" dirty="0" smtClean="0"/>
              <a:t>        </a:t>
            </a:r>
            <a:r>
              <a:rPr lang="cs-CZ" b="1" dirty="0" err="1" smtClean="0"/>
              <a:t>chose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 </a:t>
            </a:r>
            <a:r>
              <a:rPr lang="cs-CZ" b="1" dirty="0" err="1" smtClean="0"/>
              <a:t>cut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cut</a:t>
            </a:r>
            <a:r>
              <a:rPr lang="cs-CZ" b="1" dirty="0" smtClean="0"/>
              <a:t>                      drive           </a:t>
            </a:r>
            <a:r>
              <a:rPr lang="cs-CZ" b="1" dirty="0" err="1" smtClean="0"/>
              <a:t>drove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fall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fell</a:t>
            </a:r>
            <a:r>
              <a:rPr lang="cs-CZ" b="1" dirty="0" smtClean="0"/>
              <a:t>                      </a:t>
            </a:r>
            <a:r>
              <a:rPr lang="cs-CZ" b="1" dirty="0" err="1" smtClean="0"/>
              <a:t>feel</a:t>
            </a:r>
            <a:r>
              <a:rPr lang="cs-CZ" b="1" dirty="0" smtClean="0"/>
              <a:t>              </a:t>
            </a:r>
            <a:r>
              <a:rPr lang="cs-CZ" b="1" dirty="0" err="1" smtClean="0"/>
              <a:t>felt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forget</a:t>
            </a:r>
            <a:r>
              <a:rPr lang="cs-CZ" b="1" dirty="0" smtClean="0"/>
              <a:t>            </a:t>
            </a:r>
            <a:r>
              <a:rPr lang="cs-CZ" b="1" dirty="0" err="1" smtClean="0"/>
              <a:t>forgot</a:t>
            </a:r>
            <a:r>
              <a:rPr lang="cs-CZ" b="1" dirty="0" smtClean="0"/>
              <a:t>                  </a:t>
            </a:r>
            <a:r>
              <a:rPr lang="cs-CZ" b="1" dirty="0" err="1" smtClean="0"/>
              <a:t>get</a:t>
            </a:r>
            <a:r>
              <a:rPr lang="cs-CZ" b="1" dirty="0" smtClean="0"/>
              <a:t>               </a:t>
            </a:r>
            <a:r>
              <a:rPr lang="cs-CZ" b="1" dirty="0" err="1" smtClean="0"/>
              <a:t>got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grow</a:t>
            </a:r>
            <a:r>
              <a:rPr lang="cs-CZ" b="1" dirty="0" smtClean="0"/>
              <a:t>              </a:t>
            </a:r>
            <a:r>
              <a:rPr lang="cs-CZ" b="1" dirty="0" err="1" smtClean="0"/>
              <a:t>grew</a:t>
            </a:r>
            <a:r>
              <a:rPr lang="cs-CZ" b="1" dirty="0" smtClean="0"/>
              <a:t>                    </a:t>
            </a:r>
            <a:r>
              <a:rPr lang="cs-CZ" b="1" dirty="0" err="1" smtClean="0"/>
              <a:t>hear</a:t>
            </a:r>
            <a:r>
              <a:rPr lang="cs-CZ" b="1" dirty="0" smtClean="0"/>
              <a:t>             </a:t>
            </a:r>
            <a:r>
              <a:rPr lang="cs-CZ" b="1" dirty="0" err="1" smtClean="0"/>
              <a:t>heard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hit                  </a:t>
            </a:r>
            <a:r>
              <a:rPr lang="cs-CZ" b="1" dirty="0" err="1" smtClean="0"/>
              <a:t>hit</a:t>
            </a:r>
            <a:r>
              <a:rPr lang="cs-CZ" b="1" dirty="0" smtClean="0"/>
              <a:t>                        </a:t>
            </a:r>
            <a:r>
              <a:rPr lang="cs-CZ" b="1" dirty="0" err="1" smtClean="0"/>
              <a:t>keep</a:t>
            </a:r>
            <a:r>
              <a:rPr lang="cs-CZ" b="1" dirty="0" smtClean="0"/>
              <a:t>             </a:t>
            </a:r>
            <a:r>
              <a:rPr lang="cs-CZ" b="1" dirty="0" err="1" smtClean="0"/>
              <a:t>kept</a:t>
            </a:r>
            <a:r>
              <a:rPr lang="cs-CZ" b="1" dirty="0" smtClean="0"/>
              <a:t>….</a:t>
            </a: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2500298" y="1571612"/>
            <a:ext cx="1643074" cy="4786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929454" y="1500174"/>
            <a:ext cx="1643074" cy="4857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IRREGULAR 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err="1" smtClean="0"/>
              <a:t>know</a:t>
            </a:r>
            <a:r>
              <a:rPr lang="cs-CZ" b="1" dirty="0" smtClean="0"/>
              <a:t>           </a:t>
            </a:r>
            <a:r>
              <a:rPr lang="cs-CZ" b="1" dirty="0" err="1" smtClean="0"/>
              <a:t>knew</a:t>
            </a:r>
            <a:r>
              <a:rPr lang="cs-CZ" b="1" dirty="0" smtClean="0"/>
              <a:t>                   </a:t>
            </a:r>
            <a:r>
              <a:rPr lang="cs-CZ" b="1" dirty="0" err="1" smtClean="0"/>
              <a:t>learn</a:t>
            </a:r>
            <a:r>
              <a:rPr lang="cs-CZ" b="1" dirty="0" smtClean="0"/>
              <a:t>              </a:t>
            </a:r>
            <a:r>
              <a:rPr lang="cs-CZ" b="1" dirty="0" err="1" smtClean="0"/>
              <a:t>learnt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lend</a:t>
            </a:r>
            <a:r>
              <a:rPr lang="cs-CZ" b="1" dirty="0" smtClean="0"/>
              <a:t>            lent                      lose                </a:t>
            </a:r>
            <a:r>
              <a:rPr lang="cs-CZ" b="1" dirty="0" err="1" smtClean="0"/>
              <a:t>lost</a:t>
            </a:r>
            <a:r>
              <a:rPr lang="cs-CZ" b="1" dirty="0" smtClean="0"/>
              <a:t> </a:t>
            </a:r>
          </a:p>
          <a:p>
            <a:pPr>
              <a:buNone/>
            </a:pPr>
            <a:r>
              <a:rPr lang="cs-CZ" b="1" dirty="0" err="1" smtClean="0"/>
              <a:t>pay</a:t>
            </a:r>
            <a:r>
              <a:rPr lang="cs-CZ" b="1" dirty="0" smtClean="0"/>
              <a:t>               </a:t>
            </a:r>
            <a:r>
              <a:rPr lang="cs-CZ" b="1" dirty="0" err="1" smtClean="0"/>
              <a:t>paid</a:t>
            </a:r>
            <a:r>
              <a:rPr lang="cs-CZ" b="1" dirty="0" smtClean="0"/>
              <a:t>                     put                 </a:t>
            </a:r>
            <a:r>
              <a:rPr lang="cs-CZ" b="1" dirty="0" err="1" smtClean="0"/>
              <a:t>put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read</a:t>
            </a:r>
            <a:r>
              <a:rPr lang="cs-CZ" b="1" dirty="0" smtClean="0"/>
              <a:t>            </a:t>
            </a:r>
            <a:r>
              <a:rPr lang="cs-CZ" b="1" dirty="0" err="1" smtClean="0"/>
              <a:t>read</a:t>
            </a:r>
            <a:r>
              <a:rPr lang="cs-CZ" b="1" dirty="0" smtClean="0"/>
              <a:t>                      run                 ran</a:t>
            </a:r>
          </a:p>
          <a:p>
            <a:pPr>
              <a:buNone/>
            </a:pPr>
            <a:r>
              <a:rPr lang="cs-CZ" b="1" dirty="0" err="1" smtClean="0"/>
              <a:t>see</a:t>
            </a:r>
            <a:r>
              <a:rPr lang="cs-CZ" b="1" dirty="0" smtClean="0"/>
              <a:t>               </a:t>
            </a:r>
            <a:r>
              <a:rPr lang="cs-CZ" b="1" dirty="0" err="1" smtClean="0"/>
              <a:t>saw</a:t>
            </a:r>
            <a:r>
              <a:rPr lang="cs-CZ" b="1" dirty="0" smtClean="0"/>
              <a:t>                       </a:t>
            </a:r>
            <a:r>
              <a:rPr lang="cs-CZ" b="1" dirty="0" err="1" smtClean="0"/>
              <a:t>sell</a:t>
            </a:r>
            <a:r>
              <a:rPr lang="cs-CZ" b="1" dirty="0" smtClean="0"/>
              <a:t>                sold</a:t>
            </a:r>
          </a:p>
          <a:p>
            <a:pPr>
              <a:buNone/>
            </a:pPr>
            <a:r>
              <a:rPr lang="cs-CZ" b="1" dirty="0" err="1" smtClean="0"/>
              <a:t>sing</a:t>
            </a:r>
            <a:r>
              <a:rPr lang="cs-CZ" b="1" dirty="0" smtClean="0"/>
              <a:t>             </a:t>
            </a:r>
            <a:r>
              <a:rPr lang="cs-CZ" b="1" dirty="0" err="1" smtClean="0"/>
              <a:t>sang</a:t>
            </a:r>
            <a:r>
              <a:rPr lang="cs-CZ" b="1" dirty="0" smtClean="0"/>
              <a:t>                     </a:t>
            </a:r>
            <a:r>
              <a:rPr lang="cs-CZ" b="1" dirty="0" err="1" smtClean="0"/>
              <a:t>shut</a:t>
            </a:r>
            <a:r>
              <a:rPr lang="cs-CZ" b="1" dirty="0" smtClean="0"/>
              <a:t>               </a:t>
            </a:r>
            <a:r>
              <a:rPr lang="cs-CZ" b="1" dirty="0" err="1" smtClean="0"/>
              <a:t>shut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sit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sat</a:t>
            </a:r>
            <a:r>
              <a:rPr lang="cs-CZ" b="1" dirty="0" smtClean="0"/>
              <a:t>                        </a:t>
            </a:r>
            <a:r>
              <a:rPr lang="cs-CZ" b="1" dirty="0" err="1" smtClean="0"/>
              <a:t>sleep</a:t>
            </a:r>
            <a:r>
              <a:rPr lang="cs-CZ" b="1" dirty="0" smtClean="0"/>
              <a:t>             </a:t>
            </a:r>
            <a:r>
              <a:rPr lang="cs-CZ" b="1" dirty="0" err="1" smtClean="0"/>
              <a:t>slept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speak</a:t>
            </a:r>
            <a:r>
              <a:rPr lang="cs-CZ" b="1" dirty="0" smtClean="0"/>
              <a:t>           </a:t>
            </a:r>
            <a:r>
              <a:rPr lang="cs-CZ" b="1" dirty="0" err="1" smtClean="0"/>
              <a:t>spoke</a:t>
            </a:r>
            <a:r>
              <a:rPr lang="cs-CZ" b="1" dirty="0" smtClean="0"/>
              <a:t>                  </a:t>
            </a:r>
            <a:r>
              <a:rPr lang="cs-CZ" b="1" dirty="0" err="1" smtClean="0"/>
              <a:t>spend</a:t>
            </a:r>
            <a:r>
              <a:rPr lang="cs-CZ" b="1" dirty="0" smtClean="0"/>
              <a:t>            </a:t>
            </a:r>
            <a:r>
              <a:rPr lang="cs-CZ" b="1" dirty="0" err="1" smtClean="0"/>
              <a:t>spent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stand</a:t>
            </a:r>
            <a:r>
              <a:rPr lang="cs-CZ" b="1" dirty="0" smtClean="0"/>
              <a:t>            </a:t>
            </a:r>
            <a:r>
              <a:rPr lang="cs-CZ" b="1" dirty="0" err="1" smtClean="0"/>
              <a:t>stood</a:t>
            </a:r>
            <a:r>
              <a:rPr lang="cs-CZ" b="1" dirty="0" smtClean="0"/>
              <a:t>                  </a:t>
            </a:r>
            <a:r>
              <a:rPr lang="cs-CZ" b="1" dirty="0" err="1" smtClean="0"/>
              <a:t>steal</a:t>
            </a:r>
            <a:r>
              <a:rPr lang="cs-CZ" b="1" dirty="0" smtClean="0"/>
              <a:t>               stole…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2357422" y="1428736"/>
            <a:ext cx="1643074" cy="4857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7072330" y="1500174"/>
            <a:ext cx="1428760" cy="4786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IRREGULAR 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err="1" smtClean="0"/>
              <a:t>teach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taught</a:t>
            </a:r>
            <a:r>
              <a:rPr lang="cs-CZ" b="1" dirty="0" smtClean="0"/>
              <a:t>                tell               </a:t>
            </a:r>
            <a:r>
              <a:rPr lang="cs-CZ" b="1" dirty="0" err="1" smtClean="0"/>
              <a:t>told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think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thought</a:t>
            </a:r>
            <a:r>
              <a:rPr lang="cs-CZ" b="1" dirty="0" smtClean="0"/>
              <a:t>             </a:t>
            </a:r>
            <a:r>
              <a:rPr lang="cs-CZ" b="1" dirty="0" err="1" smtClean="0"/>
              <a:t>throw</a:t>
            </a:r>
            <a:r>
              <a:rPr lang="cs-CZ" b="1" dirty="0" smtClean="0"/>
              <a:t>          </a:t>
            </a:r>
            <a:r>
              <a:rPr lang="cs-CZ" b="1" dirty="0" err="1" smtClean="0"/>
              <a:t>threw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understand</a:t>
            </a:r>
            <a:r>
              <a:rPr lang="cs-CZ" b="1" dirty="0" smtClean="0"/>
              <a:t>     </a:t>
            </a:r>
            <a:r>
              <a:rPr lang="cs-CZ" b="1" dirty="0" err="1" smtClean="0"/>
              <a:t>understood</a:t>
            </a:r>
            <a:r>
              <a:rPr lang="cs-CZ" b="1" dirty="0" smtClean="0"/>
              <a:t>        </a:t>
            </a:r>
            <a:r>
              <a:rPr lang="cs-CZ" b="1" dirty="0" err="1" smtClean="0"/>
              <a:t>wake</a:t>
            </a:r>
            <a:r>
              <a:rPr lang="cs-CZ" b="1" dirty="0" smtClean="0"/>
              <a:t>           </a:t>
            </a:r>
            <a:r>
              <a:rPr lang="cs-CZ" b="1" dirty="0" err="1" smtClean="0"/>
              <a:t>woke</a:t>
            </a:r>
            <a:endParaRPr lang="cs-CZ" b="1" dirty="0" smtClean="0"/>
          </a:p>
          <a:p>
            <a:pPr>
              <a:buNone/>
            </a:pPr>
            <a:r>
              <a:rPr lang="cs-CZ" b="1" dirty="0" err="1" smtClean="0"/>
              <a:t>wear</a:t>
            </a:r>
            <a:r>
              <a:rPr lang="cs-CZ" b="1" dirty="0" smtClean="0"/>
              <a:t>                 </a:t>
            </a:r>
            <a:r>
              <a:rPr lang="cs-CZ" b="1" dirty="0" err="1" smtClean="0"/>
              <a:t>wore</a:t>
            </a:r>
            <a:r>
              <a:rPr lang="cs-CZ" b="1" dirty="0" smtClean="0"/>
              <a:t>                    </a:t>
            </a:r>
            <a:r>
              <a:rPr lang="cs-CZ" b="1" dirty="0" err="1" smtClean="0"/>
              <a:t>win</a:t>
            </a:r>
            <a:r>
              <a:rPr lang="cs-CZ" b="1" dirty="0" smtClean="0"/>
              <a:t>              </a:t>
            </a:r>
            <a:r>
              <a:rPr lang="cs-CZ" b="1" dirty="0" err="1" smtClean="0"/>
              <a:t>won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 let                     </a:t>
            </a:r>
            <a:r>
              <a:rPr lang="cs-CZ" b="1" dirty="0" err="1" smtClean="0"/>
              <a:t>let</a:t>
            </a:r>
            <a:endParaRPr lang="cs-CZ" b="1" dirty="0" smtClean="0"/>
          </a:p>
          <a:p>
            <a:pPr>
              <a:buNone/>
            </a:pPr>
            <a:endParaRPr lang="cs-CZ" b="1" dirty="0"/>
          </a:p>
        </p:txBody>
      </p:sp>
      <p:sp>
        <p:nvSpPr>
          <p:cNvPr id="4" name="Obdélník 3"/>
          <p:cNvSpPr/>
          <p:nvPr/>
        </p:nvSpPr>
        <p:spPr>
          <a:xfrm>
            <a:off x="285748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7286644" y="1571612"/>
            <a:ext cx="135732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Při otázce užíváme pomocné sloveso  </a:t>
            </a:r>
            <a:r>
              <a:rPr lang="cs-CZ" i="1" dirty="0" smtClean="0"/>
              <a:t>DO</a:t>
            </a:r>
          </a:p>
          <a:p>
            <a:pPr>
              <a:buNone/>
            </a:pPr>
            <a:r>
              <a:rPr lang="cs-CZ" i="1" dirty="0" smtClean="0"/>
              <a:t>v minulosti                   </a:t>
            </a:r>
            <a:r>
              <a:rPr lang="cs-CZ" i="1" dirty="0" smtClean="0">
                <a:solidFill>
                  <a:srgbClr val="00B0F0"/>
                </a:solidFill>
              </a:rPr>
              <a:t>DID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Did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you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buy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some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clothes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at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market?</a:t>
            </a:r>
          </a:p>
          <a:p>
            <a:pPr>
              <a:buNone/>
            </a:pP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Did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you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take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 taxi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from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airport</a:t>
            </a:r>
            <a:r>
              <a:rPr lang="cs-CZ" sz="4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?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2699792" y="2204864"/>
            <a:ext cx="115212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 - </a:t>
            </a:r>
            <a:r>
              <a:rPr lang="cs-CZ" dirty="0" err="1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i="1" dirty="0" err="1" smtClean="0"/>
              <a:t>Make</a:t>
            </a:r>
            <a:r>
              <a:rPr lang="cs-CZ" i="1" dirty="0" smtClean="0"/>
              <a:t> </a:t>
            </a:r>
            <a:r>
              <a:rPr lang="cs-CZ" i="1" dirty="0" err="1" smtClean="0"/>
              <a:t>questions</a:t>
            </a:r>
            <a:r>
              <a:rPr lang="cs-CZ" i="1" dirty="0" smtClean="0"/>
              <a:t> </a:t>
            </a:r>
            <a:r>
              <a:rPr lang="cs-CZ" i="1" dirty="0" err="1" smtClean="0"/>
              <a:t>from</a:t>
            </a:r>
            <a:r>
              <a:rPr lang="cs-CZ" i="1" dirty="0" smtClean="0"/>
              <a:t> these </a:t>
            </a:r>
            <a:r>
              <a:rPr lang="cs-CZ" i="1" dirty="0" err="1" smtClean="0"/>
              <a:t>sentences</a:t>
            </a:r>
            <a:r>
              <a:rPr lang="cs-CZ" i="1" dirty="0" smtClean="0"/>
              <a:t>.  </a:t>
            </a:r>
          </a:p>
          <a:p>
            <a:pPr>
              <a:buNone/>
            </a:pP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understood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film.</a:t>
            </a:r>
          </a:p>
          <a:p>
            <a:pPr>
              <a:buNone/>
            </a:pP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She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bought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 pair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of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trousers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.</a:t>
            </a:r>
          </a:p>
          <a:p>
            <a:pPr>
              <a:buNone/>
            </a:pP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Somebody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rang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doorbell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Students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learnt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English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every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day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We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went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to Italy on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holiday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last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year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took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trip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around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Europe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by </a:t>
            </a:r>
            <a:r>
              <a:rPr lang="cs-CZ" sz="3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train</a:t>
            </a:r>
            <a:r>
              <a:rPr lang="cs-CZ" sz="3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>
              <a:buNone/>
            </a:pPr>
            <a:endParaRPr lang="cs-CZ" sz="36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cs-CZ" sz="36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C72A16B-B764-4C6F-97EB-057D6EB63C06}"/>
</file>

<file path=customXml/itemProps2.xml><?xml version="1.0" encoding="utf-8"?>
<ds:datastoreItem xmlns:ds="http://schemas.openxmlformats.org/officeDocument/2006/customXml" ds:itemID="{43D0D9D8-F7EA-40CD-8193-F84252185F6B}"/>
</file>

<file path=customXml/itemProps3.xml><?xml version="1.0" encoding="utf-8"?>
<ds:datastoreItem xmlns:ds="http://schemas.openxmlformats.org/officeDocument/2006/customXml" ds:itemID="{300A7D83-62EE-4310-A4B7-01A69406C99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601</Words>
  <Application>Microsoft Office PowerPoint</Application>
  <PresentationFormat>Předvádění na obrazovce (4:3)</PresentationFormat>
  <Paragraphs>103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Vrchol</vt:lpstr>
      <vt:lpstr>Motiv sady Office</vt:lpstr>
      <vt:lpstr>Prezentace aplikace PowerPoint</vt:lpstr>
      <vt:lpstr>PAST SIMPLE minulý čas prostý</vt:lpstr>
      <vt:lpstr>USING</vt:lpstr>
      <vt:lpstr>IRREGULAR VERBS</vt:lpstr>
      <vt:lpstr>IRREGULAR VERBS</vt:lpstr>
      <vt:lpstr>IRREGULAR VERBS</vt:lpstr>
      <vt:lpstr>IRREGULAR VERBS</vt:lpstr>
      <vt:lpstr>QUESTION</vt:lpstr>
      <vt:lpstr>PRACTICING - questions</vt:lpstr>
      <vt:lpstr>NEGATIVE</vt:lpstr>
      <vt:lpstr>PRACTICING  negative</vt:lpstr>
      <vt:lpstr>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sborovna2b</cp:lastModifiedBy>
  <cp:revision>19</cp:revision>
  <dcterms:created xsi:type="dcterms:W3CDTF">2013-01-05T18:44:02Z</dcterms:created>
  <dcterms:modified xsi:type="dcterms:W3CDTF">2013-05-27T06:06:22Z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