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4" r:id="rId2"/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E1D8A40-5BF6-49FD-8621-83D704D30A6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025E135-A9DE-49D2-8A0C-C4F727707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VY_32_INOVACE_09.14_AJ_Budoucí čas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použití a tvoření budoucího času s pomocným slovesem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cs-CZ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sz="1100" dirty="0" err="1" smtClean="0">
                <a:latin typeface="Times New Roman" pitchFamily="18" charset="0"/>
                <a:cs typeface="Times New Roman" pitchFamily="18" charset="0"/>
              </a:rPr>
              <a:t>shall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a následně si  vše procvičují v jednotlivých příkladech.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jazyk-gramatika/Budoucí čas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shall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.2.2013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489743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BUDOUCÍ  ČAS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WILL/SHALL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4000" i="1" dirty="0" smtClean="0"/>
              <a:t>I </a:t>
            </a: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(I´</a:t>
            </a:r>
            <a:r>
              <a:rPr lang="cs-CZ" sz="4000" i="1" dirty="0" err="1" smtClean="0">
                <a:solidFill>
                  <a:srgbClr val="FF0000"/>
                </a:solidFill>
              </a:rPr>
              <a:t>ll</a:t>
            </a:r>
            <a:r>
              <a:rPr lang="cs-CZ" sz="4000" i="1" dirty="0" smtClean="0">
                <a:solidFill>
                  <a:srgbClr val="FF0000"/>
                </a:solidFill>
              </a:rPr>
              <a:t>) </a:t>
            </a:r>
            <a:r>
              <a:rPr lang="cs-CZ" sz="4000" i="1" dirty="0" err="1" smtClean="0"/>
              <a:t>make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a </a:t>
            </a:r>
            <a:r>
              <a:rPr lang="cs-CZ" sz="4000" i="1" dirty="0" err="1" smtClean="0"/>
              <a:t>cup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of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coffee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r>
              <a:rPr lang="cs-CZ" sz="4000" i="1" dirty="0" err="1" smtClean="0"/>
              <a:t>She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(</a:t>
            </a:r>
            <a:r>
              <a:rPr lang="cs-CZ" sz="4000" i="1" dirty="0" err="1" smtClean="0">
                <a:solidFill>
                  <a:srgbClr val="FF0000"/>
                </a:solidFill>
              </a:rPr>
              <a:t>She</a:t>
            </a:r>
            <a:r>
              <a:rPr lang="cs-CZ" sz="4000" i="1" dirty="0" smtClean="0">
                <a:solidFill>
                  <a:srgbClr val="FF0000"/>
                </a:solidFill>
              </a:rPr>
              <a:t>´</a:t>
            </a:r>
            <a:r>
              <a:rPr lang="cs-CZ" sz="4000" i="1" dirty="0" err="1" smtClean="0">
                <a:solidFill>
                  <a:srgbClr val="FF0000"/>
                </a:solidFill>
              </a:rPr>
              <a:t>ll</a:t>
            </a:r>
            <a:r>
              <a:rPr lang="cs-CZ" sz="4000" i="1" dirty="0" smtClean="0">
                <a:solidFill>
                  <a:srgbClr val="FF0000"/>
                </a:solidFill>
              </a:rPr>
              <a:t>) </a:t>
            </a:r>
            <a:r>
              <a:rPr lang="cs-CZ" sz="4000" i="1" dirty="0" err="1" smtClean="0"/>
              <a:t>will</a:t>
            </a:r>
            <a:r>
              <a:rPr lang="cs-CZ" sz="4000" i="1" dirty="0" smtClean="0"/>
              <a:t> go </a:t>
            </a:r>
            <a:r>
              <a:rPr lang="cs-CZ" sz="4000" i="1" dirty="0" err="1" smtClean="0"/>
              <a:t>with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us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r>
              <a:rPr lang="cs-CZ" sz="4000" i="1" dirty="0" err="1" smtClean="0"/>
              <a:t>We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(</a:t>
            </a:r>
            <a:r>
              <a:rPr lang="cs-CZ" sz="4000" i="1" dirty="0" err="1" smtClean="0">
                <a:solidFill>
                  <a:srgbClr val="FF0000"/>
                </a:solidFill>
              </a:rPr>
              <a:t>We</a:t>
            </a:r>
            <a:r>
              <a:rPr lang="cs-CZ" sz="4000" i="1" dirty="0" smtClean="0">
                <a:solidFill>
                  <a:srgbClr val="FF0000"/>
                </a:solidFill>
              </a:rPr>
              <a:t>´</a:t>
            </a:r>
            <a:r>
              <a:rPr lang="cs-CZ" sz="4000" i="1" dirty="0" err="1" smtClean="0">
                <a:solidFill>
                  <a:srgbClr val="FF0000"/>
                </a:solidFill>
              </a:rPr>
              <a:t>ll</a:t>
            </a:r>
            <a:r>
              <a:rPr lang="cs-CZ" sz="4000" i="1" dirty="0" smtClean="0">
                <a:solidFill>
                  <a:srgbClr val="FF0000"/>
                </a:solidFill>
              </a:rPr>
              <a:t>)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win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this</a:t>
            </a:r>
            <a:r>
              <a:rPr lang="cs-CZ" sz="4000" i="1" dirty="0" smtClean="0"/>
              <a:t> game.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go to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party </a:t>
            </a:r>
            <a:r>
              <a:rPr lang="cs-CZ" sz="4000" i="1" dirty="0" err="1" smtClean="0"/>
              <a:t>tonight</a:t>
            </a:r>
            <a:r>
              <a:rPr lang="cs-CZ" sz="4000" i="1" dirty="0" smtClean="0"/>
              <a:t>?</a:t>
            </a: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r>
              <a:rPr lang="cs-CZ" sz="4000" i="1" dirty="0" err="1" smtClean="0"/>
              <a:t>Yes</a:t>
            </a:r>
            <a:r>
              <a:rPr lang="cs-CZ" sz="4000" i="1" dirty="0" smtClean="0"/>
              <a:t>, I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cs-CZ" sz="40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your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parents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buy</a:t>
            </a:r>
            <a:r>
              <a:rPr lang="cs-CZ" sz="4000" i="1" dirty="0" smtClean="0"/>
              <a:t> a </a:t>
            </a:r>
            <a:r>
              <a:rPr lang="cs-CZ" sz="4000" i="1" dirty="0" err="1" smtClean="0"/>
              <a:t>new</a:t>
            </a:r>
            <a:r>
              <a:rPr lang="cs-CZ" sz="4000" i="1" dirty="0" smtClean="0"/>
              <a:t> car?</a:t>
            </a:r>
          </a:p>
          <a:p>
            <a:pPr>
              <a:buNone/>
            </a:pPr>
            <a:r>
              <a:rPr lang="cs-CZ" sz="4000" i="1" dirty="0" err="1" smtClean="0"/>
              <a:t>Yes</a:t>
            </a:r>
            <a:r>
              <a:rPr lang="cs-CZ" sz="4000" i="1" dirty="0" smtClean="0"/>
              <a:t>, </a:t>
            </a:r>
            <a:r>
              <a:rPr lang="cs-CZ" sz="4000" i="1" dirty="0" err="1" smtClean="0"/>
              <a:t>they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.</a:t>
            </a:r>
            <a:endParaRPr lang="cs-CZ" sz="4000" i="1" dirty="0"/>
          </a:p>
        </p:txBody>
      </p:sp>
      <p:sp>
        <p:nvSpPr>
          <p:cNvPr id="4" name="Zahnutá šipka nahoru 3"/>
          <p:cNvSpPr/>
          <p:nvPr/>
        </p:nvSpPr>
        <p:spPr>
          <a:xfrm>
            <a:off x="1043608" y="3068960"/>
            <a:ext cx="1152128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NEGATIVE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i="1" dirty="0" smtClean="0"/>
              <a:t>I </a:t>
            </a:r>
            <a:r>
              <a:rPr lang="cs-CZ" sz="4000" i="1" dirty="0" err="1" smtClean="0">
                <a:solidFill>
                  <a:srgbClr val="FF0000"/>
                </a:solidFill>
              </a:rPr>
              <a:t>will</a:t>
            </a:r>
            <a:r>
              <a:rPr lang="cs-CZ" sz="4000" i="1" dirty="0" smtClean="0">
                <a:solidFill>
                  <a:srgbClr val="FF0000"/>
                </a:solidFill>
              </a:rPr>
              <a:t> not </a:t>
            </a:r>
            <a:r>
              <a:rPr lang="cs-CZ" sz="4000" i="1" dirty="0" smtClean="0"/>
              <a:t>go to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disco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tonight</a:t>
            </a:r>
            <a:r>
              <a:rPr lang="cs-CZ" sz="4000" i="1" dirty="0" smtClean="0"/>
              <a:t>.</a:t>
            </a:r>
          </a:p>
          <a:p>
            <a:r>
              <a:rPr lang="cs-CZ" sz="4000" i="1" dirty="0" smtClean="0"/>
              <a:t>I </a:t>
            </a:r>
            <a:r>
              <a:rPr lang="cs-CZ" sz="4000" i="1" dirty="0" err="1" smtClean="0">
                <a:solidFill>
                  <a:srgbClr val="FF0000"/>
                </a:solidFill>
              </a:rPr>
              <a:t>won</a:t>
            </a:r>
            <a:r>
              <a:rPr lang="cs-CZ" sz="4000" i="1" dirty="0" smtClean="0">
                <a:solidFill>
                  <a:srgbClr val="FF0000"/>
                </a:solidFill>
              </a:rPr>
              <a:t>´t</a:t>
            </a:r>
            <a:r>
              <a:rPr lang="cs-CZ" sz="4000" i="1" dirty="0" smtClean="0"/>
              <a:t> go to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disco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r>
              <a:rPr lang="cs-CZ" sz="6000" i="1" dirty="0" smtClean="0">
                <a:solidFill>
                  <a:srgbClr val="FF0000"/>
                </a:solidFill>
              </a:rPr>
              <a:t>     </a:t>
            </a:r>
            <a:r>
              <a:rPr lang="cs-CZ" sz="6000" i="1" dirty="0" err="1" smtClean="0">
                <a:solidFill>
                  <a:srgbClr val="FF0000"/>
                </a:solidFill>
              </a:rPr>
              <a:t>will</a:t>
            </a:r>
            <a:r>
              <a:rPr lang="cs-CZ" sz="6000" i="1" dirty="0" smtClean="0">
                <a:solidFill>
                  <a:srgbClr val="FF0000"/>
                </a:solidFill>
              </a:rPr>
              <a:t> not= </a:t>
            </a:r>
            <a:r>
              <a:rPr lang="cs-CZ" sz="6000" i="1" dirty="0" err="1" smtClean="0">
                <a:solidFill>
                  <a:srgbClr val="FF0000"/>
                </a:solidFill>
              </a:rPr>
              <a:t>won</a:t>
            </a:r>
            <a:r>
              <a:rPr lang="cs-CZ" sz="6000" i="1" dirty="0" smtClean="0">
                <a:solidFill>
                  <a:srgbClr val="FF0000"/>
                </a:solidFill>
              </a:rPr>
              <a:t>´t</a:t>
            </a:r>
          </a:p>
          <a:p>
            <a:pPr>
              <a:buNone/>
            </a:pPr>
            <a:r>
              <a:rPr lang="cs-CZ" sz="4000" i="1" dirty="0" smtClean="0">
                <a:solidFill>
                  <a:srgbClr val="00B0F0"/>
                </a:solidFill>
              </a:rPr>
              <a:t>        (vyslovujeme </a:t>
            </a:r>
            <a:r>
              <a:rPr lang="cs-CZ" sz="4000" i="1" dirty="0" err="1" smtClean="0">
                <a:solidFill>
                  <a:srgbClr val="00B0F0"/>
                </a:solidFill>
              </a:rPr>
              <a:t>vount</a:t>
            </a:r>
            <a:r>
              <a:rPr lang="cs-CZ" sz="4000" i="1" dirty="0" smtClean="0">
                <a:solidFill>
                  <a:srgbClr val="00B0F0"/>
                </a:solidFill>
              </a:rPr>
              <a:t>)</a:t>
            </a:r>
            <a:r>
              <a:rPr lang="cs-CZ" sz="4000" i="1" dirty="0" smtClean="0"/>
              <a:t> </a:t>
            </a:r>
          </a:p>
          <a:p>
            <a:pPr>
              <a:buNone/>
            </a:pPr>
            <a:r>
              <a:rPr lang="cs-CZ" sz="4000" i="1" dirty="0" err="1" smtClean="0"/>
              <a:t>She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won</a:t>
            </a:r>
            <a:r>
              <a:rPr lang="cs-CZ" sz="4000" i="1" dirty="0" smtClean="0">
                <a:solidFill>
                  <a:srgbClr val="FF0000"/>
                </a:solidFill>
              </a:rPr>
              <a:t>´t </a:t>
            </a:r>
            <a:r>
              <a:rPr lang="cs-CZ" sz="4000" i="1" dirty="0" smtClean="0"/>
              <a:t>go </a:t>
            </a:r>
            <a:r>
              <a:rPr lang="cs-CZ" sz="4000" i="1" dirty="0" err="1" smtClean="0"/>
              <a:t>swimming</a:t>
            </a:r>
            <a:r>
              <a:rPr lang="cs-CZ" sz="4000" i="1" dirty="0" smtClean="0"/>
              <a:t> to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pool.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DECISION</a:t>
            </a:r>
          </a:p>
          <a:p>
            <a:pPr>
              <a:buNone/>
            </a:pPr>
            <a:r>
              <a:rPr lang="cs-CZ" i="1" dirty="0" err="1" smtClean="0"/>
              <a:t>We</a:t>
            </a:r>
            <a:r>
              <a:rPr lang="cs-CZ" i="1" dirty="0" smtClean="0"/>
              <a:t>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take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6.30 </a:t>
            </a:r>
            <a:r>
              <a:rPr lang="cs-CZ" i="1" dirty="0" err="1" smtClean="0"/>
              <a:t>train</a:t>
            </a:r>
            <a:r>
              <a:rPr lang="cs-CZ" i="1" dirty="0" smtClean="0"/>
              <a:t>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OFFERS</a:t>
            </a:r>
          </a:p>
          <a:p>
            <a:pPr>
              <a:buNone/>
            </a:pPr>
            <a:r>
              <a:rPr lang="cs-CZ" i="1" dirty="0" smtClean="0"/>
              <a:t>I´</a:t>
            </a:r>
            <a:r>
              <a:rPr lang="cs-CZ" i="1" dirty="0" err="1" smtClean="0"/>
              <a:t>ll</a:t>
            </a:r>
            <a:r>
              <a:rPr lang="cs-CZ" i="1" dirty="0" smtClean="0"/>
              <a:t> help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with</a:t>
            </a:r>
            <a:r>
              <a:rPr lang="cs-CZ" i="1" dirty="0" smtClean="0"/>
              <a:t> </a:t>
            </a:r>
            <a:r>
              <a:rPr lang="cs-CZ" i="1" dirty="0" err="1" smtClean="0"/>
              <a:t>your</a:t>
            </a:r>
            <a:r>
              <a:rPr lang="cs-CZ" i="1" dirty="0" smtClean="0"/>
              <a:t> </a:t>
            </a:r>
            <a:r>
              <a:rPr lang="cs-CZ" i="1" dirty="0" err="1" smtClean="0"/>
              <a:t>homework</a:t>
            </a:r>
            <a:r>
              <a:rPr lang="cs-CZ" i="1" dirty="0" smtClean="0"/>
              <a:t>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PROMISES</a:t>
            </a:r>
          </a:p>
          <a:p>
            <a:pPr>
              <a:buNone/>
            </a:pPr>
            <a:r>
              <a:rPr lang="cs-CZ" i="1" dirty="0" smtClean="0"/>
              <a:t>I´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always</a:t>
            </a:r>
            <a:r>
              <a:rPr lang="cs-CZ" i="1" dirty="0" smtClean="0"/>
              <a:t> love </a:t>
            </a:r>
            <a:r>
              <a:rPr lang="cs-CZ" i="1" dirty="0" err="1" smtClean="0"/>
              <a:t>you</a:t>
            </a:r>
            <a:r>
              <a:rPr lang="cs-CZ" i="1" dirty="0" smtClean="0"/>
              <a:t>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PREDICTION</a:t>
            </a:r>
          </a:p>
          <a:p>
            <a:pPr>
              <a:buNone/>
            </a:pP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will</a:t>
            </a:r>
            <a:r>
              <a:rPr lang="cs-CZ" i="1" dirty="0" smtClean="0"/>
              <a:t> 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late</a:t>
            </a:r>
            <a:endParaRPr lang="cs-CZ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SHALL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Používá se , nabízíme-li  nebo navrhujeme-li něco</a:t>
            </a:r>
          </a:p>
          <a:p>
            <a:pPr>
              <a:buNone/>
            </a:pPr>
            <a:r>
              <a:rPr lang="cs-CZ" dirty="0" smtClean="0"/>
              <a:t>ostatním – jen v otázkách(1.os </a:t>
            </a:r>
            <a:r>
              <a:rPr lang="cs-CZ" dirty="0" err="1" smtClean="0"/>
              <a:t>č.j</a:t>
            </a:r>
            <a:r>
              <a:rPr lang="cs-CZ" dirty="0" smtClean="0"/>
              <a:t>. a </a:t>
            </a:r>
            <a:r>
              <a:rPr lang="cs-CZ" dirty="0" err="1" smtClean="0"/>
              <a:t>č.mn</a:t>
            </a:r>
            <a:r>
              <a:rPr lang="cs-CZ" dirty="0" smtClean="0"/>
              <a:t>.)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OFFERS</a:t>
            </a:r>
          </a:p>
          <a:p>
            <a:pPr>
              <a:buNone/>
            </a:pPr>
            <a:r>
              <a:rPr lang="cs-CZ" i="1" dirty="0" err="1" smtClean="0"/>
              <a:t>Shall</a:t>
            </a:r>
            <a:r>
              <a:rPr lang="cs-CZ" i="1" dirty="0" smtClean="0"/>
              <a:t> I </a:t>
            </a:r>
            <a:r>
              <a:rPr lang="cs-CZ" i="1" dirty="0" err="1" smtClean="0"/>
              <a:t>make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a </a:t>
            </a:r>
            <a:r>
              <a:rPr lang="cs-CZ" i="1" dirty="0" err="1" smtClean="0"/>
              <a:t>cup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 </a:t>
            </a:r>
            <a:r>
              <a:rPr lang="cs-CZ" i="1" dirty="0" err="1" smtClean="0"/>
              <a:t>coffee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call</a:t>
            </a:r>
            <a:r>
              <a:rPr lang="cs-CZ" i="1" dirty="0" smtClean="0"/>
              <a:t> a taxi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.?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SUGGESTION</a:t>
            </a:r>
          </a:p>
          <a:p>
            <a:pPr>
              <a:buNone/>
            </a:pPr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go </a:t>
            </a:r>
            <a:r>
              <a:rPr lang="cs-CZ" i="1" dirty="0" err="1" smtClean="0"/>
              <a:t>now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buy</a:t>
            </a:r>
            <a:r>
              <a:rPr lang="cs-CZ" i="1" dirty="0" smtClean="0"/>
              <a:t> her </a:t>
            </a:r>
            <a:r>
              <a:rPr lang="cs-CZ" i="1" dirty="0" err="1" smtClean="0"/>
              <a:t>some</a:t>
            </a:r>
            <a:r>
              <a:rPr lang="cs-CZ" i="1" dirty="0" smtClean="0"/>
              <a:t> </a:t>
            </a:r>
            <a:r>
              <a:rPr lang="cs-CZ" i="1" dirty="0" err="1" smtClean="0"/>
              <a:t>flowers</a:t>
            </a:r>
            <a:r>
              <a:rPr lang="cs-CZ" i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PRACTICING-</a:t>
            </a:r>
            <a:r>
              <a:rPr lang="cs-CZ" dirty="0" err="1" smtClean="0"/>
              <a:t>translation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fontScale="92500" lnSpcReduction="10000"/>
          </a:bodyPr>
          <a:lstStyle/>
          <a:p>
            <a:r>
              <a:rPr lang="cs-CZ" sz="3200" i="1" dirty="0" smtClean="0"/>
              <a:t>Co jí mám koupit?Koupím ji květiny.</a:t>
            </a:r>
          </a:p>
          <a:p>
            <a:r>
              <a:rPr lang="cs-CZ" sz="3200" i="1" dirty="0" smtClean="0"/>
              <a:t>Je ten úkol těžký? Pomohu ti.</a:t>
            </a:r>
          </a:p>
          <a:p>
            <a:r>
              <a:rPr lang="cs-CZ" sz="3200" i="1" dirty="0" smtClean="0"/>
              <a:t>Je příliš pozdě. Myslím, že půjdu do postele.</a:t>
            </a:r>
          </a:p>
          <a:p>
            <a:r>
              <a:rPr lang="cs-CZ" sz="3200" i="1" dirty="0" smtClean="0"/>
              <a:t>Musíme jet autobusem, nebo přijdeme pozdě.</a:t>
            </a:r>
          </a:p>
          <a:p>
            <a:r>
              <a:rPr lang="cs-CZ" sz="3200" i="1" dirty="0" smtClean="0"/>
              <a:t>Nejez to. Bude ti špatně.</a:t>
            </a:r>
          </a:p>
          <a:p>
            <a:r>
              <a:rPr lang="cs-CZ" sz="3200" i="1" dirty="0" smtClean="0"/>
              <a:t>Oni hrají lépe. Myslí, že tento zápas nevyhrajeme.</a:t>
            </a:r>
          </a:p>
          <a:p>
            <a:r>
              <a:rPr lang="cs-CZ" sz="3200" i="1" dirty="0" smtClean="0"/>
              <a:t>Zůstaň v posteli. Zítra ti bude lépe.</a:t>
            </a:r>
          </a:p>
          <a:p>
            <a:r>
              <a:rPr lang="cs-CZ" sz="3200" i="1" dirty="0" smtClean="0"/>
              <a:t>Kdy se sejdeme?</a:t>
            </a:r>
          </a:p>
          <a:p>
            <a:endParaRPr lang="cs-CZ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Translation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What</a:t>
            </a:r>
            <a:r>
              <a:rPr lang="cs-CZ" i="1" dirty="0" smtClean="0"/>
              <a:t> </a:t>
            </a:r>
            <a:r>
              <a:rPr lang="cs-CZ" i="1" dirty="0" err="1" smtClean="0"/>
              <a:t>shall</a:t>
            </a:r>
            <a:r>
              <a:rPr lang="cs-CZ" i="1" dirty="0" smtClean="0"/>
              <a:t> I </a:t>
            </a:r>
            <a:r>
              <a:rPr lang="cs-CZ" i="1" dirty="0" err="1" smtClean="0"/>
              <a:t>buy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her? I´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buy</a:t>
            </a:r>
            <a:r>
              <a:rPr lang="cs-CZ" i="1" dirty="0" smtClean="0"/>
              <a:t> her </a:t>
            </a:r>
            <a:r>
              <a:rPr lang="cs-CZ" i="1" dirty="0" err="1" smtClean="0"/>
              <a:t>flowers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homework</a:t>
            </a:r>
            <a:r>
              <a:rPr lang="cs-CZ" i="1" dirty="0" smtClean="0"/>
              <a:t> </a:t>
            </a:r>
            <a:r>
              <a:rPr lang="cs-CZ" i="1" dirty="0" err="1" smtClean="0"/>
              <a:t>difficult</a:t>
            </a:r>
            <a:r>
              <a:rPr lang="cs-CZ" i="1" dirty="0" smtClean="0"/>
              <a:t>? I´</a:t>
            </a:r>
            <a:r>
              <a:rPr lang="cs-CZ" i="1" dirty="0" err="1" smtClean="0"/>
              <a:t>ll</a:t>
            </a:r>
            <a:r>
              <a:rPr lang="cs-CZ" i="1" dirty="0" smtClean="0"/>
              <a:t>  help </a:t>
            </a:r>
            <a:r>
              <a:rPr lang="cs-CZ" i="1" dirty="0" err="1" smtClean="0"/>
              <a:t>you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It</a:t>
            </a:r>
            <a:r>
              <a:rPr lang="cs-CZ" i="1" dirty="0" smtClean="0"/>
              <a:t>´s </a:t>
            </a:r>
            <a:r>
              <a:rPr lang="cs-CZ" i="1" dirty="0" err="1" smtClean="0"/>
              <a:t>too</a:t>
            </a:r>
            <a:r>
              <a:rPr lang="cs-CZ" i="1" dirty="0" smtClean="0"/>
              <a:t> </a:t>
            </a:r>
            <a:r>
              <a:rPr lang="cs-CZ" i="1" dirty="0" err="1" smtClean="0"/>
              <a:t>late</a:t>
            </a:r>
            <a:r>
              <a:rPr lang="cs-CZ" i="1" dirty="0" smtClean="0"/>
              <a:t>. I </a:t>
            </a:r>
            <a:r>
              <a:rPr lang="cs-CZ" i="1" dirty="0" err="1" smtClean="0"/>
              <a:t>think</a:t>
            </a:r>
            <a:r>
              <a:rPr lang="cs-CZ" i="1" dirty="0" smtClean="0"/>
              <a:t> I ´</a:t>
            </a:r>
            <a:r>
              <a:rPr lang="cs-CZ" i="1" dirty="0" err="1" smtClean="0"/>
              <a:t>ll</a:t>
            </a:r>
            <a:r>
              <a:rPr lang="cs-CZ" i="1" dirty="0" smtClean="0"/>
              <a:t> go to </a:t>
            </a:r>
            <a:r>
              <a:rPr lang="cs-CZ" i="1" dirty="0" err="1" smtClean="0"/>
              <a:t>bed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must</a:t>
            </a:r>
            <a:r>
              <a:rPr lang="cs-CZ" i="1" dirty="0" smtClean="0"/>
              <a:t> go by bus </a:t>
            </a:r>
            <a:r>
              <a:rPr lang="cs-CZ" i="1" dirty="0" err="1" smtClean="0"/>
              <a:t>or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late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Don´t </a:t>
            </a:r>
            <a:r>
              <a:rPr lang="cs-CZ" i="1" dirty="0" err="1" smtClean="0"/>
              <a:t>eat</a:t>
            </a:r>
            <a:r>
              <a:rPr lang="cs-CZ" i="1" dirty="0" smtClean="0"/>
              <a:t> </a:t>
            </a:r>
            <a:r>
              <a:rPr lang="cs-CZ" i="1" dirty="0" err="1" smtClean="0"/>
              <a:t>it</a:t>
            </a:r>
            <a:r>
              <a:rPr lang="cs-CZ" i="1" dirty="0" smtClean="0"/>
              <a:t>. </a:t>
            </a:r>
            <a:r>
              <a:rPr lang="cs-CZ" i="1" dirty="0" err="1" smtClean="0"/>
              <a:t>You</a:t>
            </a:r>
            <a:r>
              <a:rPr lang="cs-CZ" i="1" dirty="0" smtClean="0"/>
              <a:t>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ill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They</a:t>
            </a:r>
            <a:r>
              <a:rPr lang="cs-CZ" i="1" dirty="0" smtClean="0"/>
              <a:t> play </a:t>
            </a:r>
            <a:r>
              <a:rPr lang="cs-CZ" i="1" dirty="0" err="1" smtClean="0"/>
              <a:t>better</a:t>
            </a:r>
            <a:r>
              <a:rPr lang="cs-CZ" i="1" dirty="0" smtClean="0"/>
              <a:t>. I </a:t>
            </a:r>
            <a:r>
              <a:rPr lang="cs-CZ" i="1" dirty="0" err="1" smtClean="0"/>
              <a:t>think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won</a:t>
            </a:r>
            <a:r>
              <a:rPr lang="cs-CZ" i="1" dirty="0" smtClean="0"/>
              <a:t>´t </a:t>
            </a:r>
            <a:r>
              <a:rPr lang="cs-CZ" i="1" dirty="0" err="1" smtClean="0"/>
              <a:t>win</a:t>
            </a:r>
            <a:r>
              <a:rPr lang="cs-CZ" i="1" dirty="0" smtClean="0"/>
              <a:t> </a:t>
            </a:r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match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Stay</a:t>
            </a:r>
            <a:r>
              <a:rPr lang="cs-CZ" i="1" dirty="0" smtClean="0"/>
              <a:t> in </a:t>
            </a:r>
            <a:r>
              <a:rPr lang="cs-CZ" i="1" dirty="0" err="1" smtClean="0"/>
              <a:t>bed</a:t>
            </a:r>
            <a:r>
              <a:rPr lang="cs-CZ" i="1" dirty="0" smtClean="0"/>
              <a:t>.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will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better</a:t>
            </a:r>
            <a:r>
              <a:rPr lang="cs-CZ" i="1" dirty="0" smtClean="0"/>
              <a:t> </a:t>
            </a:r>
            <a:r>
              <a:rPr lang="cs-CZ" i="1" dirty="0" err="1" smtClean="0"/>
              <a:t>tomorrow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When</a:t>
            </a:r>
            <a:r>
              <a:rPr lang="cs-CZ" i="1" dirty="0" smtClean="0"/>
              <a:t> </a:t>
            </a:r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meet</a:t>
            </a:r>
            <a:r>
              <a:rPr lang="cs-CZ" i="1" dirty="0" smtClean="0"/>
              <a:t>?</a:t>
            </a:r>
          </a:p>
          <a:p>
            <a:endParaRPr lang="cs-CZ" i="1" dirty="0" smtClean="0"/>
          </a:p>
          <a:p>
            <a:endParaRPr lang="cs-CZ" i="1" dirty="0" smtClean="0"/>
          </a:p>
          <a:p>
            <a:endParaRPr lang="cs-CZ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4454F89-0401-439C-B2A6-BA95CFA7C386}"/>
</file>

<file path=customXml/itemProps2.xml><?xml version="1.0" encoding="utf-8"?>
<ds:datastoreItem xmlns:ds="http://schemas.openxmlformats.org/officeDocument/2006/customXml" ds:itemID="{63372FEF-D163-4603-81D2-2A142C4B85D5}"/>
</file>

<file path=customXml/itemProps3.xml><?xml version="1.0" encoding="utf-8"?>
<ds:datastoreItem xmlns:ds="http://schemas.openxmlformats.org/officeDocument/2006/customXml" ds:itemID="{1D02E83E-0643-4205-ADF9-6719DE9764E5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117</TotalTime>
  <Words>546</Words>
  <Application>Microsoft Office PowerPoint</Application>
  <PresentationFormat>Předvádění na obrazovce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Urbanistický</vt:lpstr>
      <vt:lpstr>Prezentace aplikace PowerPoint</vt:lpstr>
      <vt:lpstr>BUDOUCÍ  ČAS</vt:lpstr>
      <vt:lpstr>TVOŘENÍ</vt:lpstr>
      <vt:lpstr>QUESTION</vt:lpstr>
      <vt:lpstr>NEGATIVE</vt:lpstr>
      <vt:lpstr>USING</vt:lpstr>
      <vt:lpstr>SHALL</vt:lpstr>
      <vt:lpstr>PRACTICING-translation</vt:lpstr>
      <vt:lpstr>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BUDOUCÍ  ČAS</dc:title>
  <dc:creator>Martina</dc:creator>
  <cp:lastModifiedBy>Fukárková Martina</cp:lastModifiedBy>
  <cp:revision>16</cp:revision>
  <dcterms:created xsi:type="dcterms:W3CDTF">2013-02-14T19:58:39Z</dcterms:created>
  <dcterms:modified xsi:type="dcterms:W3CDTF">2014-04-03T09:19:57Z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