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5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4A3B9-2AA8-4311-BF30-14606651A594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3C637-E1C0-4A84-977F-A1B3DFB4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87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103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693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364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476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308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4178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0012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50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174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393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87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30C54-420C-458E-AC06-06973B3320E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CE3B-DB31-4F9B-B5CF-B53CF25482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91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materiálu:</a:t>
            </a:r>
            <a:r>
              <a:rPr lang="cs-CZ" sz="1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VY_32_INOVACE_09.18_AJ_Some,any,no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190812"/>
            <a:ext cx="6159594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seznámení  se  s použitím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a no  a tvoření jejich složenin ve výuce  anglického jazyka. Žáci formou prezentace získávají ucelený přehled o tvoření a použití těchto zájmen a jejich složenin v kladných, záporných větách a v otázkách a  následně si  vše procvičují v doplňujících cvičeních .</a:t>
            </a:r>
          </a:p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23728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Anglický jazyk-gramatika/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no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latin typeface="Times New Roman" pitchFamily="18" charset="0"/>
                <a:cs typeface="Times New Roman" pitchFamily="18" charset="0"/>
              </a:rPr>
              <a:t>21.5.2013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2925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NOBODY - nikdo</a:t>
            </a:r>
          </a:p>
          <a:p>
            <a:pPr algn="l"/>
            <a:r>
              <a:rPr lang="cs-CZ" sz="4000" i="1" dirty="0" err="1" smtClean="0">
                <a:solidFill>
                  <a:srgbClr val="00B0F0"/>
                </a:solidFill>
              </a:rPr>
              <a:t>Nobody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likes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it</a:t>
            </a:r>
            <a:r>
              <a:rPr lang="cs-CZ" sz="4000" i="1" dirty="0" smtClean="0"/>
              <a:t>. (=</a:t>
            </a:r>
            <a:r>
              <a:rPr lang="cs-CZ" sz="4000" i="1" dirty="0" err="1" smtClean="0"/>
              <a:t>Anybody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doesn´t</a:t>
            </a:r>
            <a:r>
              <a:rPr lang="cs-CZ" sz="4000" i="1" dirty="0" smtClean="0"/>
              <a:t> </a:t>
            </a:r>
            <a:r>
              <a:rPr lang="cs-CZ" sz="4000" i="1" smtClean="0"/>
              <a:t>like </a:t>
            </a:r>
            <a:r>
              <a:rPr lang="cs-CZ" sz="4000" i="1" dirty="0" err="1" smtClean="0"/>
              <a:t>it</a:t>
            </a:r>
            <a:r>
              <a:rPr lang="cs-CZ" sz="4000" i="1" dirty="0" smtClean="0"/>
              <a:t>.)</a:t>
            </a:r>
          </a:p>
          <a:p>
            <a:pPr algn="l"/>
            <a:r>
              <a:rPr lang="cs-CZ" dirty="0" smtClean="0"/>
              <a:t>NOTHING – nic</a:t>
            </a:r>
          </a:p>
          <a:p>
            <a:pPr algn="l"/>
            <a:r>
              <a:rPr lang="cs-CZ" sz="4000" i="1" dirty="0" smtClean="0"/>
              <a:t>He </a:t>
            </a:r>
            <a:r>
              <a:rPr lang="cs-CZ" sz="4000" i="1" dirty="0" err="1" smtClean="0"/>
              <a:t>knows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nothing</a:t>
            </a:r>
            <a:r>
              <a:rPr lang="cs-CZ" sz="4000" i="1" dirty="0" smtClean="0"/>
              <a:t>.(=He </a:t>
            </a:r>
            <a:r>
              <a:rPr lang="cs-CZ" sz="4000" i="1" dirty="0" err="1" smtClean="0"/>
              <a:t>doesn´t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know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anything</a:t>
            </a:r>
            <a:r>
              <a:rPr lang="cs-CZ" sz="4000" i="1" dirty="0" smtClean="0"/>
              <a:t>.)</a:t>
            </a:r>
          </a:p>
          <a:p>
            <a:pPr algn="l"/>
            <a:r>
              <a:rPr lang="cs-CZ" dirty="0" smtClean="0"/>
              <a:t>NOWHERE – nikde, nikam</a:t>
            </a:r>
          </a:p>
          <a:p>
            <a:pPr algn="l"/>
            <a:r>
              <a:rPr lang="cs-CZ" sz="4000" i="1" dirty="0" smtClean="0"/>
              <a:t>I </a:t>
            </a:r>
            <a:r>
              <a:rPr lang="cs-CZ" sz="4000" i="1" dirty="0" err="1" smtClean="0"/>
              <a:t>will</a:t>
            </a:r>
            <a:r>
              <a:rPr lang="cs-CZ" sz="4000" i="1" dirty="0" smtClean="0"/>
              <a:t> go </a:t>
            </a:r>
            <a:r>
              <a:rPr lang="cs-CZ" sz="4000" i="1" dirty="0" err="1" smtClean="0">
                <a:solidFill>
                  <a:srgbClr val="00B0F0"/>
                </a:solidFill>
              </a:rPr>
              <a:t>nowhere</a:t>
            </a:r>
            <a:r>
              <a:rPr lang="cs-CZ" sz="4000" i="1" dirty="0" smtClean="0"/>
              <a:t>.(=I </a:t>
            </a:r>
            <a:r>
              <a:rPr lang="cs-CZ" sz="4000" i="1" dirty="0" err="1" smtClean="0"/>
              <a:t>won´t</a:t>
            </a:r>
            <a:r>
              <a:rPr lang="cs-CZ" sz="4000" i="1" dirty="0" smtClean="0"/>
              <a:t> go </a:t>
            </a:r>
            <a:r>
              <a:rPr lang="cs-CZ" sz="4000" i="1" dirty="0" err="1" smtClean="0"/>
              <a:t>anywhere</a:t>
            </a:r>
            <a:r>
              <a:rPr lang="cs-CZ" sz="4000" i="1" dirty="0" smtClean="0"/>
              <a:t>).</a:t>
            </a:r>
          </a:p>
          <a:p>
            <a:pPr algn="l"/>
            <a:endParaRPr lang="cs-CZ" sz="4000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COMPOUNDS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08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l"/>
            <a:r>
              <a:rPr lang="cs-CZ" sz="1400" i="1" dirty="0" smtClean="0">
                <a:solidFill>
                  <a:srgbClr val="00B0F0"/>
                </a:solidFill>
              </a:rPr>
              <a:t>Fill in  </a:t>
            </a:r>
            <a:r>
              <a:rPr lang="cs-CZ" sz="1400" i="1" dirty="0" err="1" smtClean="0">
                <a:solidFill>
                  <a:srgbClr val="00B0F0"/>
                </a:solidFill>
              </a:rPr>
              <a:t>some</a:t>
            </a:r>
            <a:r>
              <a:rPr lang="cs-CZ" sz="1400" i="1" dirty="0" smtClean="0">
                <a:solidFill>
                  <a:srgbClr val="00B0F0"/>
                </a:solidFill>
              </a:rPr>
              <a:t>, </a:t>
            </a:r>
            <a:r>
              <a:rPr lang="cs-CZ" sz="1400" i="1" dirty="0" err="1" smtClean="0">
                <a:solidFill>
                  <a:srgbClr val="00B0F0"/>
                </a:solidFill>
              </a:rPr>
              <a:t>any</a:t>
            </a:r>
            <a:r>
              <a:rPr lang="cs-CZ" sz="1400" i="1" dirty="0" smtClean="0">
                <a:solidFill>
                  <a:srgbClr val="00B0F0"/>
                </a:solidFill>
              </a:rPr>
              <a:t> ,no</a:t>
            </a:r>
            <a:r>
              <a:rPr lang="cs-CZ" sz="1400" i="1" dirty="0">
                <a:solidFill>
                  <a:srgbClr val="00B0F0"/>
                </a:solidFill>
              </a:rPr>
              <a:t> </a:t>
            </a:r>
            <a:r>
              <a:rPr lang="cs-CZ" sz="1400" i="1" dirty="0" smtClean="0">
                <a:solidFill>
                  <a:srgbClr val="00B0F0"/>
                </a:solidFill>
              </a:rPr>
              <a:t> </a:t>
            </a:r>
            <a:r>
              <a:rPr lang="cs-CZ" sz="1400" i="1" dirty="0">
                <a:solidFill>
                  <a:srgbClr val="00B0F0"/>
                </a:solidFill>
              </a:rPr>
              <a:t>a</a:t>
            </a:r>
            <a:r>
              <a:rPr lang="cs-CZ" sz="1400" i="1" dirty="0" smtClean="0">
                <a:solidFill>
                  <a:srgbClr val="00B0F0"/>
                </a:solidFill>
              </a:rPr>
              <a:t>nd </a:t>
            </a:r>
            <a:r>
              <a:rPr lang="cs-CZ" sz="1400" i="1" dirty="0" err="1" smtClean="0">
                <a:solidFill>
                  <a:srgbClr val="00B0F0"/>
                </a:solidFill>
              </a:rPr>
              <a:t>their</a:t>
            </a:r>
            <a:r>
              <a:rPr lang="cs-CZ" sz="1400" i="1" dirty="0" smtClean="0">
                <a:solidFill>
                  <a:srgbClr val="00B0F0"/>
                </a:solidFill>
              </a:rPr>
              <a:t> </a:t>
            </a:r>
            <a:r>
              <a:rPr lang="cs-CZ" sz="1400" i="1" dirty="0" err="1" smtClean="0">
                <a:solidFill>
                  <a:srgbClr val="00B0F0"/>
                </a:solidFill>
              </a:rPr>
              <a:t>compounds</a:t>
            </a:r>
            <a:r>
              <a:rPr lang="cs-CZ" sz="1400" i="1" smtClean="0">
                <a:solidFill>
                  <a:srgbClr val="00B0F0"/>
                </a:solidFill>
              </a:rPr>
              <a:t>.</a:t>
            </a:r>
          </a:p>
          <a:p>
            <a:pPr algn="l"/>
            <a:endParaRPr lang="cs-CZ" sz="1400" i="1" dirty="0" smtClean="0">
              <a:solidFill>
                <a:srgbClr val="00B0F0"/>
              </a:solidFill>
            </a:endParaRPr>
          </a:p>
          <a:p>
            <a:pPr algn="l"/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like</a:t>
            </a:r>
            <a:r>
              <a:rPr lang="cs-CZ" i="1" dirty="0" smtClean="0"/>
              <a:t> ……………</a:t>
            </a:r>
            <a:r>
              <a:rPr lang="cs-CZ" i="1" dirty="0" err="1" smtClean="0"/>
              <a:t>coffee</a:t>
            </a:r>
            <a:r>
              <a:rPr lang="cs-CZ" i="1" dirty="0" smtClean="0"/>
              <a:t>?</a:t>
            </a:r>
          </a:p>
          <a:p>
            <a:pPr algn="l"/>
            <a:r>
              <a:rPr lang="cs-CZ" i="1" dirty="0" err="1" smtClean="0"/>
              <a:t>I´m</a:t>
            </a:r>
            <a:r>
              <a:rPr lang="cs-CZ" i="1" dirty="0" smtClean="0"/>
              <a:t> </a:t>
            </a:r>
            <a:r>
              <a:rPr lang="cs-CZ" i="1" dirty="0" err="1" smtClean="0"/>
              <a:t>hungry</a:t>
            </a:r>
            <a:r>
              <a:rPr lang="cs-CZ" i="1" dirty="0" smtClean="0"/>
              <a:t>. I ´m </a:t>
            </a:r>
            <a:r>
              <a:rPr lang="cs-CZ" i="1" dirty="0" err="1" smtClean="0"/>
              <a:t>going</a:t>
            </a:r>
            <a:r>
              <a:rPr lang="cs-CZ" i="1" dirty="0" smtClean="0"/>
              <a:t> to </a:t>
            </a:r>
            <a:r>
              <a:rPr lang="cs-CZ" i="1" dirty="0" err="1" smtClean="0"/>
              <a:t>eat</a:t>
            </a:r>
            <a:r>
              <a:rPr lang="cs-CZ" i="1" dirty="0" smtClean="0"/>
              <a:t> ……………………….</a:t>
            </a:r>
          </a:p>
          <a:p>
            <a:pPr algn="l"/>
            <a:r>
              <a:rPr lang="cs-CZ" i="1" dirty="0" smtClean="0"/>
              <a:t>I </a:t>
            </a:r>
            <a:r>
              <a:rPr lang="cs-CZ" i="1" dirty="0" err="1" smtClean="0"/>
              <a:t>can´t</a:t>
            </a:r>
            <a:r>
              <a:rPr lang="cs-CZ" i="1" dirty="0" smtClean="0"/>
              <a:t> </a:t>
            </a:r>
            <a:r>
              <a:rPr lang="cs-CZ" i="1" dirty="0" err="1" smtClean="0"/>
              <a:t>find</a:t>
            </a:r>
            <a:r>
              <a:rPr lang="cs-CZ" i="1" dirty="0" smtClean="0"/>
              <a:t> my </a:t>
            </a:r>
            <a:r>
              <a:rPr lang="cs-CZ" i="1" dirty="0" err="1" smtClean="0"/>
              <a:t>keys</a:t>
            </a:r>
            <a:r>
              <a:rPr lang="cs-CZ" i="1" dirty="0" smtClean="0"/>
              <a:t>…………………….</a:t>
            </a:r>
          </a:p>
          <a:p>
            <a:pPr algn="l"/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there</a:t>
            </a:r>
            <a:r>
              <a:rPr lang="cs-CZ" i="1" dirty="0" smtClean="0"/>
              <a:t> …………….</a:t>
            </a:r>
            <a:r>
              <a:rPr lang="cs-CZ" i="1" dirty="0" err="1" smtClean="0"/>
              <a:t>interesting</a:t>
            </a:r>
            <a:r>
              <a:rPr lang="cs-CZ" i="1" dirty="0" smtClean="0"/>
              <a:t> on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television</a:t>
            </a:r>
            <a:r>
              <a:rPr lang="cs-CZ" i="1" dirty="0" smtClean="0"/>
              <a:t>?</a:t>
            </a:r>
          </a:p>
          <a:p>
            <a:pPr algn="l"/>
            <a:r>
              <a:rPr lang="cs-CZ" i="1" dirty="0" err="1" smtClean="0"/>
              <a:t>There</a:t>
            </a:r>
            <a:r>
              <a:rPr lang="cs-CZ" i="1" dirty="0" smtClean="0"/>
              <a:t> are …………..</a:t>
            </a:r>
            <a:r>
              <a:rPr lang="cs-CZ" i="1" dirty="0" err="1" smtClean="0"/>
              <a:t>apples</a:t>
            </a:r>
            <a:r>
              <a:rPr lang="cs-CZ" i="1" dirty="0" smtClean="0"/>
              <a:t>  on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tree</a:t>
            </a:r>
            <a:r>
              <a:rPr lang="cs-CZ" i="1" dirty="0" smtClean="0"/>
              <a:t>.</a:t>
            </a:r>
          </a:p>
          <a:p>
            <a:pPr algn="l"/>
            <a:r>
              <a:rPr lang="cs-CZ" i="1" dirty="0" err="1" smtClean="0"/>
              <a:t>Does</a:t>
            </a:r>
            <a:r>
              <a:rPr lang="cs-CZ" i="1" dirty="0" smtClean="0"/>
              <a:t> ………………..</a:t>
            </a:r>
            <a:r>
              <a:rPr lang="cs-CZ" i="1" dirty="0" err="1" smtClean="0"/>
              <a:t>know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answer</a:t>
            </a:r>
            <a:r>
              <a:rPr lang="cs-CZ" i="1" dirty="0" smtClean="0"/>
              <a:t>?</a:t>
            </a:r>
          </a:p>
          <a:p>
            <a:pPr algn="l"/>
            <a:r>
              <a:rPr lang="cs-CZ" i="1" dirty="0" smtClean="0"/>
              <a:t>He  </a:t>
            </a:r>
            <a:r>
              <a:rPr lang="cs-CZ" i="1" dirty="0" err="1" smtClean="0"/>
              <a:t>always</a:t>
            </a:r>
            <a:r>
              <a:rPr lang="cs-CZ" i="1" dirty="0" smtClean="0"/>
              <a:t> has ………..</a:t>
            </a:r>
            <a:r>
              <a:rPr lang="cs-CZ" i="1" dirty="0" err="1" smtClean="0"/>
              <a:t>money</a:t>
            </a:r>
            <a:r>
              <a:rPr lang="cs-CZ" i="1" dirty="0" smtClean="0"/>
              <a:t>.</a:t>
            </a:r>
          </a:p>
          <a:p>
            <a:pPr algn="l"/>
            <a:r>
              <a:rPr lang="cs-CZ" i="1" dirty="0" smtClean="0"/>
              <a:t>I </a:t>
            </a:r>
            <a:r>
              <a:rPr lang="cs-CZ" i="1" dirty="0" err="1" smtClean="0"/>
              <a:t>don´t</a:t>
            </a:r>
            <a:r>
              <a:rPr lang="cs-CZ" i="1" dirty="0" smtClean="0"/>
              <a:t> </a:t>
            </a:r>
            <a:r>
              <a:rPr lang="cs-CZ" i="1" dirty="0" err="1" smtClean="0"/>
              <a:t>understand</a:t>
            </a:r>
            <a:r>
              <a:rPr lang="cs-CZ" i="1" dirty="0" smtClean="0"/>
              <a:t> …………………...</a:t>
            </a:r>
          </a:p>
          <a:p>
            <a:pPr algn="l"/>
            <a:r>
              <a:rPr lang="cs-CZ" i="1" dirty="0" smtClean="0"/>
              <a:t>…………………..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waiting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.</a:t>
            </a:r>
          </a:p>
          <a:p>
            <a:pPr algn="l"/>
            <a:r>
              <a:rPr lang="cs-CZ" i="1" dirty="0" smtClean="0"/>
              <a:t>I </a:t>
            </a:r>
            <a:r>
              <a:rPr lang="cs-CZ" i="1" dirty="0" err="1" smtClean="0"/>
              <a:t>like</a:t>
            </a:r>
            <a:r>
              <a:rPr lang="cs-CZ" i="1" dirty="0" smtClean="0"/>
              <a:t>……………</a:t>
            </a:r>
            <a:r>
              <a:rPr lang="cs-CZ" i="1" dirty="0" err="1" smtClean="0"/>
              <a:t>kind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soups</a:t>
            </a:r>
            <a:r>
              <a:rPr lang="cs-CZ" i="1" dirty="0" smtClean="0"/>
              <a:t>.</a:t>
            </a:r>
          </a:p>
          <a:p>
            <a:pPr algn="l"/>
            <a:endParaRPr lang="cs-CZ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24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741771" cy="143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PETERS, S.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Praha: Polyglot 2006. ISBN 80-86195-12-0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644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SOME, ANY, 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75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cs-CZ" dirty="0">
                <a:solidFill>
                  <a:srgbClr val="00B0F0"/>
                </a:solidFill>
              </a:rPr>
              <a:t>n</a:t>
            </a:r>
            <a:r>
              <a:rPr lang="cs-CZ" dirty="0" smtClean="0">
                <a:solidFill>
                  <a:srgbClr val="00B0F0"/>
                </a:solidFill>
              </a:rPr>
              <a:t>ěkolik, trochu, nějaký, některý</a:t>
            </a:r>
          </a:p>
          <a:p>
            <a:pPr algn="l"/>
            <a:r>
              <a:rPr lang="cs-CZ" i="1" dirty="0" smtClean="0"/>
              <a:t>Používá se jako neurčitý člen u nepočitatelných podstatných jmen a u množného čísla počitatelných podstatných jmen.</a:t>
            </a:r>
          </a:p>
          <a:p>
            <a:pPr algn="l"/>
            <a:endParaRPr lang="cs-CZ" i="1" dirty="0"/>
          </a:p>
          <a:p>
            <a:pPr algn="l"/>
            <a:r>
              <a:rPr lang="cs-CZ" sz="4000" i="1" dirty="0" err="1" smtClean="0"/>
              <a:t>I´ve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got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work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at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home</a:t>
            </a:r>
            <a:r>
              <a:rPr lang="cs-CZ" sz="4000" i="1" dirty="0" smtClean="0"/>
              <a:t>.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children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like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going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school</a:t>
            </a:r>
            <a:r>
              <a:rPr lang="cs-CZ" sz="4000" i="1" dirty="0" smtClean="0"/>
              <a:t>.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err="1" smtClean="0"/>
              <a:t>There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is</a:t>
            </a:r>
            <a:r>
              <a:rPr lang="cs-CZ" sz="4000" i="1" dirty="0" smtClean="0"/>
              <a:t> a table and </a:t>
            </a:r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chairs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around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table.</a:t>
            </a:r>
            <a:endParaRPr lang="cs-CZ" sz="4000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59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algn="l"/>
            <a:endParaRPr lang="cs-CZ" dirty="0" smtClean="0">
              <a:solidFill>
                <a:srgbClr val="00B0F0"/>
              </a:solidFill>
            </a:endParaRPr>
          </a:p>
          <a:p>
            <a:pPr algn="l"/>
            <a:r>
              <a:rPr lang="cs-CZ" dirty="0">
                <a:solidFill>
                  <a:srgbClr val="00B0F0"/>
                </a:solidFill>
              </a:rPr>
              <a:t>n</a:t>
            </a:r>
            <a:r>
              <a:rPr lang="cs-CZ" dirty="0" smtClean="0">
                <a:solidFill>
                  <a:srgbClr val="00B0F0"/>
                </a:solidFill>
              </a:rPr>
              <a:t>ějaký – v otázce </a:t>
            </a:r>
          </a:p>
          <a:p>
            <a:pPr algn="l"/>
            <a:r>
              <a:rPr lang="cs-CZ" dirty="0">
                <a:solidFill>
                  <a:srgbClr val="00B0F0"/>
                </a:solidFill>
              </a:rPr>
              <a:t>ž</a:t>
            </a:r>
            <a:r>
              <a:rPr lang="cs-CZ" dirty="0" smtClean="0">
                <a:solidFill>
                  <a:srgbClr val="00B0F0"/>
                </a:solidFill>
              </a:rPr>
              <a:t>ádný – v záporu</a:t>
            </a:r>
          </a:p>
          <a:p>
            <a:pPr algn="l"/>
            <a:r>
              <a:rPr lang="cs-CZ" i="1" dirty="0"/>
              <a:t>Používá se jako neurčitý člen u nepočitatelných podstatných jmen a u množného čísla počitatelných podstatných </a:t>
            </a:r>
            <a:r>
              <a:rPr lang="cs-CZ" i="1" dirty="0" smtClean="0"/>
              <a:t>jmen v otázce nebo záporu.</a:t>
            </a:r>
          </a:p>
          <a:p>
            <a:pPr algn="l"/>
            <a:endParaRPr lang="cs-CZ" i="1" dirty="0" smtClean="0"/>
          </a:p>
          <a:p>
            <a:pPr algn="l"/>
            <a:r>
              <a:rPr lang="cs-CZ" sz="4000" i="1" dirty="0" smtClean="0"/>
              <a:t>Do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any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money</a:t>
            </a:r>
            <a:r>
              <a:rPr lang="cs-CZ" sz="4000" i="1" dirty="0" smtClean="0"/>
              <a:t>?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smtClean="0"/>
              <a:t>He </a:t>
            </a:r>
            <a:r>
              <a:rPr lang="cs-CZ" sz="4000" i="1" dirty="0" err="1" smtClean="0"/>
              <a:t>doesn´t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any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friends</a:t>
            </a:r>
            <a:r>
              <a:rPr lang="cs-CZ" sz="4000" i="1" dirty="0" smtClean="0"/>
              <a:t>.</a:t>
            </a:r>
            <a:r>
              <a:rPr lang="cs-CZ" sz="4000" i="1" dirty="0">
                <a:solidFill>
                  <a:srgbClr val="00B0F0"/>
                </a:solidFill>
              </a:rPr>
              <a:t> </a:t>
            </a:r>
            <a:endParaRPr lang="cs-CZ" sz="4000" i="1" dirty="0" smtClean="0">
              <a:solidFill>
                <a:srgbClr val="00B0F0"/>
              </a:solidFill>
            </a:endParaRPr>
          </a:p>
          <a:p>
            <a:pPr algn="l"/>
            <a:r>
              <a:rPr lang="cs-CZ" sz="4000" i="1" dirty="0">
                <a:solidFill>
                  <a:srgbClr val="00B0F0"/>
                </a:solidFill>
              </a:rPr>
              <a:t> 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  <a:r>
              <a:rPr lang="cs-CZ" sz="4000" i="1" dirty="0"/>
              <a:t>(=He has no </a:t>
            </a:r>
            <a:r>
              <a:rPr lang="cs-CZ" sz="4000" i="1" dirty="0" err="1"/>
              <a:t>friends</a:t>
            </a:r>
            <a:r>
              <a:rPr lang="cs-CZ" sz="4000" i="1" dirty="0" smtClean="0"/>
              <a:t>).        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  <a:r>
              <a:rPr lang="cs-CZ" sz="3600" i="1" dirty="0">
                <a:solidFill>
                  <a:srgbClr val="00B0F0"/>
                </a:solidFill>
              </a:rPr>
              <a:t>častěji</a:t>
            </a:r>
            <a:endParaRPr lang="cs-CZ" sz="3600" i="1" dirty="0"/>
          </a:p>
          <a:p>
            <a:pPr algn="l"/>
            <a:r>
              <a:rPr lang="cs-CZ" sz="3800" i="1" dirty="0" smtClean="0">
                <a:solidFill>
                  <a:srgbClr val="00B0F0"/>
                </a:solidFill>
              </a:rPr>
              <a:t>Pouze jeden zápor ve větě!!!!!!!!     </a:t>
            </a:r>
            <a:endParaRPr lang="cs-CZ" i="1" dirty="0">
              <a:solidFill>
                <a:srgbClr val="00B0F0"/>
              </a:solidFill>
            </a:endParaRPr>
          </a:p>
          <a:p>
            <a:pPr algn="l"/>
            <a:endParaRPr lang="cs-CZ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ANY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4526353" y="5085184"/>
            <a:ext cx="432048" cy="144016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17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Žádný</a:t>
            </a:r>
          </a:p>
          <a:p>
            <a:pPr algn="l"/>
            <a:r>
              <a:rPr lang="cs-CZ" i="1" dirty="0" smtClean="0"/>
              <a:t>Používá se pouze v záporu.</a:t>
            </a:r>
          </a:p>
          <a:p>
            <a:pPr algn="l"/>
            <a:endParaRPr lang="cs-CZ" i="1" dirty="0"/>
          </a:p>
          <a:p>
            <a:pPr algn="l"/>
            <a:r>
              <a:rPr lang="cs-CZ" sz="4000" i="1" dirty="0" err="1" smtClean="0"/>
              <a:t>She</a:t>
            </a:r>
            <a:r>
              <a:rPr lang="cs-CZ" sz="4000" i="1" dirty="0" smtClean="0"/>
              <a:t> has </a:t>
            </a:r>
            <a:r>
              <a:rPr lang="cs-CZ" sz="4000" i="1" dirty="0" err="1" smtClean="0"/>
              <a:t>got</a:t>
            </a:r>
            <a:r>
              <a:rPr lang="cs-CZ" sz="4000" i="1" dirty="0" smtClean="0"/>
              <a:t> </a:t>
            </a:r>
            <a:r>
              <a:rPr lang="cs-CZ" sz="4000" i="1" dirty="0" smtClean="0">
                <a:solidFill>
                  <a:srgbClr val="00B0F0"/>
                </a:solidFill>
              </a:rPr>
              <a:t>no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money</a:t>
            </a:r>
            <a:r>
              <a:rPr lang="cs-CZ" sz="4000" i="1" dirty="0" smtClean="0"/>
              <a:t>,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smtClean="0"/>
              <a:t>I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got</a:t>
            </a:r>
            <a:r>
              <a:rPr lang="cs-CZ" sz="4000" i="1" dirty="0" smtClean="0"/>
              <a:t> </a:t>
            </a:r>
            <a:r>
              <a:rPr lang="cs-CZ" sz="4000" i="1" dirty="0" smtClean="0">
                <a:solidFill>
                  <a:srgbClr val="00B0F0"/>
                </a:solidFill>
              </a:rPr>
              <a:t>no</a:t>
            </a:r>
            <a:r>
              <a:rPr lang="cs-CZ" sz="4000" i="1" dirty="0" smtClean="0"/>
              <a:t> car.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err="1" smtClean="0"/>
              <a:t>There</a:t>
            </a:r>
            <a:r>
              <a:rPr lang="cs-CZ" sz="4000" i="1" dirty="0" smtClean="0"/>
              <a:t> are </a:t>
            </a:r>
            <a:r>
              <a:rPr lang="cs-CZ" sz="4000" i="1" dirty="0" smtClean="0">
                <a:solidFill>
                  <a:srgbClr val="00B0F0"/>
                </a:solidFill>
              </a:rPr>
              <a:t>no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flowers</a:t>
            </a:r>
            <a:r>
              <a:rPr lang="cs-CZ" sz="4000" i="1" dirty="0" smtClean="0"/>
              <a:t> on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table.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3000" i="1" dirty="0" smtClean="0"/>
              <a:t>(</a:t>
            </a:r>
            <a:r>
              <a:rPr lang="cs-CZ" sz="3000" i="1" dirty="0" err="1" smtClean="0"/>
              <a:t>There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aren´t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any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flowers</a:t>
            </a:r>
            <a:r>
              <a:rPr lang="cs-CZ" sz="3000" i="1" dirty="0" smtClean="0"/>
              <a:t> on </a:t>
            </a:r>
            <a:r>
              <a:rPr lang="cs-CZ" sz="3000" i="1" dirty="0" err="1" smtClean="0"/>
              <a:t>the</a:t>
            </a:r>
            <a:r>
              <a:rPr lang="cs-CZ" sz="3000" i="1" dirty="0" smtClean="0"/>
              <a:t> table </a:t>
            </a:r>
            <a:r>
              <a:rPr lang="cs-CZ" sz="3000" i="1" dirty="0" smtClean="0">
                <a:solidFill>
                  <a:srgbClr val="00B0F0"/>
                </a:solidFill>
              </a:rPr>
              <a:t>– používá se častěji).</a:t>
            </a:r>
            <a:endParaRPr lang="cs-CZ" sz="3000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3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SOME</a:t>
            </a:r>
            <a:r>
              <a:rPr lang="cs-CZ" dirty="0">
                <a:solidFill>
                  <a:srgbClr val="00B0F0"/>
                </a:solidFill>
              </a:rPr>
              <a:t>- </a:t>
            </a:r>
            <a:r>
              <a:rPr lang="cs-CZ" dirty="0"/>
              <a:t>lze použít v </a:t>
            </a:r>
            <a:r>
              <a:rPr lang="cs-CZ" dirty="0" smtClean="0"/>
              <a:t>otázce (nabídka)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sz="4000" i="1" dirty="0" err="1" smtClean="0"/>
              <a:t>Would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like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coffee</a:t>
            </a:r>
            <a:r>
              <a:rPr lang="cs-CZ" sz="4000" i="1" dirty="0" smtClean="0"/>
              <a:t>?</a:t>
            </a:r>
            <a:endParaRPr lang="cs-CZ" sz="4000" i="1" dirty="0"/>
          </a:p>
          <a:p>
            <a:pPr algn="l"/>
            <a:endParaRPr lang="cs-CZ" dirty="0">
              <a:solidFill>
                <a:srgbClr val="00B0F0"/>
              </a:solidFill>
            </a:endParaRPr>
          </a:p>
          <a:p>
            <a:pPr algn="l"/>
            <a:r>
              <a:rPr lang="cs-CZ" sz="4000" i="1" dirty="0" smtClean="0"/>
              <a:t>Do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want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cake</a:t>
            </a:r>
            <a:r>
              <a:rPr lang="cs-CZ" sz="4000" i="1" dirty="0" smtClean="0"/>
              <a:t>?</a:t>
            </a:r>
          </a:p>
          <a:p>
            <a:pPr algn="l"/>
            <a:endParaRPr lang="cs-CZ" sz="4000" i="1" dirty="0" smtClean="0">
              <a:solidFill>
                <a:srgbClr val="00B0F0"/>
              </a:solidFill>
            </a:endParaRPr>
          </a:p>
          <a:p>
            <a:pPr algn="l"/>
            <a:r>
              <a:rPr lang="cs-CZ" sz="4000" i="1" dirty="0" smtClean="0"/>
              <a:t>Do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want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  <a:r>
              <a:rPr lang="cs-CZ" sz="4000" i="1" dirty="0" smtClean="0"/>
              <a:t>lunch </a:t>
            </a:r>
            <a:r>
              <a:rPr lang="cs-CZ" sz="4000" i="1" dirty="0" err="1" smtClean="0"/>
              <a:t>with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us</a:t>
            </a:r>
            <a:r>
              <a:rPr lang="cs-CZ" sz="4000" i="1" dirty="0" smtClean="0"/>
              <a:t>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EXCEPTION(</a:t>
            </a:r>
            <a:r>
              <a:rPr lang="cs-CZ" sz="1100" dirty="0" err="1" smtClean="0"/>
              <a:t>vyjímka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25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ANY – </a:t>
            </a:r>
            <a:r>
              <a:rPr lang="cs-CZ" dirty="0" smtClean="0"/>
              <a:t>lze použít i v kladné větě, ale pak mění význam na </a:t>
            </a:r>
            <a:r>
              <a:rPr lang="cs-CZ" dirty="0">
                <a:solidFill>
                  <a:srgbClr val="00B0F0"/>
                </a:solidFill>
              </a:rPr>
              <a:t>jakýkoliv, kterýkoliv, veškerý </a:t>
            </a:r>
            <a:endParaRPr lang="cs-CZ" i="1" dirty="0">
              <a:solidFill>
                <a:srgbClr val="00B0F0"/>
              </a:solidFill>
            </a:endParaRPr>
          </a:p>
          <a:p>
            <a:pPr algn="l"/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Exception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2274838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3600" i="1" dirty="0" smtClean="0"/>
          </a:p>
          <a:p>
            <a:r>
              <a:rPr lang="cs-CZ" sz="3600" i="1" dirty="0"/>
              <a:t> </a:t>
            </a:r>
            <a:r>
              <a:rPr lang="cs-CZ" sz="3600" i="1" dirty="0" smtClean="0"/>
              <a:t>   </a:t>
            </a:r>
          </a:p>
          <a:p>
            <a:r>
              <a:rPr lang="cs-CZ" sz="3600" i="1" dirty="0"/>
              <a:t> </a:t>
            </a:r>
            <a:r>
              <a:rPr lang="cs-CZ" sz="3600" i="1" dirty="0" smtClean="0"/>
              <a:t>    I </a:t>
            </a:r>
            <a:r>
              <a:rPr lang="cs-CZ" sz="3600" i="1" dirty="0"/>
              <a:t>drink </a:t>
            </a:r>
            <a:r>
              <a:rPr lang="cs-CZ" sz="3600" i="1" dirty="0" err="1">
                <a:solidFill>
                  <a:srgbClr val="00B0F0"/>
                </a:solidFill>
              </a:rPr>
              <a:t>any</a:t>
            </a:r>
            <a:r>
              <a:rPr lang="cs-CZ" sz="3600" i="1" dirty="0"/>
              <a:t> </a:t>
            </a:r>
            <a:r>
              <a:rPr lang="cs-CZ" sz="3600" i="1" dirty="0" err="1"/>
              <a:t>tea</a:t>
            </a:r>
            <a:r>
              <a:rPr lang="cs-CZ" sz="3600" i="1" dirty="0"/>
              <a:t>.( Piji jakýkoliv čaj</a:t>
            </a:r>
            <a:r>
              <a:rPr lang="cs-CZ" sz="3600" i="1" dirty="0" smtClean="0"/>
              <a:t>).</a:t>
            </a:r>
          </a:p>
          <a:p>
            <a:endParaRPr lang="cs-CZ" sz="3600" i="1" dirty="0" smtClean="0"/>
          </a:p>
          <a:p>
            <a:r>
              <a:rPr lang="cs-CZ" sz="3600" i="1" dirty="0"/>
              <a:t> </a:t>
            </a:r>
            <a:r>
              <a:rPr lang="cs-CZ" sz="3600" i="1" dirty="0" smtClean="0"/>
              <a:t>    I </a:t>
            </a:r>
            <a:r>
              <a:rPr lang="cs-CZ" sz="3600" i="1" dirty="0" err="1" smtClean="0"/>
              <a:t>like</a:t>
            </a:r>
            <a:r>
              <a:rPr lang="cs-CZ" sz="3600" i="1" dirty="0" smtClean="0"/>
              <a:t> </a:t>
            </a:r>
            <a:r>
              <a:rPr lang="cs-CZ" sz="3600" i="1" dirty="0" err="1" smtClean="0">
                <a:solidFill>
                  <a:srgbClr val="00B0F0"/>
                </a:solidFill>
              </a:rPr>
              <a:t>any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soups</a:t>
            </a:r>
            <a:r>
              <a:rPr lang="cs-CZ" sz="3600" i="1" dirty="0" smtClean="0"/>
              <a:t>.( Mám rád jakékoliv polévky).</a:t>
            </a:r>
            <a:endParaRPr lang="cs-CZ" sz="3600" i="1" dirty="0"/>
          </a:p>
          <a:p>
            <a:endParaRPr lang="cs-CZ" sz="3600" i="1" dirty="0"/>
          </a:p>
        </p:txBody>
      </p:sp>
    </p:spTree>
    <p:extLst>
      <p:ext uri="{BB962C8B-B14F-4D97-AF65-F5344CB8AC3E}">
        <p14:creationId xmlns:p14="http://schemas.microsoft.com/office/powerpoint/2010/main" val="215077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SOMEBODY- </a:t>
            </a:r>
            <a:r>
              <a:rPr lang="cs-CZ" dirty="0" smtClean="0"/>
              <a:t>někdo</a:t>
            </a:r>
          </a:p>
          <a:p>
            <a:pPr algn="l"/>
            <a:r>
              <a:rPr lang="cs-CZ" sz="4000" i="1" dirty="0" err="1" smtClean="0">
                <a:solidFill>
                  <a:srgbClr val="00B0F0"/>
                </a:solidFill>
              </a:rPr>
              <a:t>Somebody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is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watching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us</a:t>
            </a:r>
            <a:r>
              <a:rPr lang="cs-CZ" sz="4000" i="1" dirty="0" smtClean="0"/>
              <a:t>.</a:t>
            </a:r>
          </a:p>
          <a:p>
            <a:pPr algn="l"/>
            <a:endParaRPr lang="cs-CZ" sz="4000" i="1" dirty="0" smtClean="0"/>
          </a:p>
          <a:p>
            <a:pPr algn="l"/>
            <a:r>
              <a:rPr lang="cs-CZ" dirty="0" smtClean="0">
                <a:solidFill>
                  <a:srgbClr val="00B0F0"/>
                </a:solidFill>
              </a:rPr>
              <a:t>SOMETHING- </a:t>
            </a:r>
            <a:r>
              <a:rPr lang="cs-CZ" dirty="0" smtClean="0"/>
              <a:t>něco</a:t>
            </a:r>
          </a:p>
          <a:p>
            <a:pPr algn="l"/>
            <a:r>
              <a:rPr lang="cs-CZ" sz="4000" i="1" dirty="0" err="1" smtClean="0"/>
              <a:t>I´m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going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buy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something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  <a:r>
              <a:rPr lang="cs-CZ" sz="4000" i="1" dirty="0" err="1" smtClean="0"/>
              <a:t>for</a:t>
            </a:r>
            <a:r>
              <a:rPr lang="cs-CZ" sz="4000" i="1" dirty="0" smtClean="0"/>
              <a:t> lunch.</a:t>
            </a:r>
            <a:endParaRPr lang="cs-CZ" sz="4000" i="1" dirty="0"/>
          </a:p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rgbClr val="00B0F0"/>
                </a:solidFill>
              </a:rPr>
              <a:t>SOMEWHERE</a:t>
            </a:r>
            <a:r>
              <a:rPr lang="cs-CZ" dirty="0" smtClean="0"/>
              <a:t>- někde, někam</a:t>
            </a:r>
          </a:p>
          <a:p>
            <a:pPr algn="l"/>
            <a:r>
              <a:rPr lang="cs-CZ" sz="4000" i="1" dirty="0" smtClean="0"/>
              <a:t>I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lost</a:t>
            </a:r>
            <a:r>
              <a:rPr lang="cs-CZ" sz="4000" i="1" dirty="0" smtClean="0"/>
              <a:t> my </a:t>
            </a:r>
            <a:r>
              <a:rPr lang="cs-CZ" sz="4000" i="1" dirty="0" err="1" smtClean="0"/>
              <a:t>keys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somewhere</a:t>
            </a:r>
            <a:r>
              <a:rPr lang="cs-CZ" sz="4000" i="1" dirty="0" smtClean="0"/>
              <a:t>.</a:t>
            </a:r>
            <a:endParaRPr lang="cs-CZ" sz="4000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Compounds</a:t>
            </a:r>
            <a:r>
              <a:rPr lang="cs-CZ" dirty="0" smtClean="0"/>
              <a:t>(</a:t>
            </a:r>
            <a:r>
              <a:rPr lang="cs-CZ" sz="1100" dirty="0" smtClean="0"/>
              <a:t>složeniny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883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l"/>
            <a:r>
              <a:rPr lang="cs-CZ" sz="1800" i="1" dirty="0" smtClean="0">
                <a:solidFill>
                  <a:srgbClr val="00B0F0"/>
                </a:solidFill>
              </a:rPr>
              <a:t>ANYBODY</a:t>
            </a:r>
            <a:r>
              <a:rPr lang="cs-CZ" sz="1800" dirty="0" smtClean="0"/>
              <a:t>|- někdo( v otázce a záporu)</a:t>
            </a:r>
          </a:p>
          <a:p>
            <a:pPr algn="l"/>
            <a:r>
              <a:rPr lang="cs-CZ" sz="1800" dirty="0" smtClean="0"/>
              <a:t> </a:t>
            </a:r>
            <a:r>
              <a:rPr lang="cs-CZ" sz="1800" i="1" dirty="0" err="1" smtClean="0"/>
              <a:t>Does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anybody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know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that</a:t>
            </a:r>
            <a:r>
              <a:rPr lang="cs-CZ" sz="1800" i="1" dirty="0" smtClean="0"/>
              <a:t>?</a:t>
            </a:r>
          </a:p>
          <a:p>
            <a:pPr algn="l"/>
            <a:r>
              <a:rPr lang="cs-CZ" sz="1800" i="1" dirty="0" err="1" smtClean="0"/>
              <a:t>There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wasn´t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anybody</a:t>
            </a:r>
            <a:r>
              <a:rPr lang="cs-CZ" sz="1800" i="1" dirty="0" smtClean="0">
                <a:solidFill>
                  <a:srgbClr val="00B0F0"/>
                </a:solidFill>
              </a:rPr>
              <a:t>.</a:t>
            </a:r>
          </a:p>
          <a:p>
            <a:pPr algn="l"/>
            <a:r>
              <a:rPr lang="cs-CZ" sz="1800" i="1" dirty="0" err="1" smtClean="0">
                <a:solidFill>
                  <a:srgbClr val="00B0F0"/>
                </a:solidFill>
              </a:rPr>
              <a:t>Anybody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can</a:t>
            </a:r>
            <a:r>
              <a:rPr lang="cs-CZ" sz="1800" i="1" dirty="0" smtClean="0"/>
              <a:t> do </a:t>
            </a:r>
            <a:r>
              <a:rPr lang="cs-CZ" sz="1800" i="1" dirty="0" err="1" smtClean="0"/>
              <a:t>it</a:t>
            </a:r>
            <a:r>
              <a:rPr lang="cs-CZ" sz="1800" i="1" dirty="0" smtClean="0"/>
              <a:t>. </a:t>
            </a:r>
            <a:r>
              <a:rPr lang="cs-CZ" sz="1800" dirty="0" smtClean="0"/>
              <a:t> </a:t>
            </a:r>
            <a:r>
              <a:rPr lang="cs-CZ" sz="1800" dirty="0"/>
              <a:t>kdokoliv(v kladné větě)</a:t>
            </a:r>
          </a:p>
          <a:p>
            <a:pPr algn="l"/>
            <a:endParaRPr lang="cs-CZ" sz="1800" i="1" dirty="0" smtClean="0"/>
          </a:p>
          <a:p>
            <a:pPr algn="l"/>
            <a:r>
              <a:rPr lang="cs-CZ" sz="1800" i="1" dirty="0" smtClean="0">
                <a:solidFill>
                  <a:srgbClr val="00B0F0"/>
                </a:solidFill>
              </a:rPr>
              <a:t>ANYTHING</a:t>
            </a:r>
            <a:r>
              <a:rPr lang="cs-CZ" sz="1800" dirty="0" smtClean="0"/>
              <a:t> - něco</a:t>
            </a:r>
            <a:r>
              <a:rPr lang="cs-CZ" sz="1800" dirty="0"/>
              <a:t> ( v otázce a </a:t>
            </a:r>
            <a:r>
              <a:rPr lang="cs-CZ" sz="1800" dirty="0" smtClean="0"/>
              <a:t>záporu) </a:t>
            </a:r>
          </a:p>
          <a:p>
            <a:pPr algn="l"/>
            <a:r>
              <a:rPr lang="cs-CZ" sz="1800" i="1" dirty="0" err="1" smtClean="0"/>
              <a:t>Is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there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anything</a:t>
            </a:r>
            <a:r>
              <a:rPr lang="cs-CZ" sz="1800" i="1" dirty="0" smtClean="0">
                <a:solidFill>
                  <a:srgbClr val="00B0F0"/>
                </a:solidFill>
              </a:rPr>
              <a:t> </a:t>
            </a:r>
            <a:r>
              <a:rPr lang="cs-CZ" sz="1800" i="1" dirty="0" err="1" smtClean="0"/>
              <a:t>interesting</a:t>
            </a:r>
            <a:r>
              <a:rPr lang="cs-CZ" sz="1800" i="1" dirty="0" smtClean="0"/>
              <a:t>?</a:t>
            </a:r>
          </a:p>
          <a:p>
            <a:pPr algn="l"/>
            <a:r>
              <a:rPr lang="cs-CZ" sz="1800" i="1" dirty="0" smtClean="0"/>
              <a:t>I </a:t>
            </a:r>
            <a:r>
              <a:rPr lang="cs-CZ" sz="1800" i="1" dirty="0" err="1" smtClean="0"/>
              <a:t>can´t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eat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anything</a:t>
            </a:r>
            <a:r>
              <a:rPr lang="cs-CZ" sz="1800" i="1" dirty="0" smtClean="0"/>
              <a:t>.</a:t>
            </a:r>
          </a:p>
          <a:p>
            <a:pPr algn="l"/>
            <a:r>
              <a:rPr lang="cs-CZ" sz="1800" i="1" dirty="0" smtClean="0"/>
              <a:t>He </a:t>
            </a:r>
            <a:r>
              <a:rPr lang="cs-CZ" sz="1800" i="1" dirty="0" err="1" smtClean="0"/>
              <a:t>can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repair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anything</a:t>
            </a:r>
            <a:r>
              <a:rPr lang="cs-CZ" sz="1800" i="1" dirty="0" smtClean="0">
                <a:solidFill>
                  <a:srgbClr val="00B0F0"/>
                </a:solidFill>
              </a:rPr>
              <a:t>.</a:t>
            </a:r>
            <a:r>
              <a:rPr lang="cs-CZ" sz="1800" dirty="0"/>
              <a:t> cokoliv, leccos(v kladné větě)</a:t>
            </a:r>
          </a:p>
          <a:p>
            <a:pPr algn="l"/>
            <a:endParaRPr lang="cs-CZ" sz="1800" dirty="0">
              <a:solidFill>
                <a:srgbClr val="00B0F0"/>
              </a:solidFill>
            </a:endParaRPr>
          </a:p>
          <a:p>
            <a:pPr algn="l"/>
            <a:r>
              <a:rPr lang="cs-CZ" sz="1800" i="1" dirty="0" smtClean="0">
                <a:solidFill>
                  <a:srgbClr val="00B0F0"/>
                </a:solidFill>
              </a:rPr>
              <a:t>ANYWHERE</a:t>
            </a:r>
            <a:r>
              <a:rPr lang="cs-CZ" sz="1800" dirty="0" smtClean="0"/>
              <a:t> – někde</a:t>
            </a:r>
            <a:r>
              <a:rPr lang="cs-CZ" sz="1800" dirty="0"/>
              <a:t>, někam ( v otázce a záporu</a:t>
            </a:r>
            <a:r>
              <a:rPr lang="cs-CZ" sz="1800" dirty="0" smtClean="0"/>
              <a:t>)</a:t>
            </a:r>
          </a:p>
          <a:p>
            <a:pPr algn="l"/>
            <a:r>
              <a:rPr lang="cs-CZ" sz="1800" i="1" dirty="0" err="1" smtClean="0"/>
              <a:t>Did</a:t>
            </a:r>
            <a:r>
              <a:rPr lang="cs-CZ" sz="1800" i="1" dirty="0" smtClean="0"/>
              <a:t>  he </a:t>
            </a:r>
            <a:r>
              <a:rPr lang="cs-CZ" sz="1800" i="1" dirty="0" err="1" smtClean="0"/>
              <a:t>leave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rgbClr val="00B0F0"/>
                </a:solidFill>
              </a:rPr>
              <a:t>anywhere</a:t>
            </a:r>
            <a:r>
              <a:rPr lang="cs-CZ" sz="1800" i="1" dirty="0" smtClean="0">
                <a:solidFill>
                  <a:srgbClr val="00B0F0"/>
                </a:solidFill>
              </a:rPr>
              <a:t> </a:t>
            </a:r>
            <a:r>
              <a:rPr lang="cs-CZ" sz="1800" i="1" dirty="0" err="1" smtClean="0"/>
              <a:t>yesterday</a:t>
            </a:r>
            <a:r>
              <a:rPr lang="cs-CZ" sz="1800" i="1" dirty="0" smtClean="0"/>
              <a:t>?</a:t>
            </a:r>
          </a:p>
          <a:p>
            <a:pPr algn="l"/>
            <a:r>
              <a:rPr lang="cs-CZ" sz="1800" i="1" dirty="0" err="1" smtClean="0"/>
              <a:t>We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aren´t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going</a:t>
            </a:r>
            <a:r>
              <a:rPr lang="cs-CZ" sz="1800" i="1" dirty="0" smtClean="0"/>
              <a:t> to go </a:t>
            </a:r>
            <a:r>
              <a:rPr lang="cs-CZ" sz="1800" i="1" dirty="0" err="1" smtClean="0">
                <a:solidFill>
                  <a:srgbClr val="00B0F0"/>
                </a:solidFill>
              </a:rPr>
              <a:t>anywhere</a:t>
            </a:r>
            <a:r>
              <a:rPr lang="cs-CZ" sz="1800" i="1" dirty="0" smtClean="0"/>
              <a:t> on </a:t>
            </a:r>
            <a:r>
              <a:rPr lang="cs-CZ" sz="1800" i="1" dirty="0" err="1" smtClean="0"/>
              <a:t>holiday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this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year</a:t>
            </a:r>
            <a:r>
              <a:rPr lang="cs-CZ" sz="1800" i="1" dirty="0" smtClean="0"/>
              <a:t>.</a:t>
            </a:r>
          </a:p>
          <a:p>
            <a:pPr algn="l"/>
            <a:r>
              <a:rPr lang="cs-CZ" sz="1800" i="1" dirty="0" err="1" smtClean="0"/>
              <a:t>We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can</a:t>
            </a:r>
            <a:r>
              <a:rPr lang="cs-CZ" sz="1800" i="1" dirty="0" smtClean="0"/>
              <a:t> go </a:t>
            </a:r>
            <a:r>
              <a:rPr lang="cs-CZ" sz="1800" i="1" dirty="0" err="1" smtClean="0">
                <a:solidFill>
                  <a:srgbClr val="00B0F0"/>
                </a:solidFill>
              </a:rPr>
              <a:t>anywhere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you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want</a:t>
            </a:r>
            <a:r>
              <a:rPr lang="cs-CZ" sz="1800" i="1" dirty="0" smtClean="0"/>
              <a:t>.</a:t>
            </a:r>
            <a:r>
              <a:rPr lang="cs-CZ" sz="1800" dirty="0"/>
              <a:t> kdekoliv, kamkoliv(v kladné větě)</a:t>
            </a:r>
          </a:p>
          <a:p>
            <a:pPr algn="l"/>
            <a:endParaRPr lang="cs-CZ" sz="1800" i="1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COMPOUNDS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331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3FB27C0-60EC-497D-B87C-9051B5BB9920}"/>
</file>

<file path=customXml/itemProps2.xml><?xml version="1.0" encoding="utf-8"?>
<ds:datastoreItem xmlns:ds="http://schemas.openxmlformats.org/officeDocument/2006/customXml" ds:itemID="{2DEE0A63-874C-483A-A61B-DDFF770730D5}"/>
</file>

<file path=customXml/itemProps3.xml><?xml version="1.0" encoding="utf-8"?>
<ds:datastoreItem xmlns:ds="http://schemas.openxmlformats.org/officeDocument/2006/customXml" ds:itemID="{6EC70E53-F83C-4D89-A911-ACA41F24ADB1}"/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169</TotalTime>
  <Words>749</Words>
  <Application>Microsoft Office PowerPoint</Application>
  <PresentationFormat>Předvádění na obrazovce (4:3)</PresentationFormat>
  <Paragraphs>122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BlackTie</vt:lpstr>
      <vt:lpstr>Motiv systému Office</vt:lpstr>
      <vt:lpstr>Prezentace aplikace PowerPoint</vt:lpstr>
      <vt:lpstr>SOME, ANY, NO</vt:lpstr>
      <vt:lpstr>SOME</vt:lpstr>
      <vt:lpstr>ANY</vt:lpstr>
      <vt:lpstr>NO</vt:lpstr>
      <vt:lpstr>EXCEPTION(vyjímka)</vt:lpstr>
      <vt:lpstr>Exception</vt:lpstr>
      <vt:lpstr>Compounds(složeniny)</vt:lpstr>
      <vt:lpstr>COMPOUNDS</vt:lpstr>
      <vt:lpstr>COMPOUNDS</vt:lpstr>
      <vt:lpstr>PRACTICING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SOME, ANY, NO</dc:title>
  <dc:creator>fukarkova</dc:creator>
  <cp:lastModifiedBy>Fukárková Martina</cp:lastModifiedBy>
  <cp:revision>20</cp:revision>
  <dcterms:created xsi:type="dcterms:W3CDTF">2013-05-22T09:22:41Z</dcterms:created>
  <dcterms:modified xsi:type="dcterms:W3CDTF">2014-04-03T09:26:53Z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