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3"/>
  </p:notesMasterIdLst>
  <p:sldIdLst>
    <p:sldId id="26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2" autoAdjust="0"/>
    <p:restoredTop sz="94660"/>
  </p:normalViewPr>
  <p:slideViewPr>
    <p:cSldViewPr>
      <p:cViewPr>
        <p:scale>
          <a:sx n="80" d="100"/>
          <a:sy n="80" d="100"/>
        </p:scale>
        <p:origin x="-306" y="14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52CDB-F7AC-46C1-9E8A-CAC6685BFD33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A936AB-1AC3-4BA3-A323-C09D50B6F81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C7755-4984-4C94-8403-7846898ED176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4D9E8-BDFB-428A-B81C-C5408CD7FECD}" type="datetimeFigureOut">
              <a:rPr lang="cs-CZ" smtClean="0"/>
              <a:pPr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D6A9A-54F6-4850-9D09-B3860219F4C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23728" y="1196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VY_32_INOVACE_09.19_AJ_Podmínkové věty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druhého ročníku mírně pokročilí a slouží k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seznámení se s tvořením  podmínkových vět- kondicionálu 0, 1, 2, 3 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 výuce  anglického jazyka. 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ucelený přehled o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podmínkových větách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a  následně si  vše procvičují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v následujících překladových  cvičeních.</a:t>
            </a:r>
            <a:endParaRPr lang="cs-CZ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95736" y="177281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jazyk-gramatika/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Podmínkové věty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.6..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červen</a:t>
            </a:r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7661651" cy="109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OXENDEN, C.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intermediate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Student´s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University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1997. ISBN 978-0-19-451909-0</a:t>
            </a:r>
          </a:p>
          <a:p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COE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N.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Practice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5..vyd.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University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2012. ISBN 978-0-19-457975-9</a:t>
            </a: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PODMÍNKOVÁ SOUVĚTÍ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CONDITIONAL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FF00"/>
                </a:solidFill>
              </a:rPr>
              <a:t>NULOVÝ  </a:t>
            </a:r>
            <a:r>
              <a:rPr lang="cs-CZ" dirty="0" smtClean="0">
                <a:solidFill>
                  <a:srgbClr val="FFFF00"/>
                </a:solidFill>
              </a:rPr>
              <a:t>KONDICIONÁL</a:t>
            </a:r>
            <a:r>
              <a:rPr lang="cs-CZ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cs-CZ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cs-CZ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/</a:t>
            </a:r>
            <a:r>
              <a:rPr lang="cs-CZ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Zero</a:t>
            </a:r>
            <a:r>
              <a:rPr lang="cs-CZ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Conditional</a:t>
            </a:r>
            <a:r>
              <a:rPr lang="cs-CZ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/</a:t>
            </a:r>
            <a:endParaRPr lang="cs-CZ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6868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4000" dirty="0" smtClean="0"/>
              <a:t>Používá </a:t>
            </a:r>
            <a:r>
              <a:rPr lang="cs-CZ" sz="4000" dirty="0" smtClean="0"/>
              <a:t>se pro obecné a trvale</a:t>
            </a:r>
          </a:p>
          <a:p>
            <a:pPr>
              <a:buNone/>
            </a:pPr>
            <a:r>
              <a:rPr lang="cs-CZ" sz="4000" dirty="0" smtClean="0"/>
              <a:t>platné </a:t>
            </a:r>
            <a:r>
              <a:rPr lang="cs-CZ" sz="4000" dirty="0" smtClean="0"/>
              <a:t>skutečnosti.</a:t>
            </a:r>
            <a:endParaRPr lang="cs-CZ" sz="4000" dirty="0" smtClean="0"/>
          </a:p>
          <a:p>
            <a:pPr>
              <a:buNone/>
            </a:pPr>
            <a:endParaRPr lang="cs-CZ" sz="40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cs-CZ" sz="4000" dirty="0" err="1" smtClean="0">
                <a:solidFill>
                  <a:srgbClr val="FFFF00"/>
                </a:solidFill>
              </a:rPr>
              <a:t>If</a:t>
            </a:r>
            <a:r>
              <a:rPr lang="cs-CZ" sz="4000" dirty="0" smtClean="0"/>
              <a:t>+ </a:t>
            </a:r>
            <a:r>
              <a:rPr lang="cs-CZ" sz="4000" dirty="0" err="1" smtClean="0">
                <a:solidFill>
                  <a:srgbClr val="FFFF00"/>
                </a:solidFill>
              </a:rPr>
              <a:t>Present</a:t>
            </a:r>
            <a:r>
              <a:rPr lang="cs-CZ" sz="4000" dirty="0" smtClean="0">
                <a:solidFill>
                  <a:srgbClr val="FFFF00"/>
                </a:solidFill>
              </a:rPr>
              <a:t> </a:t>
            </a:r>
            <a:r>
              <a:rPr lang="cs-CZ" sz="4000" dirty="0" err="1" smtClean="0">
                <a:solidFill>
                  <a:srgbClr val="FFFF00"/>
                </a:solidFill>
              </a:rPr>
              <a:t>Simple</a:t>
            </a:r>
            <a:r>
              <a:rPr lang="cs-CZ" sz="4000" dirty="0" smtClean="0">
                <a:solidFill>
                  <a:srgbClr val="FFFF00"/>
                </a:solidFill>
              </a:rPr>
              <a:t> </a:t>
            </a:r>
            <a:r>
              <a:rPr lang="cs-CZ" sz="4000" dirty="0" smtClean="0"/>
              <a:t>+ </a:t>
            </a:r>
            <a:r>
              <a:rPr lang="cs-CZ" sz="4000" dirty="0" err="1" smtClean="0">
                <a:solidFill>
                  <a:srgbClr val="FFFF00"/>
                </a:solidFill>
              </a:rPr>
              <a:t>Present</a:t>
            </a:r>
            <a:r>
              <a:rPr lang="cs-CZ" sz="4000" dirty="0" smtClean="0">
                <a:solidFill>
                  <a:srgbClr val="FFFF00"/>
                </a:solidFill>
              </a:rPr>
              <a:t> </a:t>
            </a:r>
            <a:r>
              <a:rPr lang="cs-CZ" sz="4000" dirty="0" err="1" smtClean="0">
                <a:solidFill>
                  <a:srgbClr val="FFFF00"/>
                </a:solidFill>
              </a:rPr>
              <a:t>Simple</a:t>
            </a:r>
            <a:endParaRPr lang="cs-CZ" sz="40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cs-CZ" sz="4000" dirty="0" smtClean="0"/>
          </a:p>
          <a:p>
            <a:pPr>
              <a:buNone/>
            </a:pPr>
            <a:r>
              <a:rPr lang="cs-CZ" sz="4000" i="1" dirty="0" err="1" smtClean="0"/>
              <a:t>If</a:t>
            </a:r>
            <a:r>
              <a:rPr lang="cs-CZ" sz="4000" i="1" dirty="0" smtClean="0"/>
              <a:t> I </a:t>
            </a:r>
            <a:r>
              <a:rPr lang="cs-CZ" sz="4000" i="1" dirty="0" err="1" smtClean="0">
                <a:solidFill>
                  <a:srgbClr val="FFFF00"/>
                </a:solidFill>
              </a:rPr>
              <a:t>eat</a:t>
            </a:r>
            <a:r>
              <a:rPr lang="cs-CZ" sz="4000" i="1" dirty="0" smtClean="0">
                <a:solidFill>
                  <a:srgbClr val="FFFF00"/>
                </a:solidFill>
              </a:rPr>
              <a:t> </a:t>
            </a:r>
            <a:r>
              <a:rPr lang="cs-CZ" sz="4000" i="1" dirty="0" err="1" smtClean="0"/>
              <a:t>too</a:t>
            </a:r>
            <a:r>
              <a:rPr lang="cs-CZ" sz="4000" i="1" dirty="0" smtClean="0"/>
              <a:t> much           I </a:t>
            </a:r>
            <a:r>
              <a:rPr lang="cs-CZ" sz="4000" i="1" dirty="0" err="1" smtClean="0">
                <a:solidFill>
                  <a:srgbClr val="FFFF00"/>
                </a:solidFill>
              </a:rPr>
              <a:t>feel</a:t>
            </a:r>
            <a:r>
              <a:rPr lang="cs-CZ" sz="40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4000" i="1" dirty="0" err="1" smtClean="0"/>
              <a:t>bad</a:t>
            </a:r>
            <a:r>
              <a:rPr lang="cs-CZ" sz="4000" i="1" dirty="0" smtClean="0"/>
              <a:t>.</a:t>
            </a:r>
          </a:p>
          <a:p>
            <a:pPr>
              <a:buNone/>
            </a:pPr>
            <a:endParaRPr lang="cs-CZ" sz="4000" i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FF00"/>
                </a:solidFill>
              </a:rPr>
              <a:t>KONDICIONÁL </a:t>
            </a:r>
            <a:r>
              <a:rPr lang="cs-CZ" dirty="0" smtClean="0">
                <a:solidFill>
                  <a:srgbClr val="FFFF00"/>
                </a:solidFill>
              </a:rPr>
              <a:t>1</a:t>
            </a:r>
            <a:br>
              <a:rPr lang="cs-CZ" dirty="0" smtClean="0">
                <a:solidFill>
                  <a:srgbClr val="FFFF00"/>
                </a:solidFill>
              </a:rPr>
            </a:br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Conditional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5262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4000" i="1" dirty="0" smtClean="0"/>
              <a:t> </a:t>
            </a:r>
            <a:r>
              <a:rPr lang="cs-CZ" sz="4000" i="1" dirty="0" smtClean="0"/>
              <a:t>Užívá se pro děje, které mohou v budoucnosti nastat. </a:t>
            </a:r>
            <a:endParaRPr lang="cs-CZ" sz="4000" i="1" dirty="0" smtClean="0"/>
          </a:p>
          <a:p>
            <a:pPr>
              <a:buNone/>
            </a:pPr>
            <a:r>
              <a:rPr lang="cs-CZ" sz="4000" i="1" dirty="0" smtClean="0"/>
              <a:t>                            </a:t>
            </a:r>
            <a:endParaRPr lang="cs-CZ" sz="4000" i="1" dirty="0" smtClean="0"/>
          </a:p>
          <a:p>
            <a:pPr>
              <a:buNone/>
            </a:pPr>
            <a:r>
              <a:rPr lang="cs-CZ" sz="4000" i="1" dirty="0" smtClean="0"/>
              <a:t> </a:t>
            </a:r>
            <a:r>
              <a:rPr lang="cs-CZ" sz="4000" i="1" dirty="0" err="1" smtClean="0"/>
              <a:t>If</a:t>
            </a:r>
            <a:r>
              <a:rPr lang="cs-CZ" sz="4000" i="1" dirty="0" smtClean="0"/>
              <a:t> + </a:t>
            </a:r>
            <a:r>
              <a:rPr lang="cs-CZ" sz="4000" i="1" dirty="0" smtClean="0">
                <a:solidFill>
                  <a:srgbClr val="FFFF00"/>
                </a:solidFill>
              </a:rPr>
              <a:t>PRESENT SIMPLE</a:t>
            </a:r>
            <a:r>
              <a:rPr lang="cs-CZ" sz="4000" i="1" dirty="0" smtClean="0">
                <a:solidFill>
                  <a:srgbClr val="FFFF00"/>
                </a:solidFill>
              </a:rPr>
              <a:t> </a:t>
            </a:r>
            <a:r>
              <a:rPr lang="cs-CZ" sz="4000" i="1" dirty="0" smtClean="0"/>
              <a:t>+ </a:t>
            </a:r>
            <a:r>
              <a:rPr lang="cs-CZ" sz="4000" i="1" dirty="0" err="1" smtClean="0">
                <a:solidFill>
                  <a:srgbClr val="FFFF00"/>
                </a:solidFill>
              </a:rPr>
              <a:t>Will</a:t>
            </a:r>
            <a:r>
              <a:rPr lang="cs-CZ" sz="4000" i="1" dirty="0" smtClean="0">
                <a:solidFill>
                  <a:srgbClr val="FFFF00"/>
                </a:solidFill>
              </a:rPr>
              <a:t>/ </a:t>
            </a:r>
            <a:r>
              <a:rPr lang="cs-CZ" sz="4000" i="1" dirty="0" err="1" smtClean="0">
                <a:solidFill>
                  <a:srgbClr val="FFFF00"/>
                </a:solidFill>
              </a:rPr>
              <a:t>Won</a:t>
            </a:r>
            <a:r>
              <a:rPr lang="cs-CZ" sz="4000" i="1" dirty="0" smtClean="0">
                <a:solidFill>
                  <a:srgbClr val="FFFF00"/>
                </a:solidFill>
              </a:rPr>
              <a:t>´t</a:t>
            </a:r>
          </a:p>
          <a:p>
            <a:pPr>
              <a:buNone/>
            </a:pPr>
            <a:endParaRPr lang="cs-CZ" sz="4000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cs-CZ" sz="4000" i="1" dirty="0" smtClean="0"/>
              <a:t>  </a:t>
            </a:r>
            <a:r>
              <a:rPr lang="cs-CZ" sz="4000" i="1" dirty="0" err="1" smtClean="0"/>
              <a:t>If</a:t>
            </a:r>
            <a:r>
              <a:rPr lang="cs-CZ" sz="4000" i="1" dirty="0" smtClean="0"/>
              <a:t>  </a:t>
            </a:r>
            <a:r>
              <a:rPr lang="cs-CZ" sz="4000" i="1" dirty="0" smtClean="0">
                <a:solidFill>
                  <a:srgbClr val="FFFF00"/>
                </a:solidFill>
              </a:rPr>
              <a:t>I´m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late</a:t>
            </a:r>
            <a:r>
              <a:rPr lang="cs-CZ" sz="4000" i="1" dirty="0" smtClean="0"/>
              <a:t>          </a:t>
            </a:r>
            <a:r>
              <a:rPr lang="cs-CZ" sz="4000" i="1" dirty="0" err="1" smtClean="0"/>
              <a:t>she</a:t>
            </a:r>
            <a:r>
              <a:rPr lang="cs-CZ" sz="4000" i="1" dirty="0" smtClean="0"/>
              <a:t> </a:t>
            </a:r>
            <a:r>
              <a:rPr lang="cs-CZ" sz="4000" i="1" dirty="0" err="1" smtClean="0">
                <a:solidFill>
                  <a:srgbClr val="FFFF00"/>
                </a:solidFill>
              </a:rPr>
              <a:t>will</a:t>
            </a:r>
            <a:r>
              <a:rPr lang="cs-CZ" sz="4000" i="1" dirty="0" smtClean="0">
                <a:solidFill>
                  <a:srgbClr val="FFFF00"/>
                </a:solidFill>
              </a:rPr>
              <a:t> </a:t>
            </a:r>
            <a:r>
              <a:rPr lang="cs-CZ" sz="4000" i="1" dirty="0" err="1" smtClean="0">
                <a:solidFill>
                  <a:srgbClr val="FFFF00"/>
                </a:solidFill>
              </a:rPr>
              <a:t>be</a:t>
            </a:r>
            <a:r>
              <a:rPr lang="cs-CZ" sz="4000" i="1" dirty="0" smtClean="0">
                <a:solidFill>
                  <a:srgbClr val="FFFF00"/>
                </a:solidFill>
              </a:rPr>
              <a:t> </a:t>
            </a:r>
            <a:r>
              <a:rPr lang="cs-CZ" sz="4000" i="1" dirty="0" err="1" smtClean="0"/>
              <a:t>angry</a:t>
            </a:r>
            <a:endParaRPr lang="cs-CZ" sz="4000" i="1" dirty="0" smtClean="0"/>
          </a:p>
          <a:p>
            <a:pPr>
              <a:buNone/>
            </a:pPr>
            <a:endParaRPr lang="cs-CZ" sz="4000" i="1" dirty="0" smtClean="0"/>
          </a:p>
          <a:p>
            <a:pPr>
              <a:buNone/>
            </a:pPr>
            <a:endParaRPr lang="cs-CZ" sz="4000" i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FF00"/>
                </a:solidFill>
              </a:rPr>
              <a:t>KONDICIONÁL 2</a:t>
            </a:r>
            <a:br>
              <a:rPr lang="cs-CZ" dirty="0" smtClean="0">
                <a:solidFill>
                  <a:srgbClr val="FFFF00"/>
                </a:solidFill>
              </a:rPr>
            </a:br>
            <a:r>
              <a:rPr lang="cs-CZ" dirty="0" smtClean="0"/>
              <a:t>/</a:t>
            </a:r>
            <a:r>
              <a:rPr lang="cs-CZ" dirty="0" err="1" smtClean="0"/>
              <a:t>Second</a:t>
            </a:r>
            <a:r>
              <a:rPr lang="cs-CZ" dirty="0" smtClean="0"/>
              <a:t> </a:t>
            </a:r>
            <a:r>
              <a:rPr lang="cs-CZ" dirty="0" err="1" smtClean="0"/>
              <a:t>Conditional</a:t>
            </a:r>
            <a:r>
              <a:rPr lang="cs-CZ" dirty="0" smtClean="0"/>
              <a:t>/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46237"/>
            <a:ext cx="8686800" cy="452628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 smtClean="0"/>
              <a:t>Vyjadřuje  nepravděpodobnou situaci v budoucnosti.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4000" i="1" dirty="0" err="1" smtClean="0"/>
              <a:t>If</a:t>
            </a:r>
            <a:r>
              <a:rPr lang="cs-CZ" sz="4000" i="1" dirty="0" smtClean="0"/>
              <a:t> + </a:t>
            </a:r>
            <a:r>
              <a:rPr lang="cs-CZ" sz="4000" i="1" dirty="0" smtClean="0">
                <a:solidFill>
                  <a:srgbClr val="FFFF00"/>
                </a:solidFill>
              </a:rPr>
              <a:t>PAST SIMPLE </a:t>
            </a:r>
            <a:r>
              <a:rPr lang="cs-CZ" sz="4000" i="1" dirty="0" smtClean="0"/>
              <a:t>+ </a:t>
            </a:r>
            <a:r>
              <a:rPr lang="cs-CZ" sz="4000" i="1" dirty="0" smtClean="0">
                <a:solidFill>
                  <a:srgbClr val="FFFF00"/>
                </a:solidFill>
              </a:rPr>
              <a:t>WOULD </a:t>
            </a:r>
          </a:p>
          <a:p>
            <a:pPr>
              <a:buNone/>
            </a:pPr>
            <a:endParaRPr lang="cs-CZ" sz="4000" i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cs-CZ" sz="4000" i="1" dirty="0" err="1" smtClean="0"/>
              <a:t>If</a:t>
            </a:r>
            <a:r>
              <a:rPr lang="cs-CZ" sz="4000" i="1" dirty="0" smtClean="0">
                <a:solidFill>
                  <a:srgbClr val="FFFF00"/>
                </a:solidFill>
              </a:rPr>
              <a:t> I </a:t>
            </a:r>
            <a:r>
              <a:rPr lang="cs-CZ" sz="4000" i="1" dirty="0" err="1" smtClean="0">
                <a:solidFill>
                  <a:srgbClr val="FFFF00"/>
                </a:solidFill>
              </a:rPr>
              <a:t>w</a:t>
            </a:r>
            <a:r>
              <a:rPr lang="cs-CZ" sz="4000" i="1" dirty="0" err="1" smtClean="0">
                <a:solidFill>
                  <a:srgbClr val="FFFF00"/>
                </a:solidFill>
              </a:rPr>
              <a:t>on</a:t>
            </a:r>
            <a:r>
              <a:rPr lang="cs-CZ" sz="4000" i="1" dirty="0" smtClean="0">
                <a:solidFill>
                  <a:srgbClr val="FFFF00"/>
                </a:solidFill>
              </a:rPr>
              <a:t> </a:t>
            </a:r>
            <a:r>
              <a:rPr lang="cs-CZ" sz="4000" i="1" dirty="0" smtClean="0"/>
              <a:t>a lot </a:t>
            </a:r>
            <a:r>
              <a:rPr lang="cs-CZ" sz="4000" i="1" dirty="0" err="1" smtClean="0"/>
              <a:t>of</a:t>
            </a:r>
            <a:r>
              <a:rPr lang="cs-CZ" sz="4000" i="1" dirty="0" smtClean="0"/>
              <a:t> money </a:t>
            </a:r>
            <a:r>
              <a:rPr lang="cs-CZ" sz="4000" i="1" dirty="0" smtClean="0">
                <a:solidFill>
                  <a:srgbClr val="FFFF00"/>
                </a:solidFill>
              </a:rPr>
              <a:t>I </a:t>
            </a:r>
            <a:r>
              <a:rPr lang="cs-CZ" sz="4000" i="1" dirty="0" err="1" smtClean="0">
                <a:solidFill>
                  <a:srgbClr val="FFFF00"/>
                </a:solidFill>
              </a:rPr>
              <a:t>would</a:t>
            </a:r>
            <a:r>
              <a:rPr lang="cs-CZ" sz="4000" i="1" dirty="0" smtClean="0">
                <a:solidFill>
                  <a:srgbClr val="FFFF00"/>
                </a:solidFill>
              </a:rPr>
              <a:t> </a:t>
            </a:r>
            <a:r>
              <a:rPr lang="cs-CZ" sz="4000" i="1" dirty="0" err="1" smtClean="0">
                <a:solidFill>
                  <a:srgbClr val="FFFF00"/>
                </a:solidFill>
              </a:rPr>
              <a:t>buy</a:t>
            </a:r>
            <a:r>
              <a:rPr lang="cs-CZ" sz="4000" i="1" dirty="0" smtClean="0">
                <a:solidFill>
                  <a:srgbClr val="FFFF00"/>
                </a:solidFill>
              </a:rPr>
              <a:t> </a:t>
            </a:r>
            <a:r>
              <a:rPr lang="cs-CZ" sz="4000" i="1" dirty="0" smtClean="0"/>
              <a:t>a </a:t>
            </a:r>
            <a:r>
              <a:rPr lang="cs-CZ" sz="4000" i="1" dirty="0" err="1" smtClean="0"/>
              <a:t>big</a:t>
            </a:r>
            <a:r>
              <a:rPr lang="cs-CZ" sz="4000" i="1" dirty="0" smtClean="0"/>
              <a:t> house.</a:t>
            </a:r>
          </a:p>
          <a:p>
            <a:pPr>
              <a:buNone/>
            </a:pPr>
            <a:r>
              <a:rPr lang="cs-CZ" sz="4000" i="1" dirty="0" err="1" smtClean="0"/>
              <a:t>If</a:t>
            </a:r>
            <a:r>
              <a:rPr lang="cs-CZ" sz="4000" i="1" dirty="0" smtClean="0"/>
              <a:t> </a:t>
            </a:r>
            <a:r>
              <a:rPr lang="cs-CZ" sz="4000" i="1" dirty="0" smtClean="0">
                <a:solidFill>
                  <a:srgbClr val="FFFF00"/>
                </a:solidFill>
              </a:rPr>
              <a:t>I </a:t>
            </a:r>
            <a:r>
              <a:rPr lang="cs-CZ" sz="4000" i="1" dirty="0" err="1" smtClean="0">
                <a:solidFill>
                  <a:srgbClr val="FFFF00"/>
                </a:solidFill>
              </a:rPr>
              <a:t>were</a:t>
            </a:r>
            <a:r>
              <a:rPr lang="cs-CZ" sz="4000" i="1" dirty="0" smtClean="0">
                <a:solidFill>
                  <a:srgbClr val="FFFF00"/>
                </a:solidFill>
              </a:rPr>
              <a:t> </a:t>
            </a:r>
            <a:r>
              <a:rPr lang="cs-CZ" sz="4000" i="1" dirty="0" err="1" smtClean="0"/>
              <a:t>you</a:t>
            </a:r>
            <a:r>
              <a:rPr lang="cs-CZ" sz="4000" i="1" dirty="0" smtClean="0"/>
              <a:t> I </a:t>
            </a:r>
            <a:r>
              <a:rPr lang="cs-CZ" sz="4000" i="1" dirty="0" err="1" smtClean="0"/>
              <a:t>would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learn</a:t>
            </a:r>
            <a:r>
              <a:rPr lang="cs-CZ" sz="4000" i="1" dirty="0" smtClean="0"/>
              <a:t> more.</a:t>
            </a:r>
          </a:p>
          <a:p>
            <a:pPr>
              <a:buNone/>
            </a:pPr>
            <a:r>
              <a:rPr lang="cs-CZ" sz="4000" i="1" dirty="0" smtClean="0"/>
              <a:t> </a:t>
            </a:r>
            <a:r>
              <a:rPr lang="cs-CZ" sz="4000" i="1" dirty="0" smtClean="0"/>
              <a:t>( nikoli 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If</a:t>
            </a:r>
            <a:r>
              <a:rPr lang="cs-CZ" sz="4000" i="1" dirty="0" smtClean="0"/>
              <a:t> </a:t>
            </a:r>
            <a:r>
              <a:rPr lang="cs-CZ" sz="4000" i="1" dirty="0" smtClean="0"/>
              <a:t>I </a:t>
            </a:r>
            <a:r>
              <a:rPr lang="cs-CZ" sz="4000" i="1" dirty="0" err="1" smtClean="0"/>
              <a:t>was</a:t>
            </a:r>
            <a:r>
              <a:rPr lang="cs-CZ" sz="4000" i="1" dirty="0" smtClean="0"/>
              <a:t>!!!- jen u podmínkových vět) </a:t>
            </a:r>
          </a:p>
          <a:p>
            <a:pPr>
              <a:buNone/>
            </a:pPr>
            <a:endParaRPr lang="cs-CZ" sz="4000" i="1" dirty="0">
              <a:solidFill>
                <a:srgbClr val="FFFF00"/>
              </a:solidFill>
            </a:endParaRP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2339752" y="5733256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KONDICIONÁL 3</a:t>
            </a:r>
            <a:br>
              <a:rPr lang="cs-CZ" dirty="0" smtClean="0"/>
            </a:br>
            <a:r>
              <a:rPr lang="cs-CZ" dirty="0" smtClean="0"/>
              <a:t>/</a:t>
            </a:r>
            <a:r>
              <a:rPr lang="cs-CZ" dirty="0" err="1" smtClean="0"/>
              <a:t>Third</a:t>
            </a:r>
            <a:r>
              <a:rPr lang="cs-CZ" dirty="0" smtClean="0"/>
              <a:t> </a:t>
            </a:r>
            <a:r>
              <a:rPr lang="cs-CZ" dirty="0" err="1" smtClean="0"/>
              <a:t>Conditional</a:t>
            </a:r>
            <a:r>
              <a:rPr lang="cs-CZ" dirty="0" smtClean="0"/>
              <a:t>/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Vyjadřuje nesplnitelnou situaci, která se odehrála v minulosti.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4000" i="1" dirty="0" err="1" smtClean="0">
                <a:solidFill>
                  <a:srgbClr val="FFFF00"/>
                </a:solidFill>
              </a:rPr>
              <a:t>If</a:t>
            </a:r>
            <a:r>
              <a:rPr lang="cs-CZ" sz="4000" i="1" dirty="0" smtClean="0">
                <a:solidFill>
                  <a:srgbClr val="FFFF00"/>
                </a:solidFill>
              </a:rPr>
              <a:t>+Past </a:t>
            </a:r>
            <a:r>
              <a:rPr lang="cs-CZ" sz="4000" i="1" dirty="0" err="1" smtClean="0">
                <a:solidFill>
                  <a:srgbClr val="FFFF00"/>
                </a:solidFill>
              </a:rPr>
              <a:t>Perfect</a:t>
            </a:r>
            <a:r>
              <a:rPr lang="cs-CZ" sz="4000" i="1" dirty="0" smtClean="0"/>
              <a:t>+</a:t>
            </a:r>
            <a:r>
              <a:rPr lang="cs-CZ" sz="4000" i="1" dirty="0" err="1" smtClean="0">
                <a:solidFill>
                  <a:srgbClr val="FFFF00"/>
                </a:solidFill>
              </a:rPr>
              <a:t>wouldhave</a:t>
            </a:r>
            <a:r>
              <a:rPr lang="cs-CZ" sz="4000" i="1" dirty="0" smtClean="0"/>
              <a:t>+</a:t>
            </a:r>
            <a:r>
              <a:rPr lang="cs-CZ" sz="4000" i="1" dirty="0" err="1" smtClean="0">
                <a:solidFill>
                  <a:srgbClr val="FFFF00"/>
                </a:solidFill>
              </a:rPr>
              <a:t>př.min</a:t>
            </a:r>
            <a:r>
              <a:rPr lang="cs-CZ" sz="4000" i="1" dirty="0" smtClean="0"/>
              <a:t>.</a:t>
            </a:r>
          </a:p>
          <a:p>
            <a:pPr>
              <a:buNone/>
            </a:pPr>
            <a:endParaRPr lang="cs-CZ" sz="4000" i="1" dirty="0" smtClean="0"/>
          </a:p>
          <a:p>
            <a:pPr>
              <a:buNone/>
            </a:pPr>
            <a:r>
              <a:rPr lang="cs-CZ" sz="4000" i="1" dirty="0" err="1" smtClean="0"/>
              <a:t>If</a:t>
            </a:r>
            <a:r>
              <a:rPr lang="cs-CZ" sz="4000" i="1" dirty="0" smtClean="0"/>
              <a:t> I</a:t>
            </a:r>
            <a:r>
              <a:rPr lang="cs-CZ" sz="4000" i="1" dirty="0" smtClean="0">
                <a:solidFill>
                  <a:srgbClr val="FFFF00"/>
                </a:solidFill>
              </a:rPr>
              <a:t> </a:t>
            </a:r>
            <a:r>
              <a:rPr lang="cs-CZ" sz="4000" i="1" dirty="0" err="1" smtClean="0">
                <a:solidFill>
                  <a:srgbClr val="FFFF00"/>
                </a:solidFill>
              </a:rPr>
              <a:t>hadn</a:t>
            </a:r>
            <a:r>
              <a:rPr lang="cs-CZ" sz="4000" i="1" dirty="0" smtClean="0">
                <a:solidFill>
                  <a:srgbClr val="FFFF00"/>
                </a:solidFill>
              </a:rPr>
              <a:t>´t </a:t>
            </a:r>
            <a:r>
              <a:rPr lang="cs-CZ" sz="4000" i="1" dirty="0" err="1" smtClean="0">
                <a:solidFill>
                  <a:srgbClr val="FFFF00"/>
                </a:solidFill>
              </a:rPr>
              <a:t>lost</a:t>
            </a:r>
            <a:r>
              <a:rPr lang="cs-CZ" sz="4000" i="1" dirty="0" smtClean="0">
                <a:solidFill>
                  <a:srgbClr val="FFFF00"/>
                </a:solidFill>
              </a:rPr>
              <a:t> </a:t>
            </a:r>
            <a:r>
              <a:rPr lang="cs-CZ" sz="4000" i="1" dirty="0" err="1" smtClean="0"/>
              <a:t>your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phone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number</a:t>
            </a:r>
            <a:r>
              <a:rPr lang="cs-CZ" sz="4000" i="1" dirty="0" smtClean="0"/>
              <a:t> I </a:t>
            </a:r>
            <a:r>
              <a:rPr lang="cs-CZ" sz="4000" i="1" dirty="0" err="1" smtClean="0">
                <a:solidFill>
                  <a:srgbClr val="FFFF00"/>
                </a:solidFill>
              </a:rPr>
              <a:t>would</a:t>
            </a:r>
            <a:r>
              <a:rPr lang="cs-CZ" sz="4000" i="1" dirty="0" smtClean="0">
                <a:solidFill>
                  <a:srgbClr val="FFFF00"/>
                </a:solidFill>
              </a:rPr>
              <a:t> </a:t>
            </a:r>
            <a:r>
              <a:rPr lang="cs-CZ" sz="4000" i="1" dirty="0" err="1" smtClean="0">
                <a:solidFill>
                  <a:srgbClr val="FFFF00"/>
                </a:solidFill>
              </a:rPr>
              <a:t>have</a:t>
            </a:r>
            <a:r>
              <a:rPr lang="cs-CZ" sz="4000" i="1" dirty="0" smtClean="0">
                <a:solidFill>
                  <a:srgbClr val="FFFF00"/>
                </a:solidFill>
              </a:rPr>
              <a:t> </a:t>
            </a:r>
            <a:r>
              <a:rPr lang="cs-CZ" sz="4000" i="1" dirty="0" err="1" smtClean="0">
                <a:solidFill>
                  <a:srgbClr val="FFFF00"/>
                </a:solidFill>
              </a:rPr>
              <a:t>phoned</a:t>
            </a:r>
            <a:r>
              <a:rPr lang="cs-CZ" sz="4000" i="1" dirty="0" smtClean="0">
                <a:solidFill>
                  <a:srgbClr val="FFFF00"/>
                </a:solidFill>
              </a:rPr>
              <a:t> </a:t>
            </a:r>
            <a:r>
              <a:rPr lang="cs-CZ" sz="4000" i="1" dirty="0" err="1" smtClean="0"/>
              <a:t>you</a:t>
            </a:r>
            <a:r>
              <a:rPr lang="cs-CZ" sz="4000" i="1" dirty="0" smtClean="0"/>
              <a:t>.</a:t>
            </a:r>
            <a:endParaRPr lang="cs-CZ" sz="4000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PRACTICING</a:t>
            </a:r>
            <a:br>
              <a:rPr lang="cs-CZ" dirty="0" smtClean="0"/>
            </a:br>
            <a:r>
              <a:rPr lang="cs-CZ" dirty="0" err="1" smtClean="0"/>
              <a:t>Translate</a:t>
            </a:r>
            <a:r>
              <a:rPr lang="cs-CZ" dirty="0" smtClean="0"/>
              <a:t> </a:t>
            </a:r>
            <a:r>
              <a:rPr lang="cs-CZ" dirty="0" err="1" smtClean="0"/>
              <a:t>into</a:t>
            </a:r>
            <a:r>
              <a:rPr lang="cs-CZ" dirty="0" smtClean="0"/>
              <a:t> </a:t>
            </a:r>
            <a:r>
              <a:rPr lang="cs-CZ" dirty="0" err="1" smtClean="0"/>
              <a:t>Czech</a:t>
            </a:r>
            <a:r>
              <a:rPr lang="cs-CZ" dirty="0" smtClean="0"/>
              <a:t> 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err="1" smtClean="0"/>
              <a:t>If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 are a </a:t>
            </a:r>
            <a:r>
              <a:rPr lang="cs-CZ" i="1" dirty="0" err="1" smtClean="0"/>
              <a:t>doctor</a:t>
            </a:r>
            <a:r>
              <a:rPr lang="cs-CZ" i="1" dirty="0" smtClean="0"/>
              <a:t>,  </a:t>
            </a:r>
            <a:r>
              <a:rPr lang="cs-CZ" i="1" dirty="0" err="1" smtClean="0"/>
              <a:t>y</a:t>
            </a:r>
            <a:r>
              <a:rPr lang="cs-CZ" i="1" dirty="0" err="1" smtClean="0"/>
              <a:t>ou</a:t>
            </a:r>
            <a:r>
              <a:rPr lang="cs-CZ" i="1" dirty="0" smtClean="0"/>
              <a:t> </a:t>
            </a:r>
            <a:r>
              <a:rPr lang="cs-CZ" i="1" dirty="0" err="1" smtClean="0"/>
              <a:t>treat</a:t>
            </a:r>
            <a:r>
              <a:rPr lang="cs-CZ" i="1" dirty="0" smtClean="0"/>
              <a:t> </a:t>
            </a:r>
            <a:r>
              <a:rPr lang="cs-CZ" i="1" dirty="0" err="1" smtClean="0"/>
              <a:t>people</a:t>
            </a:r>
            <a:r>
              <a:rPr lang="cs-CZ" i="1" dirty="0" smtClean="0"/>
              <a:t> </a:t>
            </a:r>
            <a:r>
              <a:rPr lang="cs-CZ" i="1" dirty="0" err="1" smtClean="0"/>
              <a:t>who</a:t>
            </a:r>
            <a:r>
              <a:rPr lang="cs-CZ" i="1" dirty="0" smtClean="0"/>
              <a:t> are </a:t>
            </a:r>
            <a:r>
              <a:rPr lang="cs-CZ" i="1" dirty="0" err="1" smtClean="0"/>
              <a:t>ill</a:t>
            </a:r>
            <a:endParaRPr lang="cs-CZ" i="1" dirty="0" smtClean="0"/>
          </a:p>
          <a:p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/>
              <a:t>won</a:t>
            </a:r>
            <a:r>
              <a:rPr lang="cs-CZ" i="1" dirty="0" smtClean="0"/>
              <a:t>´t go </a:t>
            </a:r>
            <a:r>
              <a:rPr lang="cs-CZ" i="1" dirty="0" err="1" smtClean="0"/>
              <a:t>out</a:t>
            </a:r>
            <a:r>
              <a:rPr lang="cs-CZ" i="1" dirty="0" smtClean="0"/>
              <a:t> </a:t>
            </a:r>
            <a:r>
              <a:rPr lang="cs-CZ" i="1" dirty="0" err="1" smtClean="0"/>
              <a:t>if</a:t>
            </a:r>
            <a:r>
              <a:rPr lang="cs-CZ" i="1" dirty="0" smtClean="0"/>
              <a:t> </a:t>
            </a:r>
            <a:r>
              <a:rPr lang="cs-CZ" i="1" dirty="0" err="1" smtClean="0"/>
              <a:t>it</a:t>
            </a:r>
            <a:r>
              <a:rPr lang="cs-CZ" i="1" dirty="0" smtClean="0"/>
              <a:t> </a:t>
            </a:r>
            <a:r>
              <a:rPr lang="cs-CZ" i="1" dirty="0" err="1" smtClean="0"/>
              <a:t>rains</a:t>
            </a:r>
            <a:endParaRPr lang="cs-CZ" i="1" dirty="0" smtClean="0"/>
          </a:p>
          <a:p>
            <a:r>
              <a:rPr lang="cs-CZ" i="1" dirty="0" err="1" smtClean="0"/>
              <a:t>If</a:t>
            </a:r>
            <a:r>
              <a:rPr lang="cs-CZ" i="1" dirty="0" smtClean="0"/>
              <a:t> </a:t>
            </a:r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/>
              <a:t>take</a:t>
            </a:r>
            <a:r>
              <a:rPr lang="cs-CZ" i="1" dirty="0" smtClean="0"/>
              <a:t> a taxi, </a:t>
            </a:r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/>
              <a:t>won</a:t>
            </a:r>
            <a:r>
              <a:rPr lang="cs-CZ" i="1" dirty="0" smtClean="0"/>
              <a:t>´t </a:t>
            </a:r>
            <a:r>
              <a:rPr lang="cs-CZ" i="1" dirty="0" err="1" smtClean="0"/>
              <a:t>be</a:t>
            </a:r>
            <a:r>
              <a:rPr lang="cs-CZ" i="1" dirty="0" smtClean="0"/>
              <a:t> </a:t>
            </a:r>
            <a:r>
              <a:rPr lang="cs-CZ" i="1" dirty="0" err="1" smtClean="0"/>
              <a:t>late</a:t>
            </a:r>
            <a:r>
              <a:rPr lang="cs-CZ" i="1" dirty="0" smtClean="0"/>
              <a:t>.</a:t>
            </a:r>
          </a:p>
          <a:p>
            <a:r>
              <a:rPr lang="cs-CZ" i="1" dirty="0" smtClean="0"/>
              <a:t>Jane </a:t>
            </a:r>
            <a:r>
              <a:rPr lang="cs-CZ" i="1" dirty="0" err="1" smtClean="0"/>
              <a:t>would</a:t>
            </a:r>
            <a:r>
              <a:rPr lang="cs-CZ" i="1" dirty="0" smtClean="0"/>
              <a:t> </a:t>
            </a:r>
            <a:r>
              <a:rPr lang="cs-CZ" i="1" dirty="0" err="1" smtClean="0"/>
              <a:t>be</a:t>
            </a:r>
            <a:r>
              <a:rPr lang="cs-CZ" i="1" dirty="0" smtClean="0"/>
              <a:t> </a:t>
            </a:r>
            <a:r>
              <a:rPr lang="cs-CZ" i="1" dirty="0" err="1" smtClean="0"/>
              <a:t>near</a:t>
            </a:r>
            <a:r>
              <a:rPr lang="cs-CZ" i="1" dirty="0" smtClean="0"/>
              <a:t> her </a:t>
            </a:r>
            <a:r>
              <a:rPr lang="cs-CZ" i="1" dirty="0" err="1" smtClean="0"/>
              <a:t>parents</a:t>
            </a:r>
            <a:r>
              <a:rPr lang="cs-CZ" i="1" dirty="0" smtClean="0"/>
              <a:t>  </a:t>
            </a:r>
            <a:r>
              <a:rPr lang="cs-CZ" i="1" dirty="0" err="1" smtClean="0"/>
              <a:t>if</a:t>
            </a:r>
            <a:r>
              <a:rPr lang="cs-CZ" i="1" dirty="0" smtClean="0"/>
              <a:t>  </a:t>
            </a:r>
            <a:r>
              <a:rPr lang="cs-CZ" i="1" dirty="0" err="1" smtClean="0"/>
              <a:t>she</a:t>
            </a:r>
            <a:r>
              <a:rPr lang="cs-CZ" i="1" dirty="0" smtClean="0"/>
              <a:t> </a:t>
            </a:r>
            <a:r>
              <a:rPr lang="cs-CZ" i="1" dirty="0" err="1" smtClean="0"/>
              <a:t>lived</a:t>
            </a:r>
            <a:r>
              <a:rPr lang="cs-CZ" i="1" dirty="0" smtClean="0"/>
              <a:t> </a:t>
            </a:r>
            <a:r>
              <a:rPr lang="cs-CZ" i="1" dirty="0" smtClean="0"/>
              <a:t>in </a:t>
            </a:r>
            <a:r>
              <a:rPr lang="cs-CZ" i="1" dirty="0" smtClean="0"/>
              <a:t>London.</a:t>
            </a:r>
          </a:p>
          <a:p>
            <a:r>
              <a:rPr lang="cs-CZ" i="1" dirty="0" err="1" smtClean="0"/>
              <a:t>If</a:t>
            </a:r>
            <a:r>
              <a:rPr lang="cs-CZ" i="1" dirty="0" smtClean="0"/>
              <a:t> </a:t>
            </a:r>
            <a:r>
              <a:rPr lang="cs-CZ" i="1" dirty="0" err="1" smtClean="0"/>
              <a:t>she</a:t>
            </a:r>
            <a:r>
              <a:rPr lang="cs-CZ" i="1" dirty="0" smtClean="0"/>
              <a:t> </a:t>
            </a:r>
            <a:r>
              <a:rPr lang="cs-CZ" i="1" dirty="0" err="1" smtClean="0"/>
              <a:t>hadn</a:t>
            </a:r>
            <a:r>
              <a:rPr lang="cs-CZ" i="1" dirty="0" smtClean="0"/>
              <a:t>´t </a:t>
            </a:r>
            <a:r>
              <a:rPr lang="cs-CZ" i="1" dirty="0" err="1" smtClean="0"/>
              <a:t>looked</a:t>
            </a:r>
            <a:r>
              <a:rPr lang="cs-CZ" i="1" dirty="0" smtClean="0"/>
              <a:t> in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newspapers</a:t>
            </a:r>
            <a:r>
              <a:rPr lang="cs-CZ" i="1" dirty="0" smtClean="0"/>
              <a:t>, </a:t>
            </a:r>
            <a:r>
              <a:rPr lang="cs-CZ" i="1" dirty="0" err="1" smtClean="0"/>
              <a:t>she</a:t>
            </a:r>
            <a:r>
              <a:rPr lang="cs-CZ" i="1" dirty="0" smtClean="0"/>
              <a:t> </a:t>
            </a:r>
            <a:r>
              <a:rPr lang="cs-CZ" i="1" dirty="0" err="1" smtClean="0"/>
              <a:t>wouldn</a:t>
            </a:r>
            <a:r>
              <a:rPr lang="cs-CZ" i="1" dirty="0" smtClean="0"/>
              <a:t>´t </a:t>
            </a:r>
            <a:r>
              <a:rPr lang="cs-CZ" i="1" dirty="0" err="1" smtClean="0"/>
              <a:t>have</a:t>
            </a:r>
            <a:r>
              <a:rPr lang="cs-CZ" i="1" dirty="0" smtClean="0"/>
              <a:t> </a:t>
            </a:r>
            <a:r>
              <a:rPr lang="cs-CZ" i="1" dirty="0" err="1" smtClean="0"/>
              <a:t>seen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advertisement</a:t>
            </a:r>
            <a:endParaRPr lang="cs-CZ" i="1" dirty="0" smtClean="0"/>
          </a:p>
          <a:p>
            <a:pPr>
              <a:buNone/>
            </a:pPr>
            <a:endParaRPr lang="cs-CZ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PRACTICING</a:t>
            </a:r>
            <a:br>
              <a:rPr lang="cs-CZ" dirty="0" smtClean="0"/>
            </a:br>
            <a:r>
              <a:rPr lang="cs-CZ" dirty="0" err="1" smtClean="0"/>
              <a:t>Translate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Když bychom spolupracovali, byli by jsme úspěšní.</a:t>
            </a:r>
          </a:p>
          <a:p>
            <a:r>
              <a:rPr lang="cs-CZ" dirty="0" smtClean="0"/>
              <a:t>Když si nepospíšíme, nestihneme autobus.</a:t>
            </a:r>
          </a:p>
          <a:p>
            <a:r>
              <a:rPr lang="cs-CZ" dirty="0" smtClean="0"/>
              <a:t>Kdybych byl tebou šel bych na policii.</a:t>
            </a:r>
          </a:p>
          <a:p>
            <a:r>
              <a:rPr lang="cs-CZ" dirty="0" smtClean="0"/>
              <a:t>Sam by býval dostal práci překladatele, kdyby byl býval nepropadl u zkoušky.</a:t>
            </a:r>
          </a:p>
          <a:p>
            <a:r>
              <a:rPr lang="cs-CZ" dirty="0" smtClean="0"/>
              <a:t>Kdyby </a:t>
            </a:r>
            <a:r>
              <a:rPr lang="cs-CZ" dirty="0" err="1" smtClean="0"/>
              <a:t>Ellen</a:t>
            </a:r>
            <a:r>
              <a:rPr lang="cs-CZ" dirty="0" smtClean="0"/>
              <a:t> měla bývala hodně peněz, neměla by bývala takové starosti.</a:t>
            </a:r>
          </a:p>
          <a:p>
            <a:r>
              <a:rPr lang="cs-CZ" dirty="0" smtClean="0"/>
              <a:t>Kdyby vláda zastavila nakupování zbraní, svět by byl bezpečnější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CHECK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i="1" dirty="0" err="1" smtClean="0"/>
              <a:t>If</a:t>
            </a:r>
            <a:r>
              <a:rPr lang="cs-CZ" i="1" dirty="0" smtClean="0"/>
              <a:t> </a:t>
            </a:r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/>
              <a:t>worked</a:t>
            </a:r>
            <a:r>
              <a:rPr lang="cs-CZ" i="1" dirty="0" smtClean="0"/>
              <a:t> </a:t>
            </a:r>
            <a:r>
              <a:rPr lang="cs-CZ" i="1" dirty="0" err="1" smtClean="0"/>
              <a:t>together</a:t>
            </a:r>
            <a:r>
              <a:rPr lang="cs-CZ" i="1" dirty="0" smtClean="0"/>
              <a:t>,  </a:t>
            </a:r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/>
              <a:t>would</a:t>
            </a:r>
            <a:r>
              <a:rPr lang="cs-CZ" i="1" dirty="0" smtClean="0"/>
              <a:t>  </a:t>
            </a:r>
            <a:r>
              <a:rPr lang="cs-CZ" i="1" dirty="0" err="1" smtClean="0"/>
              <a:t>be</a:t>
            </a:r>
            <a:r>
              <a:rPr lang="cs-CZ" i="1" dirty="0" smtClean="0"/>
              <a:t> </a:t>
            </a:r>
            <a:r>
              <a:rPr lang="cs-CZ" i="1" dirty="0" err="1" smtClean="0"/>
              <a:t>successful</a:t>
            </a:r>
            <a:r>
              <a:rPr lang="cs-CZ" i="1" dirty="0" smtClean="0"/>
              <a:t>.</a:t>
            </a:r>
          </a:p>
          <a:p>
            <a:r>
              <a:rPr lang="cs-CZ" i="1" dirty="0" err="1" smtClean="0"/>
              <a:t>If</a:t>
            </a:r>
            <a:r>
              <a:rPr lang="cs-CZ" i="1" dirty="0" smtClean="0"/>
              <a:t> </a:t>
            </a:r>
            <a:r>
              <a:rPr lang="cs-CZ" i="1" dirty="0" err="1" smtClean="0"/>
              <a:t>we</a:t>
            </a:r>
            <a:r>
              <a:rPr lang="cs-CZ" i="1" dirty="0" smtClean="0"/>
              <a:t> don´t </a:t>
            </a:r>
            <a:r>
              <a:rPr lang="cs-CZ" i="1" dirty="0" err="1" smtClean="0"/>
              <a:t>hurry</a:t>
            </a:r>
            <a:r>
              <a:rPr lang="cs-CZ" i="1" dirty="0" smtClean="0"/>
              <a:t>,  </a:t>
            </a:r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/>
              <a:t>won</a:t>
            </a:r>
            <a:r>
              <a:rPr lang="cs-CZ" i="1" dirty="0" smtClean="0"/>
              <a:t>´t </a:t>
            </a:r>
            <a:r>
              <a:rPr lang="cs-CZ" i="1" dirty="0" err="1" smtClean="0"/>
              <a:t>catch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bus.</a:t>
            </a:r>
          </a:p>
          <a:p>
            <a:r>
              <a:rPr lang="cs-CZ" i="1" dirty="0" err="1" smtClean="0"/>
              <a:t>If</a:t>
            </a:r>
            <a:r>
              <a:rPr lang="cs-CZ" i="1" dirty="0" smtClean="0"/>
              <a:t> I </a:t>
            </a:r>
            <a:r>
              <a:rPr lang="cs-CZ" i="1" dirty="0" err="1" smtClean="0"/>
              <a:t>were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, I ´d go to 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policy</a:t>
            </a:r>
            <a:r>
              <a:rPr lang="cs-CZ" i="1" dirty="0" smtClean="0"/>
              <a:t>.</a:t>
            </a:r>
          </a:p>
          <a:p>
            <a:r>
              <a:rPr lang="cs-CZ" i="1" dirty="0" smtClean="0"/>
              <a:t>Sam </a:t>
            </a:r>
            <a:r>
              <a:rPr lang="cs-CZ" i="1" dirty="0" err="1" smtClean="0"/>
              <a:t>would</a:t>
            </a:r>
            <a:r>
              <a:rPr lang="cs-CZ" i="1" dirty="0" smtClean="0"/>
              <a:t> </a:t>
            </a:r>
            <a:r>
              <a:rPr lang="cs-CZ" i="1" dirty="0" err="1" smtClean="0"/>
              <a:t>have</a:t>
            </a:r>
            <a:r>
              <a:rPr lang="cs-CZ" i="1" dirty="0" smtClean="0"/>
              <a:t> </a:t>
            </a:r>
            <a:r>
              <a:rPr lang="cs-CZ" i="1" dirty="0" err="1" smtClean="0"/>
              <a:t>got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job</a:t>
            </a:r>
            <a:r>
              <a:rPr lang="cs-CZ" i="1" dirty="0" smtClean="0"/>
              <a:t> as a </a:t>
            </a:r>
            <a:r>
              <a:rPr lang="cs-CZ" i="1" dirty="0" err="1" smtClean="0"/>
              <a:t>translator</a:t>
            </a:r>
            <a:r>
              <a:rPr lang="cs-CZ" i="1" dirty="0" smtClean="0"/>
              <a:t> </a:t>
            </a:r>
            <a:r>
              <a:rPr lang="cs-CZ" i="1" dirty="0" err="1" smtClean="0"/>
              <a:t>if</a:t>
            </a:r>
            <a:r>
              <a:rPr lang="cs-CZ" i="1" dirty="0" smtClean="0"/>
              <a:t> he had not </a:t>
            </a:r>
            <a:r>
              <a:rPr lang="cs-CZ" i="1" dirty="0" err="1" smtClean="0"/>
              <a:t>failed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exam</a:t>
            </a:r>
            <a:r>
              <a:rPr lang="cs-CZ" i="1" dirty="0" smtClean="0"/>
              <a:t>.</a:t>
            </a:r>
          </a:p>
          <a:p>
            <a:r>
              <a:rPr lang="cs-CZ" i="1" dirty="0" err="1" smtClean="0"/>
              <a:t>If</a:t>
            </a:r>
            <a:r>
              <a:rPr lang="cs-CZ" i="1" dirty="0" smtClean="0"/>
              <a:t> </a:t>
            </a:r>
            <a:r>
              <a:rPr lang="cs-CZ" i="1" dirty="0" err="1" smtClean="0"/>
              <a:t>Ellen</a:t>
            </a:r>
            <a:r>
              <a:rPr lang="cs-CZ" i="1" dirty="0" smtClean="0"/>
              <a:t> had </a:t>
            </a:r>
            <a:r>
              <a:rPr lang="cs-CZ" i="1" dirty="0" err="1" smtClean="0"/>
              <a:t>had</a:t>
            </a:r>
            <a:r>
              <a:rPr lang="cs-CZ" i="1" dirty="0" smtClean="0"/>
              <a:t> a lot </a:t>
            </a:r>
            <a:r>
              <a:rPr lang="cs-CZ" i="1" dirty="0" err="1" smtClean="0"/>
              <a:t>of</a:t>
            </a:r>
            <a:r>
              <a:rPr lang="cs-CZ" i="1" dirty="0" smtClean="0"/>
              <a:t> money in </a:t>
            </a:r>
            <a:r>
              <a:rPr lang="cs-CZ" i="1" dirty="0" err="1" smtClean="0"/>
              <a:t>the</a:t>
            </a:r>
            <a:r>
              <a:rPr lang="cs-CZ" i="1" dirty="0" smtClean="0"/>
              <a:t> bank, </a:t>
            </a:r>
            <a:r>
              <a:rPr lang="cs-CZ" i="1" dirty="0" err="1" smtClean="0"/>
              <a:t>she</a:t>
            </a:r>
            <a:r>
              <a:rPr lang="cs-CZ" i="1" dirty="0" smtClean="0"/>
              <a:t> </a:t>
            </a:r>
            <a:r>
              <a:rPr lang="cs-CZ" i="1" dirty="0" err="1" smtClean="0"/>
              <a:t>wouldn</a:t>
            </a:r>
            <a:r>
              <a:rPr lang="cs-CZ" i="1" dirty="0" smtClean="0"/>
              <a:t>´t </a:t>
            </a:r>
            <a:r>
              <a:rPr lang="cs-CZ" i="1" dirty="0" err="1" smtClean="0"/>
              <a:t>have</a:t>
            </a:r>
            <a:r>
              <a:rPr lang="cs-CZ" i="1" dirty="0" smtClean="0"/>
              <a:t> </a:t>
            </a:r>
            <a:r>
              <a:rPr lang="cs-CZ" i="1" dirty="0" err="1" smtClean="0"/>
              <a:t>been</a:t>
            </a:r>
            <a:r>
              <a:rPr lang="cs-CZ" i="1" dirty="0" smtClean="0"/>
              <a:t>  </a:t>
            </a:r>
            <a:r>
              <a:rPr lang="cs-CZ" i="1" dirty="0" err="1" smtClean="0"/>
              <a:t>so</a:t>
            </a:r>
            <a:r>
              <a:rPr lang="cs-CZ" i="1" dirty="0" smtClean="0"/>
              <a:t> </a:t>
            </a:r>
            <a:r>
              <a:rPr lang="cs-CZ" i="1" dirty="0" err="1" smtClean="0"/>
              <a:t>worried</a:t>
            </a:r>
            <a:r>
              <a:rPr lang="cs-CZ" i="1" dirty="0" smtClean="0"/>
              <a:t>.</a:t>
            </a:r>
          </a:p>
          <a:p>
            <a:r>
              <a:rPr lang="cs-CZ" i="1" dirty="0" err="1" smtClean="0"/>
              <a:t>If</a:t>
            </a:r>
            <a:r>
              <a:rPr lang="cs-CZ" i="1" dirty="0" smtClean="0"/>
              <a:t> </a:t>
            </a:r>
            <a:r>
              <a:rPr lang="cs-CZ" i="1" dirty="0" err="1" smtClean="0"/>
              <a:t>government</a:t>
            </a:r>
            <a:r>
              <a:rPr lang="cs-CZ" i="1" dirty="0" smtClean="0"/>
              <a:t> </a:t>
            </a:r>
            <a:r>
              <a:rPr lang="cs-CZ" i="1" dirty="0" err="1" smtClean="0"/>
              <a:t>stopped</a:t>
            </a:r>
            <a:r>
              <a:rPr lang="cs-CZ" i="1" dirty="0" smtClean="0"/>
              <a:t> </a:t>
            </a:r>
            <a:r>
              <a:rPr lang="cs-CZ" i="1" dirty="0" err="1" smtClean="0"/>
              <a:t>buying</a:t>
            </a:r>
            <a:r>
              <a:rPr lang="cs-CZ" i="1" dirty="0" smtClean="0"/>
              <a:t> </a:t>
            </a:r>
            <a:r>
              <a:rPr lang="cs-CZ" i="1" dirty="0" err="1" smtClean="0"/>
              <a:t>guns</a:t>
            </a:r>
            <a:r>
              <a:rPr lang="cs-CZ" i="1" dirty="0" smtClean="0"/>
              <a:t>,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world</a:t>
            </a:r>
            <a:r>
              <a:rPr lang="cs-CZ" i="1" dirty="0" smtClean="0"/>
              <a:t> </a:t>
            </a:r>
            <a:r>
              <a:rPr lang="cs-CZ" i="1" dirty="0" err="1" smtClean="0"/>
              <a:t>would</a:t>
            </a:r>
            <a:r>
              <a:rPr lang="cs-CZ" i="1" dirty="0" smtClean="0"/>
              <a:t> </a:t>
            </a:r>
            <a:r>
              <a:rPr lang="cs-CZ" i="1" dirty="0" err="1" smtClean="0"/>
              <a:t>be</a:t>
            </a:r>
            <a:r>
              <a:rPr lang="cs-CZ" i="1" dirty="0" smtClean="0"/>
              <a:t> </a:t>
            </a:r>
            <a:r>
              <a:rPr lang="cs-CZ" i="1" dirty="0" err="1" smtClean="0"/>
              <a:t>safer</a:t>
            </a:r>
            <a:endParaRPr lang="cs-CZ" i="1" dirty="0" smtClean="0"/>
          </a:p>
          <a:p>
            <a:endParaRPr lang="cs-CZ" i="1" dirty="0" smtClean="0"/>
          </a:p>
          <a:p>
            <a:endParaRPr lang="cs-CZ" i="1" dirty="0" smtClean="0"/>
          </a:p>
          <a:p>
            <a:endParaRPr lang="cs-CZ" i="1" dirty="0" smtClean="0"/>
          </a:p>
          <a:p>
            <a:endParaRPr lang="cs-CZ" i="1" dirty="0" smtClean="0"/>
          </a:p>
          <a:p>
            <a:endParaRPr lang="cs-CZ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tí písma">
  <a:themeElements>
    <a:clrScheme name="Lití písm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Lití písm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F34995A9-A861-487B-9ED4-6643DD689B6B}"/>
</file>

<file path=customXml/itemProps2.xml><?xml version="1.0" encoding="utf-8"?>
<ds:datastoreItem xmlns:ds="http://schemas.openxmlformats.org/officeDocument/2006/customXml" ds:itemID="{665EA682-D12E-41DF-9443-3D0B8FF96755}"/>
</file>

<file path=customXml/itemProps3.xml><?xml version="1.0" encoding="utf-8"?>
<ds:datastoreItem xmlns:ds="http://schemas.openxmlformats.org/officeDocument/2006/customXml" ds:itemID="{AD9FFAA4-5312-4131-B9F3-FE6681046C1F}"/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250</TotalTime>
  <Words>582</Words>
  <Application>Microsoft Office PowerPoint</Application>
  <PresentationFormat>Předvádění na obrazovce (4:3)</PresentationFormat>
  <Paragraphs>82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Lití písma</vt:lpstr>
      <vt:lpstr>Motiv sady Office</vt:lpstr>
      <vt:lpstr>Snímek 1</vt:lpstr>
      <vt:lpstr>PODMÍNKOVÁ SOUVĚTÍ</vt:lpstr>
      <vt:lpstr>NULOVÝ  KONDICIONÁL /Zero Conditional/</vt:lpstr>
      <vt:lpstr>KONDICIONÁL 1 First Conditional</vt:lpstr>
      <vt:lpstr>KONDICIONÁL 2 /Second Conditional/ </vt:lpstr>
      <vt:lpstr>KONDICIONÁL 3 /Third Conditional/</vt:lpstr>
      <vt:lpstr>PRACTICING Translate into Czech .</vt:lpstr>
      <vt:lpstr>PRACTICING Translate</vt:lpstr>
      <vt:lpstr>CHECK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</dc:creator>
  <cp:lastModifiedBy>Martina</cp:lastModifiedBy>
  <cp:revision>26</cp:revision>
  <dcterms:created xsi:type="dcterms:W3CDTF">2013-06-24T19:26:27Z</dcterms:created>
  <dcterms:modified xsi:type="dcterms:W3CDTF">2013-06-25T20:27:43Z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