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13"/>
  </p:notesMasterIdLst>
  <p:sldIdLst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8" y="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71090-F06B-4D6D-AF30-CC5F2AD57A78}" type="datetimeFigureOut">
              <a:rPr lang="cs-CZ" smtClean="0"/>
              <a:t>26.6.2013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2FD5B-15D1-4665-B66C-82BEFB6D906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71354-40A7-43EB-8084-08772E9CF452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6AEDE-6BFA-4530-906C-7F93DA81750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VY_32_INOVACE_09.20_AJ_Příslovce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10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prvního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ročníku mírně pokročilí a slouží k seznámení se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příslovci  a jejich stupňování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 výuce  anglického jazyka. 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příslovcích, jejich tvoření a stupňování, včetně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vyjímek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, dále pak se seznámí s nejčastěji používanými frekvenčními příslovci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a  následně si  vše procvičují v následujících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doplňujících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cvičeních.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Příslovce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17.6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červen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61651" cy="10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intermediate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Student´s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ADVERBS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PŘÍSLOVCE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ADJECTIVES   </a:t>
            </a:r>
            <a:r>
              <a:rPr lang="cs-CZ" dirty="0" err="1" smtClean="0"/>
              <a:t>and</a:t>
            </a:r>
            <a:r>
              <a:rPr lang="cs-CZ" dirty="0" smtClean="0"/>
              <a:t>   ADVERBS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4000" dirty="0" err="1" smtClean="0"/>
              <a:t>quick</a:t>
            </a:r>
            <a:endParaRPr lang="cs-CZ" sz="4000" dirty="0" smtClean="0"/>
          </a:p>
          <a:p>
            <a:r>
              <a:rPr lang="cs-CZ" sz="4000" dirty="0" err="1" smtClean="0"/>
              <a:t>s</a:t>
            </a:r>
            <a:r>
              <a:rPr lang="cs-CZ" sz="4000" dirty="0" err="1" smtClean="0"/>
              <a:t>low</a:t>
            </a:r>
            <a:endParaRPr lang="cs-CZ" sz="4000" dirty="0" smtClean="0"/>
          </a:p>
          <a:p>
            <a:r>
              <a:rPr lang="cs-CZ" sz="4000" dirty="0" err="1" smtClean="0"/>
              <a:t>bad</a:t>
            </a:r>
            <a:endParaRPr lang="cs-CZ" sz="4000" dirty="0" smtClean="0"/>
          </a:p>
          <a:p>
            <a:r>
              <a:rPr lang="cs-CZ" sz="4000" dirty="0" smtClean="0"/>
              <a:t>n</a:t>
            </a:r>
            <a:r>
              <a:rPr lang="cs-CZ" sz="4000" dirty="0" smtClean="0"/>
              <a:t>ice</a:t>
            </a:r>
          </a:p>
          <a:p>
            <a:r>
              <a:rPr lang="cs-CZ" sz="4000" dirty="0" smtClean="0"/>
              <a:t>s</a:t>
            </a:r>
            <a:r>
              <a:rPr lang="cs-CZ" sz="4000" dirty="0" smtClean="0"/>
              <a:t>oft</a:t>
            </a:r>
          </a:p>
          <a:p>
            <a:r>
              <a:rPr lang="cs-CZ" sz="4000" dirty="0" err="1" smtClean="0"/>
              <a:t>rude</a:t>
            </a:r>
            <a:endParaRPr lang="cs-CZ" sz="4000" dirty="0" smtClean="0"/>
          </a:p>
          <a:p>
            <a:endParaRPr lang="cs-CZ" sz="4000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4000" dirty="0" err="1" smtClean="0"/>
              <a:t>g</a:t>
            </a:r>
            <a:r>
              <a:rPr lang="cs-CZ" sz="4000" dirty="0" err="1" smtClean="0"/>
              <a:t>uick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s</a:t>
            </a:r>
            <a:r>
              <a:rPr lang="cs-CZ" sz="4000" dirty="0" err="1" smtClean="0"/>
              <a:t>low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b</a:t>
            </a:r>
            <a:r>
              <a:rPr lang="cs-CZ" sz="4000" dirty="0" err="1" smtClean="0"/>
              <a:t>ad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n</a:t>
            </a:r>
            <a:r>
              <a:rPr lang="cs-CZ" sz="4000" dirty="0" err="1" smtClean="0"/>
              <a:t>ice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s</a:t>
            </a:r>
            <a:r>
              <a:rPr lang="cs-CZ" sz="4000" dirty="0" err="1" smtClean="0"/>
              <a:t>oft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rude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ly</a:t>
            </a:r>
            <a:endParaRPr lang="cs-CZ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CHANGING in </a:t>
            </a:r>
            <a:r>
              <a:rPr lang="cs-CZ" dirty="0" err="1" smtClean="0"/>
              <a:t>spelling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4000" dirty="0" err="1" smtClean="0"/>
              <a:t>e</a:t>
            </a:r>
            <a:r>
              <a:rPr lang="cs-CZ" sz="4000" dirty="0" err="1" smtClean="0"/>
              <a:t>asy</a:t>
            </a:r>
            <a:endParaRPr lang="cs-CZ" sz="4000" dirty="0" smtClean="0"/>
          </a:p>
          <a:p>
            <a:r>
              <a:rPr lang="cs-CZ" sz="4000" dirty="0" smtClean="0"/>
              <a:t>h</a:t>
            </a:r>
            <a:r>
              <a:rPr lang="cs-CZ" sz="4000" dirty="0" smtClean="0"/>
              <a:t>appy</a:t>
            </a:r>
          </a:p>
          <a:p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beautiful</a:t>
            </a:r>
            <a:endParaRPr lang="cs-CZ" sz="4000" dirty="0" smtClean="0"/>
          </a:p>
          <a:p>
            <a:r>
              <a:rPr lang="cs-CZ" sz="4000" dirty="0" err="1" smtClean="0"/>
              <a:t>comfortable</a:t>
            </a:r>
            <a:endParaRPr lang="cs-CZ" sz="4000" dirty="0" smtClean="0"/>
          </a:p>
          <a:p>
            <a:endParaRPr lang="cs-CZ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4000" dirty="0" err="1" smtClean="0"/>
              <a:t>e</a:t>
            </a:r>
            <a:r>
              <a:rPr lang="cs-CZ" sz="4000" dirty="0" err="1" smtClean="0"/>
              <a:t>as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h</a:t>
            </a:r>
            <a:r>
              <a:rPr lang="cs-CZ" sz="4000" dirty="0" err="1" smtClean="0"/>
              <a:t>app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b</a:t>
            </a:r>
            <a:r>
              <a:rPr lang="cs-CZ" sz="4000" dirty="0" err="1" smtClean="0"/>
              <a:t>eautifu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lly</a:t>
            </a:r>
            <a:endParaRPr lang="cs-CZ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4000" dirty="0" err="1" smtClean="0"/>
              <a:t>comfortabl</a:t>
            </a:r>
            <a:r>
              <a:rPr lang="cs-CZ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</a:t>
            </a:r>
            <a:endParaRPr lang="cs-CZ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IRREGULAR adverbs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7708392" cy="4663440"/>
          </a:xfrm>
        </p:spPr>
        <p:txBody>
          <a:bodyPr>
            <a:normAutofit lnSpcReduction="10000"/>
          </a:bodyPr>
          <a:lstStyle/>
          <a:p>
            <a:r>
              <a:rPr lang="cs-CZ" sz="4000" dirty="0" err="1" smtClean="0"/>
              <a:t>g</a:t>
            </a:r>
            <a:r>
              <a:rPr lang="cs-CZ" sz="4000" dirty="0" err="1" smtClean="0"/>
              <a:t>ood</a:t>
            </a:r>
            <a:endParaRPr lang="cs-CZ" sz="4000" dirty="0" smtClean="0"/>
          </a:p>
          <a:p>
            <a:endParaRPr lang="cs-CZ" sz="4000" dirty="0" smtClean="0">
              <a:solidFill>
                <a:srgbClr val="00B0F0"/>
              </a:solidFill>
            </a:endParaRPr>
          </a:p>
          <a:p>
            <a:r>
              <a:rPr lang="cs-CZ" sz="4000" dirty="0" err="1" smtClean="0"/>
              <a:t>f</a:t>
            </a:r>
            <a:r>
              <a:rPr lang="cs-CZ" sz="4000" dirty="0" err="1" smtClean="0"/>
              <a:t>ast</a:t>
            </a:r>
            <a:endParaRPr lang="cs-CZ" sz="4000" dirty="0" smtClean="0"/>
          </a:p>
          <a:p>
            <a:endParaRPr lang="cs-CZ" sz="4000" dirty="0" smtClean="0">
              <a:solidFill>
                <a:srgbClr val="00B0F0"/>
              </a:solidFill>
            </a:endParaRPr>
          </a:p>
          <a:p>
            <a:r>
              <a:rPr lang="cs-CZ" sz="4000" dirty="0" err="1" smtClean="0"/>
              <a:t>hard</a:t>
            </a:r>
            <a:endParaRPr lang="cs-CZ" sz="4000" dirty="0" smtClean="0"/>
          </a:p>
          <a:p>
            <a:endParaRPr lang="cs-CZ" sz="40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4000" dirty="0" smtClean="0"/>
              <a:t>Pozor</a:t>
            </a:r>
            <a:r>
              <a:rPr lang="cs-CZ" sz="4000" dirty="0" smtClean="0">
                <a:solidFill>
                  <a:srgbClr val="00B0F0"/>
                </a:solidFill>
              </a:rPr>
              <a:t> </a:t>
            </a:r>
            <a:r>
              <a:rPr lang="cs-CZ" sz="4000" dirty="0" err="1" smtClean="0">
                <a:solidFill>
                  <a:srgbClr val="00B0F0"/>
                </a:solidFill>
              </a:rPr>
              <a:t>hardly</a:t>
            </a:r>
            <a:r>
              <a:rPr lang="cs-CZ" sz="4000" dirty="0" smtClean="0">
                <a:solidFill>
                  <a:srgbClr val="00B0F0"/>
                </a:solidFill>
              </a:rPr>
              <a:t> </a:t>
            </a:r>
            <a:r>
              <a:rPr lang="cs-CZ" sz="4000" dirty="0" smtClean="0"/>
              <a:t>znamená </a:t>
            </a:r>
            <a:r>
              <a:rPr lang="cs-CZ" sz="4000" dirty="0" smtClean="0">
                <a:solidFill>
                  <a:srgbClr val="00B0F0"/>
                </a:solidFill>
              </a:rPr>
              <a:t>sotva</a:t>
            </a:r>
            <a:r>
              <a:rPr lang="cs-CZ" sz="4000" dirty="0" smtClean="0"/>
              <a:t>  !!!!!</a:t>
            </a:r>
          </a:p>
          <a:p>
            <a:endParaRPr lang="cs-CZ" sz="4000" dirty="0" smtClean="0"/>
          </a:p>
          <a:p>
            <a:endParaRPr lang="cs-CZ" sz="4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sz="4000" dirty="0" err="1" smtClean="0"/>
              <a:t>w</a:t>
            </a:r>
            <a:r>
              <a:rPr lang="cs-CZ" sz="4000" dirty="0" err="1" smtClean="0"/>
              <a:t>ell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f</a:t>
            </a:r>
            <a:r>
              <a:rPr lang="cs-CZ" sz="4000" dirty="0" err="1" smtClean="0"/>
              <a:t>ast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h</a:t>
            </a:r>
            <a:r>
              <a:rPr lang="cs-CZ" sz="4000" dirty="0" err="1" smtClean="0"/>
              <a:t>ard</a:t>
            </a:r>
            <a:endParaRPr lang="cs-CZ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COMPERATIVE 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adverbs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4000" dirty="0" err="1" smtClean="0"/>
              <a:t>c</a:t>
            </a:r>
            <a:r>
              <a:rPr lang="cs-CZ" sz="4000" dirty="0" err="1" smtClean="0"/>
              <a:t>arefully</a:t>
            </a:r>
            <a:endParaRPr lang="cs-CZ" sz="4000" dirty="0" smtClean="0"/>
          </a:p>
          <a:p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well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f</a:t>
            </a:r>
            <a:r>
              <a:rPr lang="cs-CZ" sz="4000" dirty="0" err="1" smtClean="0"/>
              <a:t>ast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hard</a:t>
            </a:r>
            <a:endParaRPr lang="cs-CZ" sz="4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867912" cy="4663440"/>
          </a:xfrm>
        </p:spPr>
        <p:txBody>
          <a:bodyPr>
            <a:normAutofit fontScale="92500" lnSpcReduction="20000"/>
          </a:bodyPr>
          <a:lstStyle/>
          <a:p>
            <a:r>
              <a:rPr lang="cs-CZ" sz="4000" dirty="0" smtClean="0"/>
              <a:t>m</a:t>
            </a:r>
            <a:r>
              <a:rPr lang="cs-CZ" sz="4000" dirty="0" smtClean="0"/>
              <a:t>ore/</a:t>
            </a:r>
            <a:r>
              <a:rPr lang="cs-CZ" sz="4000" dirty="0" err="1" smtClean="0"/>
              <a:t>less</a:t>
            </a:r>
            <a:r>
              <a:rPr lang="cs-CZ" sz="4000" dirty="0" smtClean="0"/>
              <a:t> </a:t>
            </a:r>
            <a:r>
              <a:rPr lang="cs-CZ" sz="4000" dirty="0" err="1" smtClean="0"/>
              <a:t>carefully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b</a:t>
            </a:r>
            <a:r>
              <a:rPr lang="cs-CZ" sz="4000" dirty="0" err="1" smtClean="0"/>
              <a:t>etter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f</a:t>
            </a:r>
            <a:r>
              <a:rPr lang="cs-CZ" sz="4000" dirty="0" err="1" smtClean="0"/>
              <a:t>aster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harder</a:t>
            </a:r>
            <a:endParaRPr lang="cs-CZ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SUPERLATIVE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adverbs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4000" dirty="0" err="1" smtClean="0"/>
              <a:t>Efficiently</a:t>
            </a:r>
            <a:endParaRPr lang="cs-CZ" sz="4000" dirty="0" smtClean="0"/>
          </a:p>
          <a:p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w</a:t>
            </a:r>
            <a:r>
              <a:rPr lang="cs-CZ" sz="4000" dirty="0" err="1" smtClean="0"/>
              <a:t>ell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f</a:t>
            </a:r>
            <a:r>
              <a:rPr lang="cs-CZ" sz="4000" dirty="0" err="1" smtClean="0"/>
              <a:t>ast</a:t>
            </a:r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err="1" smtClean="0"/>
              <a:t>hard</a:t>
            </a:r>
            <a:endParaRPr lang="cs-CZ" sz="4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4000" dirty="0" err="1" smtClean="0"/>
              <a:t>t</a:t>
            </a:r>
            <a:r>
              <a:rPr lang="cs-CZ" sz="4000" dirty="0" err="1" smtClean="0"/>
              <a:t>he</a:t>
            </a:r>
            <a:r>
              <a:rPr lang="cs-CZ" sz="4000" dirty="0" smtClean="0"/>
              <a:t> most/ </a:t>
            </a:r>
            <a:r>
              <a:rPr lang="cs-CZ" sz="4000" dirty="0" err="1" smtClean="0"/>
              <a:t>least</a:t>
            </a:r>
            <a:endParaRPr lang="cs-CZ" sz="4000" dirty="0" smtClean="0"/>
          </a:p>
          <a:p>
            <a:pPr>
              <a:buNone/>
            </a:pPr>
            <a:r>
              <a:rPr lang="cs-CZ" sz="4000" dirty="0" smtClean="0"/>
              <a:t>  </a:t>
            </a:r>
            <a:r>
              <a:rPr lang="cs-CZ" sz="4000" dirty="0" err="1" smtClean="0"/>
              <a:t>efficiently</a:t>
            </a:r>
            <a:endParaRPr lang="cs-CZ" sz="4000" dirty="0" smtClean="0"/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best</a:t>
            </a:r>
            <a:endParaRPr lang="cs-CZ" sz="4000" dirty="0" smtClean="0"/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4000" dirty="0" err="1" smtClean="0"/>
              <a:t>t</a:t>
            </a:r>
            <a:r>
              <a:rPr lang="cs-CZ" sz="4000" dirty="0" err="1" smtClean="0"/>
              <a:t>he</a:t>
            </a:r>
            <a:r>
              <a:rPr lang="cs-CZ" sz="4000" dirty="0" smtClean="0"/>
              <a:t> </a:t>
            </a:r>
            <a:r>
              <a:rPr lang="cs-CZ" sz="4000" dirty="0" err="1" smtClean="0"/>
              <a:t>fastest</a:t>
            </a:r>
            <a:endParaRPr lang="cs-CZ" sz="4000" dirty="0" smtClean="0"/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4000" dirty="0" err="1" smtClean="0"/>
              <a:t>t</a:t>
            </a:r>
            <a:r>
              <a:rPr lang="cs-CZ" sz="4000" dirty="0" err="1" smtClean="0"/>
              <a:t>he</a:t>
            </a:r>
            <a:r>
              <a:rPr lang="cs-CZ" sz="4000" dirty="0" smtClean="0"/>
              <a:t> </a:t>
            </a:r>
            <a:r>
              <a:rPr lang="cs-CZ" sz="4000" dirty="0" err="1" smtClean="0"/>
              <a:t>hardest</a:t>
            </a:r>
            <a:endParaRPr lang="cs-CZ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Adverbs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frequency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4000" dirty="0" err="1" smtClean="0"/>
              <a:t>n</a:t>
            </a:r>
            <a:r>
              <a:rPr lang="cs-CZ" sz="4000" dirty="0" err="1" smtClean="0"/>
              <a:t>ever</a:t>
            </a:r>
            <a:endParaRPr lang="cs-CZ" sz="4000" dirty="0" smtClean="0"/>
          </a:p>
          <a:p>
            <a:r>
              <a:rPr lang="cs-CZ" sz="4000" dirty="0" err="1" smtClean="0"/>
              <a:t>h</a:t>
            </a:r>
            <a:r>
              <a:rPr lang="cs-CZ" sz="4000" dirty="0" err="1" smtClean="0"/>
              <a:t>ardly</a:t>
            </a:r>
            <a:r>
              <a:rPr lang="cs-CZ" sz="4000" dirty="0" smtClean="0"/>
              <a:t> </a:t>
            </a:r>
            <a:r>
              <a:rPr lang="cs-CZ" sz="4000" dirty="0" err="1" smtClean="0"/>
              <a:t>ever</a:t>
            </a:r>
            <a:endParaRPr lang="cs-CZ" sz="4000" dirty="0" smtClean="0"/>
          </a:p>
          <a:p>
            <a:r>
              <a:rPr lang="cs-CZ" sz="4000" dirty="0" err="1" smtClean="0"/>
              <a:t>r</a:t>
            </a:r>
            <a:r>
              <a:rPr lang="cs-CZ" sz="4000" dirty="0" err="1" smtClean="0"/>
              <a:t>arely</a:t>
            </a:r>
            <a:r>
              <a:rPr lang="cs-CZ" sz="4000" dirty="0" smtClean="0"/>
              <a:t> </a:t>
            </a:r>
            <a:r>
              <a:rPr lang="cs-CZ" sz="4000" dirty="0" err="1" smtClean="0"/>
              <a:t>ocassionally</a:t>
            </a:r>
            <a:endParaRPr lang="cs-CZ" sz="4000" dirty="0" smtClean="0"/>
          </a:p>
          <a:p>
            <a:r>
              <a:rPr lang="cs-CZ" sz="4000" dirty="0" err="1" smtClean="0"/>
              <a:t>sometimes</a:t>
            </a:r>
            <a:endParaRPr lang="cs-CZ" sz="4000" dirty="0" smtClean="0"/>
          </a:p>
          <a:p>
            <a:r>
              <a:rPr lang="cs-CZ" sz="4000" dirty="0" err="1" smtClean="0"/>
              <a:t>a</a:t>
            </a:r>
            <a:r>
              <a:rPr lang="cs-CZ" sz="4000" dirty="0" err="1" smtClean="0"/>
              <a:t>lways</a:t>
            </a:r>
            <a:endParaRPr lang="cs-CZ" sz="4000" dirty="0" smtClean="0"/>
          </a:p>
          <a:p>
            <a:r>
              <a:rPr lang="cs-CZ" sz="4000" dirty="0" err="1" smtClean="0"/>
              <a:t>o</a:t>
            </a:r>
            <a:r>
              <a:rPr lang="cs-CZ" sz="4000" dirty="0" err="1" smtClean="0"/>
              <a:t>ften</a:t>
            </a:r>
            <a:endParaRPr lang="cs-CZ" sz="4000" dirty="0" smtClean="0"/>
          </a:p>
          <a:p>
            <a:r>
              <a:rPr lang="cs-CZ" sz="4000" dirty="0" err="1" smtClean="0"/>
              <a:t>u</a:t>
            </a:r>
            <a:r>
              <a:rPr lang="cs-CZ" sz="4000" dirty="0" err="1" smtClean="0"/>
              <a:t>sually</a:t>
            </a:r>
            <a:endParaRPr lang="cs-CZ" sz="4000" dirty="0" smtClean="0"/>
          </a:p>
          <a:p>
            <a:r>
              <a:rPr lang="cs-CZ" sz="4000" dirty="0" err="1" smtClean="0"/>
              <a:t>n</a:t>
            </a:r>
            <a:r>
              <a:rPr lang="cs-CZ" sz="4000" dirty="0" err="1" smtClean="0"/>
              <a:t>ormally</a:t>
            </a:r>
            <a:endParaRPr lang="cs-CZ" sz="4000" dirty="0" smtClean="0"/>
          </a:p>
          <a:p>
            <a:r>
              <a:rPr lang="cs-CZ" sz="4000" dirty="0" err="1" smtClean="0"/>
              <a:t>t</a:t>
            </a:r>
            <a:r>
              <a:rPr lang="cs-CZ" sz="4000" dirty="0" err="1" smtClean="0"/>
              <a:t>wice</a:t>
            </a:r>
            <a:endParaRPr lang="cs-CZ" sz="4000" dirty="0" smtClean="0"/>
          </a:p>
          <a:p>
            <a:r>
              <a:rPr lang="cs-CZ" sz="4000" dirty="0" err="1" smtClean="0"/>
              <a:t>o</a:t>
            </a:r>
            <a:r>
              <a:rPr lang="cs-CZ" sz="4000" dirty="0" err="1" smtClean="0"/>
              <a:t>nce</a:t>
            </a:r>
            <a:endParaRPr lang="cs-CZ" sz="4000" dirty="0" smtClean="0"/>
          </a:p>
          <a:p>
            <a:r>
              <a:rPr lang="cs-CZ" sz="4000" dirty="0" err="1" smtClean="0"/>
              <a:t>t</a:t>
            </a:r>
            <a:r>
              <a:rPr lang="cs-CZ" sz="4000" dirty="0" err="1" smtClean="0"/>
              <a:t>hree</a:t>
            </a:r>
            <a:r>
              <a:rPr lang="cs-CZ" sz="4000" dirty="0" smtClean="0"/>
              <a:t> </a:t>
            </a:r>
            <a:r>
              <a:rPr lang="cs-CZ" sz="4000" dirty="0" err="1" smtClean="0"/>
              <a:t>times</a:t>
            </a:r>
            <a:endParaRPr lang="cs-CZ" sz="4000" dirty="0" smtClean="0"/>
          </a:p>
          <a:p>
            <a:r>
              <a:rPr lang="cs-CZ" sz="4000" dirty="0" err="1" smtClean="0"/>
              <a:t>every</a:t>
            </a:r>
            <a:endParaRPr lang="cs-CZ" sz="4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endParaRPr lang="cs-CZ" sz="9600" dirty="0" smtClean="0"/>
          </a:p>
          <a:p>
            <a:endParaRPr lang="cs-CZ" sz="9600" dirty="0" smtClean="0"/>
          </a:p>
          <a:p>
            <a:pPr>
              <a:buNone/>
            </a:pPr>
            <a:r>
              <a:rPr lang="cs-CZ" sz="9600" dirty="0" smtClean="0"/>
              <a:t> </a:t>
            </a:r>
            <a:r>
              <a:rPr lang="cs-CZ" sz="9600" dirty="0" smtClean="0"/>
              <a:t>      </a:t>
            </a:r>
            <a:r>
              <a:rPr lang="cs-CZ" sz="9600" dirty="0" smtClean="0">
                <a:solidFill>
                  <a:srgbClr val="00B0F0"/>
                </a:solidFill>
              </a:rPr>
              <a:t>?</a:t>
            </a:r>
          </a:p>
          <a:p>
            <a:pPr>
              <a:buNone/>
            </a:pPr>
            <a:endParaRPr lang="cs-CZ" sz="40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4000" dirty="0" smtClean="0">
                <a:solidFill>
                  <a:srgbClr val="00B0F0"/>
                </a:solidFill>
              </a:rPr>
              <a:t> Tato příslovce stojí ve větě po slovese </a:t>
            </a:r>
            <a:r>
              <a:rPr lang="cs-CZ" sz="4000" i="1" dirty="0" err="1" smtClean="0"/>
              <a:t>be</a:t>
            </a:r>
            <a:r>
              <a:rPr lang="cs-CZ" sz="4000" i="1" dirty="0" smtClean="0"/>
              <a:t> </a:t>
            </a:r>
            <a:r>
              <a:rPr lang="cs-CZ" sz="4000" dirty="0" smtClean="0">
                <a:solidFill>
                  <a:srgbClr val="00B0F0"/>
                </a:solidFill>
              </a:rPr>
              <a:t>nebo po </a:t>
            </a:r>
            <a:r>
              <a:rPr lang="cs-CZ" sz="4000" dirty="0" smtClean="0"/>
              <a:t>pomocném slovese.</a:t>
            </a:r>
          </a:p>
          <a:p>
            <a:pPr>
              <a:buNone/>
            </a:pPr>
            <a:r>
              <a:rPr lang="cs-CZ" sz="4000" dirty="0" smtClean="0">
                <a:solidFill>
                  <a:srgbClr val="00B0F0"/>
                </a:solidFill>
              </a:rPr>
              <a:t>Příslovce</a:t>
            </a:r>
            <a:r>
              <a:rPr lang="cs-CZ" sz="4000" dirty="0" smtClean="0"/>
              <a:t> </a:t>
            </a:r>
            <a:r>
              <a:rPr lang="cs-CZ" sz="4000" dirty="0" err="1" smtClean="0"/>
              <a:t>once</a:t>
            </a:r>
            <a:r>
              <a:rPr lang="cs-CZ" sz="4000" dirty="0" smtClean="0"/>
              <a:t>, </a:t>
            </a:r>
            <a:r>
              <a:rPr lang="cs-CZ" sz="4000" dirty="0" err="1" smtClean="0"/>
              <a:t>twice</a:t>
            </a:r>
            <a:r>
              <a:rPr lang="cs-CZ" sz="4000" dirty="0" smtClean="0"/>
              <a:t>,…</a:t>
            </a:r>
            <a:r>
              <a:rPr lang="cs-CZ" sz="4000" dirty="0" smtClean="0">
                <a:solidFill>
                  <a:srgbClr val="00B0F0"/>
                </a:solidFill>
              </a:rPr>
              <a:t>stojí většinou na konci věty</a:t>
            </a:r>
            <a:endParaRPr lang="cs-CZ" sz="64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cs-CZ" sz="96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cs-CZ" sz="6400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i="1" dirty="0" smtClean="0"/>
              <a:t>I </a:t>
            </a:r>
            <a:r>
              <a:rPr lang="cs-CZ" sz="4000" i="1" dirty="0" err="1" smtClean="0"/>
              <a:t>work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late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at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office. (</a:t>
            </a:r>
            <a:r>
              <a:rPr lang="cs-CZ" sz="4000" i="1" dirty="0" err="1" smtClean="0"/>
              <a:t>often</a:t>
            </a:r>
            <a:r>
              <a:rPr lang="cs-CZ" sz="4000" i="1" dirty="0" smtClean="0"/>
              <a:t>)</a:t>
            </a:r>
          </a:p>
          <a:p>
            <a:r>
              <a:rPr lang="cs-CZ" sz="4000" i="1" dirty="0" smtClean="0"/>
              <a:t>I </a:t>
            </a:r>
            <a:r>
              <a:rPr lang="cs-CZ" sz="4000" i="1" dirty="0" err="1" smtClean="0"/>
              <a:t>eat</a:t>
            </a:r>
            <a:r>
              <a:rPr lang="cs-CZ" sz="4000" i="1" dirty="0" smtClean="0"/>
              <a:t> a </a:t>
            </a:r>
            <a:r>
              <a:rPr lang="cs-CZ" sz="4000" i="1" dirty="0" err="1" smtClean="0"/>
              <a:t>sandwich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for</a:t>
            </a:r>
            <a:r>
              <a:rPr lang="cs-CZ" sz="4000" i="1" dirty="0" smtClean="0"/>
              <a:t> lunch.(</a:t>
            </a:r>
            <a:r>
              <a:rPr lang="cs-CZ" sz="4000" i="1" dirty="0" err="1" smtClean="0"/>
              <a:t>usually</a:t>
            </a:r>
            <a:r>
              <a:rPr lang="cs-CZ" sz="4000" i="1" dirty="0" smtClean="0"/>
              <a:t>)</a:t>
            </a:r>
          </a:p>
          <a:p>
            <a:r>
              <a:rPr lang="cs-CZ" sz="4000" i="1" dirty="0" smtClean="0"/>
              <a:t>He </a:t>
            </a:r>
            <a:r>
              <a:rPr lang="cs-CZ" sz="4000" i="1" dirty="0" err="1" smtClean="0"/>
              <a:t>is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nervous</a:t>
            </a:r>
            <a:r>
              <a:rPr lang="cs-CZ" sz="4000" i="1" dirty="0" smtClean="0"/>
              <a:t>. ( </a:t>
            </a:r>
            <a:r>
              <a:rPr lang="cs-CZ" sz="4000" i="1" dirty="0" err="1" smtClean="0"/>
              <a:t>sometimes</a:t>
            </a:r>
            <a:r>
              <a:rPr lang="cs-CZ" sz="4000" i="1" dirty="0" smtClean="0"/>
              <a:t>)</a:t>
            </a:r>
          </a:p>
          <a:p>
            <a:r>
              <a:rPr lang="cs-CZ" sz="4000" i="1" dirty="0" smtClean="0"/>
              <a:t>My </a:t>
            </a:r>
            <a:r>
              <a:rPr lang="cs-CZ" sz="4000" i="1" dirty="0" err="1" smtClean="0"/>
              <a:t>teacher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gives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me</a:t>
            </a:r>
            <a:r>
              <a:rPr lang="cs-CZ" sz="4000" i="1" dirty="0" smtClean="0"/>
              <a:t> a lot </a:t>
            </a:r>
            <a:r>
              <a:rPr lang="cs-CZ" sz="4000" i="1" dirty="0" err="1" smtClean="0"/>
              <a:t>of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homework</a:t>
            </a:r>
            <a:r>
              <a:rPr lang="cs-CZ" sz="4000" i="1" dirty="0" smtClean="0"/>
              <a:t>.(</a:t>
            </a:r>
            <a:r>
              <a:rPr lang="cs-CZ" sz="4000" i="1" dirty="0" err="1" smtClean="0"/>
              <a:t>every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day</a:t>
            </a:r>
            <a:r>
              <a:rPr lang="cs-CZ" sz="4000" i="1" dirty="0" smtClean="0"/>
              <a:t>)</a:t>
            </a:r>
          </a:p>
          <a:p>
            <a:r>
              <a:rPr lang="cs-CZ" sz="4000" i="1" dirty="0" err="1" smtClean="0"/>
              <a:t>We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see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our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friends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from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America</a:t>
            </a:r>
            <a:r>
              <a:rPr lang="cs-CZ" sz="4000" i="1" dirty="0" smtClean="0"/>
              <a:t>.(</a:t>
            </a:r>
            <a:r>
              <a:rPr lang="cs-CZ" sz="4000" i="1" dirty="0" err="1" smtClean="0"/>
              <a:t>hardly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ever</a:t>
            </a:r>
            <a:r>
              <a:rPr lang="cs-CZ" sz="4000" i="1" dirty="0" smtClean="0"/>
              <a:t>)</a:t>
            </a:r>
          </a:p>
          <a:p>
            <a:endParaRPr lang="cs-CZ" sz="40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9311759-9CBE-443D-92D1-822756016409}"/>
</file>

<file path=customXml/itemProps2.xml><?xml version="1.0" encoding="utf-8"?>
<ds:datastoreItem xmlns:ds="http://schemas.openxmlformats.org/officeDocument/2006/customXml" ds:itemID="{ED919A3F-650E-41F1-AEE8-64FB23AF66C9}"/>
</file>

<file path=customXml/itemProps3.xml><?xml version="1.0" encoding="utf-8"?>
<ds:datastoreItem xmlns:ds="http://schemas.openxmlformats.org/officeDocument/2006/customXml" ds:itemID="{3CE60235-A52C-455E-8693-7A577AFDB249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79</TotalTime>
  <Words>415</Words>
  <Application>Microsoft Office PowerPoint</Application>
  <PresentationFormat>Předvádění na obrazovce (4:3)</PresentationFormat>
  <Paragraphs>127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Slunovrat</vt:lpstr>
      <vt:lpstr>Motiv sady Office</vt:lpstr>
      <vt:lpstr>Snímek 1</vt:lpstr>
      <vt:lpstr>ADVERBS</vt:lpstr>
      <vt:lpstr>ADJECTIVES   and   ADVERBS</vt:lpstr>
      <vt:lpstr>CHANGING in spelling</vt:lpstr>
      <vt:lpstr>IRREGULAR adverbs</vt:lpstr>
      <vt:lpstr>COMPERATIVE  of adverbs</vt:lpstr>
      <vt:lpstr>SUPERLATIVE of adverbs</vt:lpstr>
      <vt:lpstr>Adverbs of frequency</vt:lpstr>
      <vt:lpstr>PRACTICING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8</cp:revision>
  <dcterms:created xsi:type="dcterms:W3CDTF">2013-06-25T21:10:11Z</dcterms:created>
  <dcterms:modified xsi:type="dcterms:W3CDTF">2013-06-25T22:29:53Z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