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72" r:id="rId3"/>
    <p:sldId id="256" r:id="rId4"/>
    <p:sldId id="268" r:id="rId5"/>
    <p:sldId id="258" r:id="rId6"/>
    <p:sldId id="257" r:id="rId7"/>
    <p:sldId id="259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9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E282D-8281-4202-B080-674E735FCD28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AAA92-5034-459F-8B2F-9E9B91BFA2A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879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D95E21-64F4-45F4-BF27-308B8B821B8B}" type="slidenum">
              <a:rPr lang="cs-CZ" smtClean="0"/>
              <a:pPr/>
              <a:t>15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37ED5-2C6C-4F1D-90FC-4140C80AEE3C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8321-F826-41DE-8CF5-4F5D001AE0D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43108" y="121442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VY_32_INOVACE_10.02_AJ_United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Kingdom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 reálie/ UK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13.11.2012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2285984" y="235743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určen žákům 2.ročníku - mírně pokročilí anglického jazyka k seznámení se s reáliemi anglicky mluvících zemí. Žáci formou prezentace se seznamují s jednotlivými zeměpisnými údaji a  památkami  UK a následně si ověřují znalosti na doplňujících otázkách a aktivitách.</a:t>
            </a:r>
            <a:endParaRPr lang="cs-CZ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SCOTland - edinburgh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-second most visited town in UK</a:t>
            </a:r>
          </a:p>
          <a:p>
            <a:r>
              <a:rPr lang="cs-CZ" sz="2800" dirty="0" smtClean="0"/>
              <a:t>-about 500 000 peoples</a:t>
            </a:r>
          </a:p>
          <a:p>
            <a:r>
              <a:rPr lang="cs-CZ" sz="2800" dirty="0" smtClean="0"/>
              <a:t>-Sean Connery and Tony Blair </a:t>
            </a:r>
            <a:r>
              <a:rPr lang="cs-CZ" sz="2800" dirty="0" err="1" smtClean="0"/>
              <a:t>were</a:t>
            </a:r>
            <a:r>
              <a:rPr lang="cs-CZ" sz="2800" dirty="0" smtClean="0"/>
              <a:t> </a:t>
            </a:r>
            <a:r>
              <a:rPr lang="cs-CZ" sz="2800" dirty="0" err="1" smtClean="0"/>
              <a:t>born</a:t>
            </a:r>
            <a:r>
              <a:rPr lang="cs-CZ" sz="2800" dirty="0" smtClean="0"/>
              <a:t> here</a:t>
            </a:r>
          </a:p>
          <a:p>
            <a:r>
              <a:rPr lang="cs-CZ" sz="2800" dirty="0" err="1" smtClean="0"/>
              <a:t>castle</a:t>
            </a:r>
            <a:r>
              <a:rPr lang="cs-CZ" sz="2800" dirty="0" smtClean="0"/>
              <a:t> (Princes </a:t>
            </a:r>
            <a:r>
              <a:rPr lang="cs-CZ" sz="2800" dirty="0" err="1" smtClean="0"/>
              <a:t>Street</a:t>
            </a:r>
            <a:r>
              <a:rPr lang="cs-CZ" sz="2800" dirty="0" smtClean="0"/>
              <a:t> </a:t>
            </a:r>
            <a:r>
              <a:rPr lang="cs-CZ" sz="2800" dirty="0" err="1" smtClean="0"/>
              <a:t>Gardens</a:t>
            </a:r>
            <a:r>
              <a:rPr lang="cs-CZ" sz="2800" dirty="0" smtClean="0"/>
              <a:t>)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-</a:t>
            </a:r>
          </a:p>
          <a:p>
            <a:endParaRPr lang="cs-CZ" dirty="0"/>
          </a:p>
        </p:txBody>
      </p:sp>
      <p:sp>
        <p:nvSpPr>
          <p:cNvPr id="4" name="TextBox 3"/>
          <p:cNvSpPr txBox="1"/>
          <p:nvPr/>
        </p:nvSpPr>
        <p:spPr>
          <a:xfrm>
            <a:off x="2453188" y="609329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 smtClean="0">
                <a:solidFill>
                  <a:srgbClr val="FF0000"/>
                </a:solidFill>
              </a:rPr>
              <a:t>B</a:t>
            </a:r>
            <a:endParaRPr lang="cs-CZ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Scotland - glasgow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-the </a:t>
            </a:r>
            <a:r>
              <a:rPr lang="cs-CZ" sz="2800" dirty="0" err="1" smtClean="0"/>
              <a:t>biggest</a:t>
            </a:r>
            <a:r>
              <a:rPr lang="cs-CZ" sz="2800" dirty="0" smtClean="0"/>
              <a:t> </a:t>
            </a:r>
            <a:r>
              <a:rPr lang="cs-CZ" sz="2800" dirty="0" err="1" smtClean="0"/>
              <a:t>Scotish</a:t>
            </a:r>
            <a:r>
              <a:rPr lang="cs-CZ" sz="2800" dirty="0" smtClean="0"/>
              <a:t> town and the third biggest city of UK</a:t>
            </a:r>
          </a:p>
          <a:p>
            <a:r>
              <a:rPr lang="cs-CZ" sz="2800" dirty="0" smtClean="0"/>
              <a:t>-important town of business industry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36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Wales - cardiff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052736"/>
            <a:ext cx="7520940" cy="3579849"/>
          </a:xfrm>
        </p:spPr>
        <p:txBody>
          <a:bodyPr/>
          <a:lstStyle/>
          <a:p>
            <a:r>
              <a:rPr lang="cs-CZ" dirty="0" smtClean="0"/>
              <a:t>-</a:t>
            </a:r>
            <a:r>
              <a:rPr lang="cs-CZ" sz="2800" dirty="0" smtClean="0"/>
              <a:t>the biggest town of Wales</a:t>
            </a:r>
          </a:p>
          <a:p>
            <a:r>
              <a:rPr lang="cs-CZ" sz="2800" dirty="0" smtClean="0"/>
              <a:t>-significant economic, intellectual and cultural center</a:t>
            </a:r>
          </a:p>
          <a:p>
            <a:endParaRPr lang="cs-CZ" sz="2800" dirty="0" smtClean="0"/>
          </a:p>
          <a:p>
            <a:endParaRPr lang="cs-CZ" dirty="0"/>
          </a:p>
          <a:p>
            <a:r>
              <a:rPr lang="cs-CZ" dirty="0" smtClean="0"/>
              <a:t>	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30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Ireland - Belfast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7808972" cy="3651857"/>
          </a:xfrm>
        </p:spPr>
        <p:txBody>
          <a:bodyPr/>
          <a:lstStyle/>
          <a:p>
            <a:r>
              <a:rPr lang="cs-CZ" sz="2800" dirty="0" smtClean="0"/>
              <a:t>-the smallest metropolis in the UK (250 000 people)</a:t>
            </a:r>
          </a:p>
          <a:p>
            <a:r>
              <a:rPr lang="cs-CZ" sz="2800" dirty="0" smtClean="0"/>
              <a:t>-shipping and textile industry</a:t>
            </a:r>
          </a:p>
          <a:p>
            <a:r>
              <a:rPr lang="cs-CZ" sz="2800" dirty="0" smtClean="0"/>
              <a:t>-12th </a:t>
            </a:r>
            <a:r>
              <a:rPr lang="cs-CZ" sz="2800" dirty="0" err="1" smtClean="0"/>
              <a:t>century</a:t>
            </a:r>
            <a:r>
              <a:rPr lang="cs-CZ" sz="2800" dirty="0" smtClean="0"/>
              <a:t> – Belfast was battleground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09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Questions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3200" dirty="0" err="1" smtClean="0"/>
              <a:t>Which</a:t>
            </a:r>
            <a:r>
              <a:rPr lang="cs-CZ" sz="3200" dirty="0" smtClean="0"/>
              <a:t> </a:t>
            </a:r>
            <a:r>
              <a:rPr lang="cs-CZ" sz="3200" dirty="0" err="1" smtClean="0"/>
              <a:t>countries</a:t>
            </a:r>
            <a:r>
              <a:rPr lang="cs-CZ" sz="3200" dirty="0" smtClean="0"/>
              <a:t> do </a:t>
            </a:r>
            <a:r>
              <a:rPr lang="cs-CZ" sz="3200" dirty="0" err="1" smtClean="0"/>
              <a:t>form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United</a:t>
            </a:r>
            <a:r>
              <a:rPr lang="cs-CZ" sz="3200" dirty="0" smtClean="0"/>
              <a:t> </a:t>
            </a:r>
            <a:r>
              <a:rPr lang="cs-CZ" sz="3200" dirty="0" err="1" smtClean="0"/>
              <a:t>Kingdom</a:t>
            </a:r>
            <a:r>
              <a:rPr lang="cs-CZ" sz="3200" dirty="0" smtClean="0"/>
              <a:t>?</a:t>
            </a:r>
          </a:p>
          <a:p>
            <a:r>
              <a:rPr lang="cs-CZ" sz="3200" dirty="0" err="1" smtClean="0"/>
              <a:t>Which</a:t>
            </a:r>
            <a:r>
              <a:rPr lang="cs-CZ" sz="3200" dirty="0" smtClean="0"/>
              <a:t> </a:t>
            </a:r>
            <a:r>
              <a:rPr lang="cs-CZ" sz="3200" dirty="0" err="1" smtClean="0"/>
              <a:t>British</a:t>
            </a:r>
            <a:r>
              <a:rPr lang="cs-CZ" sz="3200" dirty="0" smtClean="0"/>
              <a:t> </a:t>
            </a:r>
            <a:r>
              <a:rPr lang="cs-CZ" sz="3200" dirty="0" err="1" smtClean="0"/>
              <a:t>Isles</a:t>
            </a:r>
            <a:r>
              <a:rPr lang="cs-CZ" sz="3200" dirty="0" smtClean="0"/>
              <a:t> do </a:t>
            </a:r>
            <a:r>
              <a:rPr lang="cs-CZ" sz="3200" dirty="0" err="1" smtClean="0"/>
              <a:t>you</a:t>
            </a:r>
            <a:r>
              <a:rPr lang="cs-CZ" sz="3200" dirty="0" smtClean="0"/>
              <a:t> </a:t>
            </a:r>
            <a:r>
              <a:rPr lang="cs-CZ" sz="3200" dirty="0" err="1" smtClean="0"/>
              <a:t>know</a:t>
            </a:r>
            <a:r>
              <a:rPr lang="cs-CZ" sz="3200" dirty="0" smtClean="0"/>
              <a:t>?</a:t>
            </a:r>
          </a:p>
          <a:p>
            <a:r>
              <a:rPr lang="cs-CZ" sz="3200" dirty="0" err="1" smtClean="0"/>
              <a:t>What</a:t>
            </a:r>
            <a:r>
              <a:rPr lang="cs-CZ" sz="3200" dirty="0" smtClean="0"/>
              <a:t> </a:t>
            </a:r>
            <a:r>
              <a:rPr lang="cs-CZ" sz="3200" dirty="0" err="1" smtClean="0"/>
              <a:t>political</a:t>
            </a:r>
            <a:r>
              <a:rPr lang="cs-CZ" sz="3200" dirty="0" smtClean="0"/>
              <a:t> </a:t>
            </a:r>
            <a:r>
              <a:rPr lang="cs-CZ" sz="3200" dirty="0" err="1" smtClean="0"/>
              <a:t>system</a:t>
            </a:r>
            <a:r>
              <a:rPr lang="cs-CZ" sz="3200" dirty="0" smtClean="0"/>
              <a:t> </a:t>
            </a:r>
            <a:r>
              <a:rPr lang="cs-CZ" sz="3200" dirty="0" err="1" smtClean="0"/>
              <a:t>is</a:t>
            </a:r>
            <a:r>
              <a:rPr lang="cs-CZ" sz="3200" dirty="0" smtClean="0"/>
              <a:t> in </a:t>
            </a:r>
            <a:r>
              <a:rPr lang="cs-CZ" sz="3200" dirty="0" err="1" smtClean="0"/>
              <a:t>Britain</a:t>
            </a:r>
            <a:r>
              <a:rPr lang="cs-CZ" sz="3200" dirty="0" smtClean="0"/>
              <a:t>?</a:t>
            </a:r>
          </a:p>
          <a:p>
            <a:r>
              <a:rPr lang="cs-CZ" sz="3200" dirty="0" err="1" smtClean="0"/>
              <a:t>Name</a:t>
            </a:r>
            <a:r>
              <a:rPr lang="cs-CZ" sz="3200" dirty="0" smtClean="0"/>
              <a:t> </a:t>
            </a:r>
            <a:r>
              <a:rPr lang="cs-CZ" sz="3200" dirty="0" err="1" smtClean="0"/>
              <a:t>capital</a:t>
            </a:r>
            <a:r>
              <a:rPr lang="cs-CZ" sz="3200" dirty="0" smtClean="0"/>
              <a:t> </a:t>
            </a:r>
            <a:r>
              <a:rPr lang="cs-CZ" sz="3200" dirty="0" err="1" smtClean="0"/>
              <a:t>cities</a:t>
            </a:r>
            <a:r>
              <a:rPr lang="cs-CZ" sz="3200" dirty="0" smtClean="0"/>
              <a:t> in </a:t>
            </a:r>
            <a:r>
              <a:rPr lang="cs-CZ" sz="3200" dirty="0" err="1" smtClean="0"/>
              <a:t>the</a:t>
            </a:r>
            <a:r>
              <a:rPr lang="cs-CZ" sz="3200" dirty="0" smtClean="0"/>
              <a:t> UK </a:t>
            </a:r>
            <a:r>
              <a:rPr lang="cs-CZ" sz="3200" dirty="0" err="1" smtClean="0"/>
              <a:t>and</a:t>
            </a:r>
            <a:r>
              <a:rPr lang="cs-CZ" sz="3200" dirty="0" smtClean="0"/>
              <a:t> </a:t>
            </a:r>
            <a:r>
              <a:rPr lang="cs-CZ" sz="3200" dirty="0" err="1" smtClean="0"/>
              <a:t>Northern</a:t>
            </a:r>
            <a:r>
              <a:rPr lang="cs-CZ" sz="3200" dirty="0" smtClean="0"/>
              <a:t> </a:t>
            </a:r>
            <a:r>
              <a:rPr lang="cs-CZ" sz="3200" dirty="0" err="1" smtClean="0"/>
              <a:t>Ireland</a:t>
            </a:r>
            <a:r>
              <a:rPr lang="cs-CZ" sz="3200" dirty="0" smtClean="0"/>
              <a:t>. </a:t>
            </a:r>
          </a:p>
          <a:p>
            <a:r>
              <a:rPr lang="cs-CZ" sz="3200" dirty="0" err="1" smtClean="0"/>
              <a:t>Which</a:t>
            </a:r>
            <a:r>
              <a:rPr lang="cs-CZ" sz="3200" dirty="0" smtClean="0"/>
              <a:t> </a:t>
            </a:r>
            <a:r>
              <a:rPr lang="cs-CZ" sz="3200" dirty="0" err="1" smtClean="0"/>
              <a:t>cities</a:t>
            </a:r>
            <a:r>
              <a:rPr lang="cs-CZ" sz="3200" dirty="0" smtClean="0"/>
              <a:t> are </a:t>
            </a:r>
            <a:r>
              <a:rPr lang="cs-CZ" sz="3200" dirty="0" err="1" smtClean="0"/>
              <a:t>the</a:t>
            </a:r>
            <a:r>
              <a:rPr lang="cs-CZ" sz="3200" dirty="0" smtClean="0"/>
              <a:t> most </a:t>
            </a:r>
            <a:r>
              <a:rPr lang="cs-CZ" sz="3200" dirty="0" err="1" smtClean="0"/>
              <a:t>visited</a:t>
            </a:r>
            <a:r>
              <a:rPr lang="cs-CZ" sz="3200" dirty="0" smtClean="0"/>
              <a:t>?</a:t>
            </a:r>
          </a:p>
          <a:p>
            <a:r>
              <a:rPr lang="cs-CZ" sz="3200" dirty="0" err="1" smtClean="0"/>
              <a:t>Which</a:t>
            </a:r>
            <a:r>
              <a:rPr lang="cs-CZ" sz="3200" dirty="0" smtClean="0"/>
              <a:t> </a:t>
            </a:r>
            <a:r>
              <a:rPr lang="cs-CZ" sz="3200" dirty="0" err="1" smtClean="0"/>
              <a:t>places</a:t>
            </a:r>
            <a:r>
              <a:rPr lang="cs-CZ" sz="3200" dirty="0" smtClean="0"/>
              <a:t> </a:t>
            </a:r>
            <a:r>
              <a:rPr lang="cs-CZ" sz="3200" dirty="0" err="1" smtClean="0"/>
              <a:t>would</a:t>
            </a:r>
            <a:r>
              <a:rPr lang="cs-CZ" sz="3200" dirty="0" smtClean="0"/>
              <a:t> </a:t>
            </a:r>
            <a:r>
              <a:rPr lang="cs-CZ" sz="3200" dirty="0" err="1" smtClean="0"/>
              <a:t>you</a:t>
            </a:r>
            <a:r>
              <a:rPr lang="cs-CZ" sz="3200" dirty="0" smtClean="0"/>
              <a:t> </a:t>
            </a:r>
            <a:r>
              <a:rPr lang="cs-CZ" sz="3200" dirty="0" err="1" smtClean="0"/>
              <a:t>like</a:t>
            </a:r>
            <a:r>
              <a:rPr lang="cs-CZ" sz="3200" dirty="0" smtClean="0"/>
              <a:t> to visit? And </a:t>
            </a:r>
            <a:r>
              <a:rPr lang="cs-CZ" sz="3200" dirty="0" err="1" smtClean="0"/>
              <a:t>Why</a:t>
            </a:r>
            <a:r>
              <a:rPr lang="cs-CZ" sz="3200" dirty="0" smtClean="0"/>
              <a:t>?</a:t>
            </a:r>
          </a:p>
          <a:p>
            <a:endParaRPr lang="cs-CZ" sz="1800" dirty="0" smtClean="0"/>
          </a:p>
          <a:p>
            <a:endParaRPr lang="cs-CZ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</a:p>
        </p:txBody>
      </p:sp>
      <p:sp>
        <p:nvSpPr>
          <p:cNvPr id="26627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6628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9" name="TextovéPole 5"/>
          <p:cNvSpPr txBox="1">
            <a:spLocks noChangeArrowheads="1"/>
          </p:cNvSpPr>
          <p:nvPr/>
        </p:nvSpPr>
        <p:spPr bwMode="auto">
          <a:xfrm>
            <a:off x="428625" y="571500"/>
            <a:ext cx="835660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PEPRNÍK, J.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Británie a USA, ilustrované reálie.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1.vyd., Olomouc 2004.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80-7182-182-9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BRENDLOVÁ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S.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Reálie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mluvících zemí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Frauz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Plzeň 1996. ISBN 80-85784-87-4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THE </a:t>
            </a:r>
            <a:r>
              <a:rPr lang="cs-CZ" dirty="0" err="1" smtClean="0"/>
              <a:t>United</a:t>
            </a:r>
            <a:r>
              <a:rPr lang="cs-CZ" dirty="0" smtClean="0"/>
              <a:t> kingdom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Great Britain, Ireland, scotland &amp; Wales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25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uk</a:t>
            </a:r>
            <a:endParaRPr lang="cs-C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7488832" cy="3579849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England</a:t>
            </a:r>
            <a:r>
              <a:rPr lang="cs-CZ" sz="2800" dirty="0" smtClean="0"/>
              <a:t>, </a:t>
            </a:r>
            <a:r>
              <a:rPr lang="cs-CZ" sz="2800" dirty="0" err="1" smtClean="0"/>
              <a:t>Scotland</a:t>
            </a:r>
            <a:r>
              <a:rPr lang="cs-CZ" sz="2800" dirty="0" smtClean="0"/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Wales(Great </a:t>
            </a:r>
            <a:r>
              <a:rPr lang="cs-CZ" sz="2800" dirty="0" err="1" smtClean="0"/>
              <a:t>Britain</a:t>
            </a:r>
            <a:r>
              <a:rPr lang="cs-CZ" sz="2800" dirty="0" smtClean="0"/>
              <a:t>)</a:t>
            </a:r>
          </a:p>
          <a:p>
            <a:r>
              <a:rPr lang="cs-CZ" sz="2800" dirty="0" err="1" smtClean="0"/>
              <a:t>together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</a:t>
            </a:r>
            <a:r>
              <a:rPr lang="cs-CZ" sz="2800" dirty="0" err="1" smtClean="0"/>
              <a:t>Northern</a:t>
            </a:r>
            <a:r>
              <a:rPr lang="cs-CZ" sz="2800" dirty="0" smtClean="0"/>
              <a:t> </a:t>
            </a:r>
            <a:r>
              <a:rPr lang="cs-CZ" sz="2800" dirty="0" err="1" smtClean="0"/>
              <a:t>Ireland</a:t>
            </a:r>
            <a:r>
              <a:rPr lang="cs-CZ" sz="2800" dirty="0" smtClean="0"/>
              <a:t> </a:t>
            </a:r>
            <a:r>
              <a:rPr lang="cs-CZ" sz="2800" dirty="0" err="1" smtClean="0"/>
              <a:t>form</a:t>
            </a:r>
            <a:endParaRPr lang="cs-CZ" sz="2800" dirty="0" smtClean="0"/>
          </a:p>
          <a:p>
            <a:r>
              <a:rPr lang="cs-CZ" sz="2800" dirty="0" smtClean="0"/>
              <a:t>THE UNITED KINGDOM OF GREAT BRITAIN  </a:t>
            </a:r>
          </a:p>
          <a:p>
            <a:r>
              <a:rPr lang="cs-CZ" sz="2800" dirty="0" smtClean="0"/>
              <a:t>AND NORTHERN IRELAND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5911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Geography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Four parts:</a:t>
            </a:r>
            <a:br>
              <a:rPr lang="cs-CZ" sz="2400" dirty="0" smtClean="0"/>
            </a:br>
            <a:r>
              <a:rPr lang="cs-CZ" sz="2400" dirty="0" smtClean="0"/>
              <a:t>	1.England</a:t>
            </a:r>
          </a:p>
          <a:p>
            <a:endParaRPr lang="cs-CZ" sz="2400" dirty="0" smtClean="0"/>
          </a:p>
          <a:p>
            <a:r>
              <a:rPr lang="cs-CZ" sz="2400" dirty="0"/>
              <a:t>	</a:t>
            </a:r>
            <a:r>
              <a:rPr lang="cs-CZ" sz="2400" dirty="0" smtClean="0"/>
              <a:t>	2.Ireland</a:t>
            </a:r>
          </a:p>
          <a:p>
            <a:endParaRPr lang="cs-CZ" sz="2400" dirty="0" smtClean="0"/>
          </a:p>
          <a:p>
            <a:r>
              <a:rPr lang="cs-CZ" sz="2400" dirty="0"/>
              <a:t>	</a:t>
            </a:r>
            <a:r>
              <a:rPr lang="cs-CZ" sz="2400" dirty="0" smtClean="0"/>
              <a:t>	3.Scotland</a:t>
            </a:r>
          </a:p>
          <a:p>
            <a:endParaRPr lang="cs-CZ" sz="2400" dirty="0" smtClean="0"/>
          </a:p>
          <a:p>
            <a:r>
              <a:rPr lang="cs-CZ" sz="2400" dirty="0"/>
              <a:t>	</a:t>
            </a:r>
            <a:r>
              <a:rPr lang="cs-CZ" sz="2400" dirty="0" smtClean="0"/>
              <a:t>	4.Wales</a:t>
            </a:r>
            <a:endParaRPr lang="cs-CZ" sz="2400" dirty="0"/>
          </a:p>
        </p:txBody>
      </p:sp>
      <p:pic>
        <p:nvPicPr>
          <p:cNvPr id="5122" name="Picture 2" descr="C:\Users\Radusz\Desktop\vlajk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284984"/>
            <a:ext cx="1157387" cy="680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Radusz\Desktop\irsko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276872"/>
            <a:ext cx="1136949" cy="7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Radusz\Desktop\anglicka_vlajk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268760"/>
            <a:ext cx="1296144" cy="77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44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United</a:t>
            </a:r>
            <a:r>
              <a:rPr lang="cs-CZ" dirty="0" smtClean="0"/>
              <a:t> kingdom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4083905"/>
          </a:xfrm>
        </p:spPr>
        <p:txBody>
          <a:bodyPr>
            <a:normAutofit/>
          </a:bodyPr>
          <a:lstStyle/>
          <a:p>
            <a:r>
              <a:rPr lang="cs-CZ" sz="2000" dirty="0" smtClean="0"/>
              <a:t>• 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British</a:t>
            </a:r>
            <a:r>
              <a:rPr lang="cs-CZ" sz="2000" dirty="0" smtClean="0"/>
              <a:t> </a:t>
            </a:r>
            <a:r>
              <a:rPr lang="cs-CZ" sz="2000" dirty="0" err="1" smtClean="0"/>
              <a:t>Isles</a:t>
            </a:r>
            <a:r>
              <a:rPr lang="cs-CZ" sz="2000" dirty="0" smtClean="0"/>
              <a:t> – Great </a:t>
            </a:r>
            <a:r>
              <a:rPr lang="cs-CZ" sz="2000" dirty="0" err="1" smtClean="0"/>
              <a:t>Britain</a:t>
            </a:r>
            <a:r>
              <a:rPr lang="cs-CZ" sz="2000" dirty="0" smtClean="0"/>
              <a:t>, </a:t>
            </a:r>
            <a:r>
              <a:rPr lang="cs-CZ" sz="2000" dirty="0" err="1" smtClean="0"/>
              <a:t>Ireland</a:t>
            </a:r>
            <a:r>
              <a:rPr lang="cs-CZ" sz="2000" dirty="0" smtClean="0"/>
              <a:t> </a:t>
            </a:r>
            <a:r>
              <a:rPr lang="cs-CZ" sz="2000" dirty="0" err="1" smtClean="0"/>
              <a:t>and</a:t>
            </a:r>
            <a:r>
              <a:rPr lang="cs-CZ" sz="2000" dirty="0" smtClean="0"/>
              <a:t> more </a:t>
            </a:r>
            <a:r>
              <a:rPr lang="cs-CZ" sz="2000" dirty="0" err="1" smtClean="0"/>
              <a:t>than</a:t>
            </a:r>
            <a:endParaRPr lang="cs-CZ" sz="2000" dirty="0" smtClean="0"/>
          </a:p>
          <a:p>
            <a:r>
              <a:rPr lang="cs-CZ" sz="2000" dirty="0" smtClean="0"/>
              <a:t>     5000 </a:t>
            </a:r>
            <a:r>
              <a:rPr lang="cs-CZ" sz="2000" dirty="0" err="1" smtClean="0"/>
              <a:t>small</a:t>
            </a:r>
            <a:r>
              <a:rPr lang="cs-CZ" sz="2000" dirty="0" smtClean="0"/>
              <a:t> </a:t>
            </a:r>
            <a:r>
              <a:rPr lang="cs-CZ" sz="2000" dirty="0" err="1" smtClean="0"/>
              <a:t>isles</a:t>
            </a:r>
            <a:r>
              <a:rPr lang="cs-CZ" sz="2000" dirty="0" smtClean="0"/>
              <a:t>(</a:t>
            </a:r>
            <a:r>
              <a:rPr lang="cs-CZ" sz="2000" dirty="0" err="1" smtClean="0"/>
              <a:t>Shetlands</a:t>
            </a:r>
            <a:r>
              <a:rPr lang="cs-CZ" sz="2000" dirty="0" smtClean="0"/>
              <a:t>, </a:t>
            </a:r>
            <a:r>
              <a:rPr lang="cs-CZ" sz="2000" dirty="0" err="1" smtClean="0"/>
              <a:t>Orkneys</a:t>
            </a:r>
            <a:r>
              <a:rPr lang="cs-CZ" sz="2000" dirty="0" smtClean="0"/>
              <a:t>, </a:t>
            </a:r>
            <a:r>
              <a:rPr lang="cs-CZ" sz="2000" dirty="0" err="1" smtClean="0"/>
              <a:t>Hebrides</a:t>
            </a:r>
            <a:r>
              <a:rPr lang="cs-CZ" sz="2000" dirty="0" smtClean="0"/>
              <a:t>, Man,…)</a:t>
            </a:r>
          </a:p>
          <a:p>
            <a:r>
              <a:rPr lang="cs-CZ" sz="2000" dirty="0" smtClean="0"/>
              <a:t>•    60 </a:t>
            </a:r>
            <a:r>
              <a:rPr lang="cs-CZ" sz="2000" dirty="0" err="1" smtClean="0"/>
              <a:t>million</a:t>
            </a:r>
            <a:r>
              <a:rPr lang="cs-CZ" sz="2000" dirty="0" smtClean="0"/>
              <a:t> </a:t>
            </a:r>
            <a:r>
              <a:rPr lang="cs-CZ" sz="2000" dirty="0" err="1" smtClean="0"/>
              <a:t>people</a:t>
            </a:r>
            <a:endParaRPr lang="cs-CZ" sz="2000" dirty="0" smtClean="0"/>
          </a:p>
          <a:p>
            <a:r>
              <a:rPr lang="cs-CZ" sz="2000" dirty="0" smtClean="0"/>
              <a:t>•    </a:t>
            </a:r>
            <a:r>
              <a:rPr lang="cs-CZ" sz="2000" dirty="0" err="1" smtClean="0"/>
              <a:t>constitutional</a:t>
            </a:r>
            <a:r>
              <a:rPr lang="cs-CZ" sz="2000" dirty="0" smtClean="0"/>
              <a:t> monarchy </a:t>
            </a:r>
            <a:r>
              <a:rPr lang="cs-CZ" sz="2000" dirty="0" err="1" smtClean="0"/>
              <a:t>with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Queen</a:t>
            </a:r>
            <a:r>
              <a:rPr lang="cs-CZ" sz="2000" dirty="0" smtClean="0"/>
              <a:t> Elizabeth II 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Parliament</a:t>
            </a:r>
            <a:r>
              <a:rPr lang="cs-CZ" sz="2000" dirty="0" smtClean="0"/>
              <a:t>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cs-CZ" sz="2000" dirty="0" err="1" smtClean="0"/>
              <a:t>one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oldest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world</a:t>
            </a:r>
            <a:endParaRPr lang="cs-CZ" sz="2000" dirty="0" smtClean="0"/>
          </a:p>
          <a:p>
            <a:r>
              <a:rPr lang="cs-CZ" sz="2000" dirty="0" smtClean="0"/>
              <a:t>•    London, Glasgow, Liverpool, Manchester are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famous</a:t>
            </a:r>
            <a:r>
              <a:rPr lang="cs-CZ" sz="2000" dirty="0" smtClean="0"/>
              <a:t> </a:t>
            </a:r>
            <a:r>
              <a:rPr lang="cs-CZ" sz="2000" dirty="0" err="1" smtClean="0"/>
              <a:t>towns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Great </a:t>
            </a:r>
            <a:r>
              <a:rPr lang="cs-CZ" sz="2000" dirty="0" err="1" smtClean="0"/>
              <a:t>Britain</a:t>
            </a:r>
            <a:r>
              <a:rPr lang="cs-CZ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err="1" smtClean="0"/>
              <a:t>The</a:t>
            </a:r>
            <a:r>
              <a:rPr lang="cs-CZ" sz="2000" dirty="0" smtClean="0"/>
              <a:t> most </a:t>
            </a:r>
            <a:r>
              <a:rPr lang="cs-CZ" sz="2000" dirty="0" err="1" smtClean="0"/>
              <a:t>visited</a:t>
            </a:r>
            <a:r>
              <a:rPr lang="cs-CZ" sz="2000" dirty="0" smtClean="0"/>
              <a:t> </a:t>
            </a:r>
            <a:r>
              <a:rPr lang="cs-CZ" sz="2000" dirty="0" err="1" smtClean="0"/>
              <a:t>places</a:t>
            </a:r>
            <a:r>
              <a:rPr lang="cs-CZ" sz="2000" dirty="0" smtClean="0"/>
              <a:t>: </a:t>
            </a:r>
            <a:r>
              <a:rPr lang="cs-CZ" sz="2000" dirty="0" err="1" smtClean="0"/>
              <a:t>Stonehenge</a:t>
            </a:r>
            <a:r>
              <a:rPr lang="cs-CZ" sz="2000" dirty="0" smtClean="0"/>
              <a:t>, Canterbury, </a:t>
            </a:r>
            <a:r>
              <a:rPr lang="cs-CZ" sz="2000" dirty="0" err="1" smtClean="0"/>
              <a:t>Stratford</a:t>
            </a:r>
            <a:r>
              <a:rPr lang="cs-CZ" sz="2000" dirty="0" smtClean="0"/>
              <a:t>- </a:t>
            </a:r>
            <a:r>
              <a:rPr lang="cs-CZ" sz="2000" dirty="0" err="1" smtClean="0"/>
              <a:t>upon</a:t>
            </a:r>
            <a:r>
              <a:rPr lang="cs-CZ" sz="2000" dirty="0" smtClean="0"/>
              <a:t>- </a:t>
            </a:r>
            <a:r>
              <a:rPr lang="cs-CZ" sz="2000" dirty="0" err="1" smtClean="0"/>
              <a:t>Avon</a:t>
            </a:r>
            <a:r>
              <a:rPr lang="cs-CZ" sz="2000" dirty="0" smtClean="0"/>
              <a:t>, </a:t>
            </a:r>
            <a:r>
              <a:rPr lang="cs-CZ" sz="2000" dirty="0" err="1" smtClean="0"/>
              <a:t>Lake</a:t>
            </a:r>
            <a:r>
              <a:rPr lang="cs-CZ" sz="2000" dirty="0" smtClean="0"/>
              <a:t> </a:t>
            </a:r>
            <a:r>
              <a:rPr lang="cs-CZ" sz="2000" dirty="0" err="1" smtClean="0"/>
              <a:t>District</a:t>
            </a:r>
            <a:r>
              <a:rPr lang="cs-CZ" sz="2000" dirty="0" smtClean="0"/>
              <a:t>(</a:t>
            </a:r>
            <a:r>
              <a:rPr lang="cs-CZ" sz="2000" dirty="0" err="1" smtClean="0"/>
              <a:t>national</a:t>
            </a:r>
            <a:r>
              <a:rPr lang="cs-CZ" sz="2000" dirty="0" smtClean="0"/>
              <a:t> park),…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08125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Beautiful Cities of England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Birmingham</a:t>
            </a:r>
          </a:p>
          <a:p>
            <a:r>
              <a:rPr lang="cs-CZ" sz="2800" dirty="0" smtClean="0"/>
              <a:t>Manchester</a:t>
            </a:r>
          </a:p>
          <a:p>
            <a:r>
              <a:rPr lang="cs-CZ" sz="2800" dirty="0" smtClean="0"/>
              <a:t>Liverpool</a:t>
            </a:r>
          </a:p>
          <a:p>
            <a:r>
              <a:rPr lang="cs-CZ" sz="2800" dirty="0" smtClean="0"/>
              <a:t>Brighton</a:t>
            </a:r>
          </a:p>
          <a:p>
            <a:r>
              <a:rPr lang="cs-CZ" sz="2800" dirty="0" smtClean="0"/>
              <a:t>Oxford</a:t>
            </a:r>
          </a:p>
          <a:p>
            <a:r>
              <a:rPr lang="cs-CZ" sz="2800" dirty="0" smtClean="0"/>
              <a:t>Cambridge</a:t>
            </a:r>
          </a:p>
          <a:p>
            <a:r>
              <a:rPr lang="cs-CZ" sz="2800" dirty="0" err="1" smtClean="0"/>
              <a:t>Bath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60550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Birmingham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err="1" smtClean="0"/>
              <a:t>Boast</a:t>
            </a:r>
            <a:r>
              <a:rPr lang="cs-CZ" sz="2800" dirty="0" smtClean="0"/>
              <a:t> with a lot of interesting museums and art halls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Birmingham Musem &amp; Art </a:t>
            </a:r>
            <a:r>
              <a:rPr lang="cs-CZ" sz="2800" dirty="0" err="1" smtClean="0"/>
              <a:t>Gallery</a:t>
            </a:r>
            <a:r>
              <a:rPr lang="cs-CZ" sz="2800" dirty="0" smtClean="0"/>
              <a:t>  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err="1" smtClean="0"/>
              <a:t>district</a:t>
            </a:r>
            <a:r>
              <a:rPr lang="cs-CZ" sz="2800" dirty="0" smtClean="0"/>
              <a:t> Bull Ring -</a:t>
            </a:r>
            <a:r>
              <a:rPr lang="cs-CZ" sz="2800" dirty="0" err="1" smtClean="0"/>
              <a:t>church</a:t>
            </a:r>
            <a:r>
              <a:rPr lang="cs-CZ" sz="2800" dirty="0" smtClean="0"/>
              <a:t> st. Martin </a:t>
            </a:r>
          </a:p>
        </p:txBody>
      </p:sp>
    </p:spTree>
    <p:extLst>
      <p:ext uri="{BB962C8B-B14F-4D97-AF65-F5344CB8AC3E}">
        <p14:creationId xmlns:p14="http://schemas.microsoft.com/office/powerpoint/2010/main" val="46837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Manchester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7520940" cy="3579849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800" dirty="0" err="1" smtClean="0"/>
              <a:t>first</a:t>
            </a:r>
            <a:r>
              <a:rPr lang="cs-CZ" sz="2800" dirty="0" smtClean="0"/>
              <a:t> railway station in the world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err="1" smtClean="0"/>
              <a:t>significant</a:t>
            </a:r>
            <a:r>
              <a:rPr lang="cs-CZ" sz="2800" dirty="0" smtClean="0"/>
              <a:t> UNESCO monument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err="1" smtClean="0"/>
              <a:t>known</a:t>
            </a:r>
            <a:r>
              <a:rPr lang="cs-CZ" sz="2800" dirty="0" smtClean="0"/>
              <a:t> for two football clubs</a:t>
            </a:r>
          </a:p>
          <a:p>
            <a:r>
              <a:rPr lang="cs-CZ" sz="2800" dirty="0" smtClean="0"/>
              <a:t>  Manchester 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dirty="0" err="1" smtClean="0"/>
              <a:t>United</a:t>
            </a:r>
            <a:r>
              <a:rPr lang="cs-CZ" sz="2800" dirty="0" smtClean="0"/>
              <a:t> </a:t>
            </a:r>
            <a:r>
              <a:rPr lang="cs-CZ" sz="2800" dirty="0" err="1" smtClean="0"/>
              <a:t>Manchaster</a:t>
            </a:r>
            <a:r>
              <a:rPr lang="cs-CZ" sz="2800" dirty="0" smtClean="0"/>
              <a:t> City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err="1" smtClean="0">
                <a:solidFill>
                  <a:schemeClr val="accent3">
                    <a:lumMod val="75000"/>
                  </a:schemeClr>
                </a:solidFill>
              </a:rPr>
              <a:t>The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3">
                    <a:lumMod val="75000"/>
                  </a:schemeClr>
                </a:solidFill>
              </a:rPr>
              <a:t>capital</a:t>
            </a:r>
            <a:r>
              <a:rPr lang="cs-CZ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3">
                    <a:lumMod val="75000"/>
                  </a:schemeClr>
                </a:solidFill>
              </a:rPr>
              <a:t>cities</a:t>
            </a:r>
            <a:endParaRPr lang="cs-CZ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836712"/>
            <a:ext cx="7520940" cy="3843765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>
                <a:solidFill>
                  <a:srgbClr val="00B0F0"/>
                </a:solidFill>
              </a:rPr>
              <a:t>ENGLAND</a:t>
            </a:r>
          </a:p>
          <a:p>
            <a:r>
              <a:rPr lang="cs-CZ" sz="2800" dirty="0" smtClean="0"/>
              <a:t>London</a:t>
            </a:r>
          </a:p>
          <a:p>
            <a:r>
              <a:rPr lang="cs-CZ" sz="2800" dirty="0" smtClean="0">
                <a:solidFill>
                  <a:schemeClr val="bg2">
                    <a:lumMod val="75000"/>
                  </a:schemeClr>
                </a:solidFill>
              </a:rPr>
              <a:t>SCOTLAND</a:t>
            </a:r>
          </a:p>
          <a:p>
            <a:r>
              <a:rPr lang="cs-CZ" sz="2800" dirty="0" smtClean="0"/>
              <a:t>Edinburgh</a:t>
            </a:r>
            <a:endParaRPr lang="cs-CZ" dirty="0" smtClean="0"/>
          </a:p>
          <a:p>
            <a:r>
              <a:rPr lang="cs-CZ" sz="2800" dirty="0" smtClean="0">
                <a:solidFill>
                  <a:srgbClr val="FF0000"/>
                </a:solidFill>
              </a:rPr>
              <a:t>WALES</a:t>
            </a:r>
          </a:p>
          <a:p>
            <a:r>
              <a:rPr lang="cs-CZ" sz="2800" dirty="0" err="1" smtClean="0"/>
              <a:t>Cardif</a:t>
            </a:r>
            <a:endParaRPr lang="cs-CZ" sz="2800" dirty="0" smtClean="0"/>
          </a:p>
          <a:p>
            <a:r>
              <a:rPr lang="cs-CZ" sz="2800" dirty="0" smtClean="0">
                <a:solidFill>
                  <a:srgbClr val="7030A0"/>
                </a:solidFill>
              </a:rPr>
              <a:t>THE NORTHERN IRELAND</a:t>
            </a:r>
          </a:p>
          <a:p>
            <a:r>
              <a:rPr lang="cs-CZ" sz="2800" dirty="0" smtClean="0"/>
              <a:t>Belfast</a:t>
            </a:r>
          </a:p>
        </p:txBody>
      </p:sp>
    </p:spTree>
    <p:extLst>
      <p:ext uri="{BB962C8B-B14F-4D97-AF65-F5344CB8AC3E}">
        <p14:creationId xmlns:p14="http://schemas.microsoft.com/office/powerpoint/2010/main" val="28718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17844DA-D272-4DA0-9BE5-75693833C80A}"/>
</file>

<file path=customXml/itemProps2.xml><?xml version="1.0" encoding="utf-8"?>
<ds:datastoreItem xmlns:ds="http://schemas.openxmlformats.org/officeDocument/2006/customXml" ds:itemID="{3B902CA5-601B-4280-8CED-2BEF671AB8E1}"/>
</file>

<file path=customXml/itemProps3.xml><?xml version="1.0" encoding="utf-8"?>
<ds:datastoreItem xmlns:ds="http://schemas.openxmlformats.org/officeDocument/2006/customXml" ds:itemID="{97DF00DD-B40F-4A42-B799-ABE1AC055B4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566</Words>
  <Application>Microsoft Office PowerPoint</Application>
  <PresentationFormat>Předvádění na obrazovce (4:3)</PresentationFormat>
  <Paragraphs>107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Angles</vt:lpstr>
      <vt:lpstr>Motiv sady Office</vt:lpstr>
      <vt:lpstr>Prezentace aplikace PowerPoint</vt:lpstr>
      <vt:lpstr>THE United kingdom</vt:lpstr>
      <vt:lpstr>The uk</vt:lpstr>
      <vt:lpstr>Geography</vt:lpstr>
      <vt:lpstr>The United kingdom</vt:lpstr>
      <vt:lpstr>Beautiful Cities of England</vt:lpstr>
      <vt:lpstr>Birmingham</vt:lpstr>
      <vt:lpstr>Manchester</vt:lpstr>
      <vt:lpstr>The capital cities</vt:lpstr>
      <vt:lpstr>SCOTland - edinburgh</vt:lpstr>
      <vt:lpstr>Scotland - glasgow</vt:lpstr>
      <vt:lpstr>Wales - cardiff</vt:lpstr>
      <vt:lpstr>Ireland - Belfast</vt:lpstr>
      <vt:lpstr>Questions: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Ađmin</dc:creator>
  <cp:lastModifiedBy>sborovna2</cp:lastModifiedBy>
  <cp:revision>46</cp:revision>
  <dcterms:created xsi:type="dcterms:W3CDTF">2012-04-24T16:28:04Z</dcterms:created>
  <dcterms:modified xsi:type="dcterms:W3CDTF">2013-05-27T11:14:22Z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