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Default Extension="xml" ContentType="application/xml"/>
  <Override PartName="/ppt/presentation.xml" ContentType="application/vnd.openxmlformats-officedocument.presentationml.presentation.main+xml"/>
  <Override PartName="/ppt/slides/slide10.xml" ContentType="application/vnd.openxmlformats-officedocument.presentationml.slide+xml"/>
  <Override PartName="/ppt/slides/slide4.xml" ContentType="application/vnd.openxmlformats-officedocument.presentationml.slide+xml"/>
  <Override PartName="/ppt/slides/slide11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3.xml" ContentType="application/vnd.openxmlformats-officedocument.presentationml.slide+xml"/>
  <Override PartName="/ppt/slides/slide5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Masters/slideMaster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29.xml" ContentType="application/vnd.openxmlformats-officedocument.presentationml.slideLayout+xml"/>
  <Override PartName="/ppt/notesSlides/notesSlide6.xml" ContentType="application/vnd.openxmlformats-officedocument.presentationml.notesSlide+xml"/>
  <Override PartName="/ppt/slideLayouts/slideLayout28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4.xml" ContentType="application/vnd.openxmlformats-officedocument.theme+xml"/>
  <Override PartName="/ppt/theme/theme3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663" r:id="rId2"/>
    <p:sldMasterId id="2147483675" r:id="rId3"/>
  </p:sldMasterIdLst>
  <p:notesMasterIdLst>
    <p:notesMasterId r:id="rId17"/>
  </p:notesMasterIdLst>
  <p:sldIdLst>
    <p:sldId id="269" r:id="rId4"/>
    <p:sldId id="256" r:id="rId5"/>
    <p:sldId id="257" r:id="rId6"/>
    <p:sldId id="258" r:id="rId7"/>
    <p:sldId id="259" r:id="rId8"/>
    <p:sldId id="260" r:id="rId9"/>
    <p:sldId id="261" r:id="rId10"/>
    <p:sldId id="262" r:id="rId11"/>
    <p:sldId id="264" r:id="rId12"/>
    <p:sldId id="265" r:id="rId13"/>
    <p:sldId id="266" r:id="rId14"/>
    <p:sldId id="267" r:id="rId15"/>
    <p:sldId id="271" r:id="rId16"/>
  </p:sldIdLst>
  <p:sldSz cx="10080625" cy="7559675"/>
  <p:notesSz cx="7559675" cy="10691813"/>
  <p:defaultTextStyle>
    <a:defPPr>
      <a:defRPr lang="en-GB"/>
    </a:defPPr>
    <a:lvl1pPr algn="l" defTabSz="447675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41363" indent="-284163" algn="l" defTabSz="447675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141413" indent="-227013" algn="l" defTabSz="447675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598613" indent="-227013" algn="l" defTabSz="447675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055813" indent="-227013" algn="l" defTabSz="447675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0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312" y="606"/>
      </p:cViewPr>
      <p:guideLst>
        <p:guide orient="horz" pos="2161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customXml" Target="../customXml/item3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customXml" Target="../customXml/item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312863" y="1027113"/>
            <a:ext cx="4932362" cy="369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3074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1169988" y="5086350"/>
            <a:ext cx="5224462" cy="41052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cs-CZ" noProof="0" smtClean="0"/>
          </a:p>
        </p:txBody>
      </p:sp>
    </p:spTree>
    <p:extLst>
      <p:ext uri="{BB962C8B-B14F-4D97-AF65-F5344CB8AC3E}">
        <p14:creationId xmlns:p14="http://schemas.microsoft.com/office/powerpoint/2010/main" xmlns="" val="28342531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76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76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76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76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76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4815" algn="l" defTabSz="91392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1778" algn="l" defTabSz="91392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8741" algn="l" defTabSz="91392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5704" algn="l" defTabSz="91392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8435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cs-CZ" smtClean="0">
              <a:latin typeface="Times New Roman" pitchFamily="18" charset="0"/>
            </a:endParaRPr>
          </a:p>
        </p:txBody>
      </p:sp>
      <p:sp>
        <p:nvSpPr>
          <p:cNvPr id="29700" name="Zástupný symbol pro číslo snímku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4281488" y="10155238"/>
            <a:ext cx="3276600" cy="534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287" tIns="52144" rIns="104287" bIns="52144"/>
          <a:lstStyle>
            <a:lvl1pPr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fld id="{6E57A043-96EF-4234-878F-AA4824813757}" type="slidenum">
              <a:rPr lang="cs-CZ"/>
              <a:pPr eaLnBrk="1"/>
              <a:t>13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10845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10845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10845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8" cy="1931987"/>
          </a:xfrm>
        </p:spPr>
        <p:txBody>
          <a:bodyPr/>
          <a:lstStyle>
            <a:lvl1pPr marL="0" indent="0" algn="ctr">
              <a:buNone/>
              <a:defRPr/>
            </a:lvl1pPr>
            <a:lvl2pPr marL="457058" indent="0" algn="ctr">
              <a:buNone/>
              <a:defRPr/>
            </a:lvl2pPr>
            <a:lvl3pPr marL="914115" indent="0" algn="ctr">
              <a:buNone/>
              <a:defRPr/>
            </a:lvl3pPr>
            <a:lvl4pPr marL="1371173" indent="0" algn="ctr">
              <a:buNone/>
              <a:defRPr/>
            </a:lvl4pPr>
            <a:lvl5pPr marL="1828231" indent="0" algn="ctr">
              <a:buNone/>
              <a:defRPr/>
            </a:lvl5pPr>
            <a:lvl6pPr marL="2285289" indent="0" algn="ctr">
              <a:buNone/>
              <a:defRPr/>
            </a:lvl6pPr>
            <a:lvl7pPr marL="2742347" indent="0" algn="ctr">
              <a:buNone/>
              <a:defRPr/>
            </a:lvl7pPr>
            <a:lvl8pPr marL="3199405" indent="0" algn="ctr">
              <a:buNone/>
              <a:defRPr/>
            </a:lvl8pPr>
            <a:lvl9pPr marL="3656462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884760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73157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19963" y="282575"/>
            <a:ext cx="2192338" cy="66167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741363" y="282575"/>
            <a:ext cx="6426200" cy="66167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4452066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Nadpis, klipart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41366" y="282575"/>
            <a:ext cx="8607425" cy="126047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klipart 2"/>
          <p:cNvSpPr>
            <a:spLocks noGrp="1"/>
          </p:cNvSpPr>
          <p:nvPr>
            <p:ph type="clipArt" sz="half" idx="1"/>
          </p:nvPr>
        </p:nvSpPr>
        <p:spPr>
          <a:xfrm>
            <a:off x="741366" y="1963741"/>
            <a:ext cx="4308475" cy="4935537"/>
          </a:xfrm>
        </p:spPr>
        <p:txBody>
          <a:bodyPr/>
          <a:lstStyle/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202237" y="1963741"/>
            <a:ext cx="4310063" cy="4935537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5590499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Nadpis, text a klip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41366" y="282575"/>
            <a:ext cx="8607425" cy="126047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741366" y="1963741"/>
            <a:ext cx="4308475" cy="4935537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klipart 3"/>
          <p:cNvSpPr>
            <a:spLocks noGrp="1"/>
          </p:cNvSpPr>
          <p:nvPr>
            <p:ph type="clipArt" sz="half" idx="2"/>
          </p:nvPr>
        </p:nvSpPr>
        <p:spPr>
          <a:xfrm>
            <a:off x="5202237" y="1963741"/>
            <a:ext cx="4310063" cy="4935537"/>
          </a:xfrm>
        </p:spPr>
        <p:txBody>
          <a:bodyPr/>
          <a:lstStyle/>
          <a:p>
            <a:pPr lvl="0"/>
            <a:endParaRPr lang="cs-CZ" noProof="0" smtClean="0"/>
          </a:p>
        </p:txBody>
      </p:sp>
    </p:spTree>
    <p:extLst>
      <p:ext uri="{BB962C8B-B14F-4D97-AF65-F5344CB8AC3E}">
        <p14:creationId xmlns:p14="http://schemas.microsoft.com/office/powerpoint/2010/main" xmlns="" val="1566512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6047" y="2348403"/>
            <a:ext cx="8568531" cy="162043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12094" y="4283818"/>
            <a:ext cx="7056438" cy="193191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37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4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48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8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2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59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296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126778-A024-4D92-878A-4CAFEDEB22ED}" type="datetimeFigureOut">
              <a:rPr lang="cs-CZ"/>
              <a:pPr>
                <a:defRPr/>
              </a:pPr>
              <a:t>22.6.2013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746DD4-0828-49A8-95C3-7F657788C41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086472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EDF257-864C-4A57-9763-DB42D17060F6}" type="datetimeFigureOut">
              <a:rPr lang="cs-CZ"/>
              <a:pPr>
                <a:defRPr/>
              </a:pPr>
              <a:t>22.6.2013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ECC4C3-1F7C-4D1E-9840-4D0A89AEC78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0870360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96300" y="4857797"/>
            <a:ext cx="8568531" cy="1501435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96300" y="3204119"/>
            <a:ext cx="8568531" cy="1653678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371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0742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111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201484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51855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302226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52597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402968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BCC6A1-F4E0-4101-8429-4115FD2409BB}" type="datetimeFigureOut">
              <a:rPr lang="cs-CZ"/>
              <a:pPr>
                <a:defRPr/>
              </a:pPr>
              <a:t>22.6.2013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BEC8CE-D405-40D2-B29E-BFE74BBE664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7567339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04031" y="1763928"/>
            <a:ext cx="4452276" cy="4989036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124318" y="1763928"/>
            <a:ext cx="4452276" cy="4989036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11FA4A-7EB8-4930-8BDF-2F7493FBE838}" type="datetimeFigureOut">
              <a:rPr lang="cs-CZ"/>
              <a:pPr>
                <a:defRPr/>
              </a:pPr>
              <a:t>22.6.2013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CF17A5-14A1-429E-9A87-FA5841C30A5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2571095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04031" y="1692179"/>
            <a:ext cx="4454027" cy="705219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3710" indent="0">
              <a:buNone/>
              <a:defRPr sz="2200" b="1"/>
            </a:lvl2pPr>
            <a:lvl3pPr marL="1007421" indent="0">
              <a:buNone/>
              <a:defRPr sz="2000" b="1"/>
            </a:lvl3pPr>
            <a:lvl4pPr marL="1511132" indent="0">
              <a:buNone/>
              <a:defRPr sz="1800" b="1"/>
            </a:lvl4pPr>
            <a:lvl5pPr marL="2014841" indent="0">
              <a:buNone/>
              <a:defRPr sz="1800" b="1"/>
            </a:lvl5pPr>
            <a:lvl6pPr marL="2518552" indent="0">
              <a:buNone/>
              <a:defRPr sz="1800" b="1"/>
            </a:lvl6pPr>
            <a:lvl7pPr marL="3022262" indent="0">
              <a:buNone/>
              <a:defRPr sz="1800" b="1"/>
            </a:lvl7pPr>
            <a:lvl8pPr marL="3525971" indent="0">
              <a:buNone/>
              <a:defRPr sz="1800" b="1"/>
            </a:lvl8pPr>
            <a:lvl9pPr marL="4029683" indent="0">
              <a:buNone/>
              <a:defRPr sz="18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04031" y="2397397"/>
            <a:ext cx="4454027" cy="43555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120818" y="1692179"/>
            <a:ext cx="4455776" cy="705219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3710" indent="0">
              <a:buNone/>
              <a:defRPr sz="2200" b="1"/>
            </a:lvl2pPr>
            <a:lvl3pPr marL="1007421" indent="0">
              <a:buNone/>
              <a:defRPr sz="2000" b="1"/>
            </a:lvl3pPr>
            <a:lvl4pPr marL="1511132" indent="0">
              <a:buNone/>
              <a:defRPr sz="1800" b="1"/>
            </a:lvl4pPr>
            <a:lvl5pPr marL="2014841" indent="0">
              <a:buNone/>
              <a:defRPr sz="1800" b="1"/>
            </a:lvl5pPr>
            <a:lvl6pPr marL="2518552" indent="0">
              <a:buNone/>
              <a:defRPr sz="1800" b="1"/>
            </a:lvl6pPr>
            <a:lvl7pPr marL="3022262" indent="0">
              <a:buNone/>
              <a:defRPr sz="1800" b="1"/>
            </a:lvl7pPr>
            <a:lvl8pPr marL="3525971" indent="0">
              <a:buNone/>
              <a:defRPr sz="1800" b="1"/>
            </a:lvl8pPr>
            <a:lvl9pPr marL="4029683" indent="0">
              <a:buNone/>
              <a:defRPr sz="18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120818" y="2397397"/>
            <a:ext cx="4455776" cy="43555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1FA321-0B58-4D9D-80C5-6D960628F2D3}" type="datetimeFigureOut">
              <a:rPr lang="cs-CZ"/>
              <a:pPr>
                <a:defRPr/>
              </a:pPr>
              <a:t>22.6.2013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EFAF9B-EB7B-49DC-A168-C0866FC7D42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7438948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2156C8-EF10-4C64-A23C-B64C85E8C288}" type="datetimeFigureOut">
              <a:rPr lang="cs-CZ"/>
              <a:pPr>
                <a:defRPr/>
              </a:pPr>
              <a:t>22.6.2013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1D503B-6184-4BB8-9E7F-983E5078EE9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969788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5470440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45C454-A8D2-4108-B818-5527433872D4}" type="datetimeFigureOut">
              <a:rPr lang="cs-CZ"/>
              <a:pPr>
                <a:defRPr/>
              </a:pPr>
              <a:t>22.6.2013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631C0-6C50-4051-ACF2-C78001295F5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3600242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4034" y="300987"/>
            <a:ext cx="3316456" cy="1280945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41249" y="300993"/>
            <a:ext cx="5635349" cy="6451973"/>
          </a:xfrm>
        </p:spPr>
        <p:txBody>
          <a:bodyPr/>
          <a:lstStyle>
            <a:lvl1pPr>
              <a:defRPr sz="35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04034" y="1581937"/>
            <a:ext cx="3316456" cy="5171028"/>
          </a:xfrm>
        </p:spPr>
        <p:txBody>
          <a:bodyPr/>
          <a:lstStyle>
            <a:lvl1pPr marL="0" indent="0">
              <a:buNone/>
              <a:defRPr sz="1500"/>
            </a:lvl1pPr>
            <a:lvl2pPr marL="503710" indent="0">
              <a:buNone/>
              <a:defRPr sz="1300"/>
            </a:lvl2pPr>
            <a:lvl3pPr marL="1007421" indent="0">
              <a:buNone/>
              <a:defRPr sz="1100"/>
            </a:lvl3pPr>
            <a:lvl4pPr marL="1511132" indent="0">
              <a:buNone/>
              <a:defRPr sz="1000"/>
            </a:lvl4pPr>
            <a:lvl5pPr marL="2014841" indent="0">
              <a:buNone/>
              <a:defRPr sz="1000"/>
            </a:lvl5pPr>
            <a:lvl6pPr marL="2518552" indent="0">
              <a:buNone/>
              <a:defRPr sz="1000"/>
            </a:lvl6pPr>
            <a:lvl7pPr marL="3022262" indent="0">
              <a:buNone/>
              <a:defRPr sz="1000"/>
            </a:lvl7pPr>
            <a:lvl8pPr marL="3525971" indent="0">
              <a:buNone/>
              <a:defRPr sz="1000"/>
            </a:lvl8pPr>
            <a:lvl9pPr marL="4029683" indent="0">
              <a:buNone/>
              <a:defRPr sz="1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D85584-BB2B-4DF6-AFE5-17DF2826A614}" type="datetimeFigureOut">
              <a:rPr lang="cs-CZ"/>
              <a:pPr>
                <a:defRPr/>
              </a:pPr>
              <a:t>22.6.2013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FE022-B1BD-456B-A416-D861D344CD8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0465923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75873" y="5291772"/>
            <a:ext cx="6048375" cy="624724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975873" y="675471"/>
            <a:ext cx="6048375" cy="4535805"/>
          </a:xfrm>
        </p:spPr>
        <p:txBody>
          <a:bodyPr rtlCol="0">
            <a:normAutofit/>
          </a:bodyPr>
          <a:lstStyle>
            <a:lvl1pPr marL="0" indent="0">
              <a:buNone/>
              <a:defRPr sz="3500"/>
            </a:lvl1pPr>
            <a:lvl2pPr marL="503710" indent="0">
              <a:buNone/>
              <a:defRPr sz="3100"/>
            </a:lvl2pPr>
            <a:lvl3pPr marL="1007421" indent="0">
              <a:buNone/>
              <a:defRPr sz="2600"/>
            </a:lvl3pPr>
            <a:lvl4pPr marL="1511132" indent="0">
              <a:buNone/>
              <a:defRPr sz="2200"/>
            </a:lvl4pPr>
            <a:lvl5pPr marL="2014841" indent="0">
              <a:buNone/>
              <a:defRPr sz="2200"/>
            </a:lvl5pPr>
            <a:lvl6pPr marL="2518552" indent="0">
              <a:buNone/>
              <a:defRPr sz="2200"/>
            </a:lvl6pPr>
            <a:lvl7pPr marL="3022262" indent="0">
              <a:buNone/>
              <a:defRPr sz="2200"/>
            </a:lvl7pPr>
            <a:lvl8pPr marL="3525971" indent="0">
              <a:buNone/>
              <a:defRPr sz="2200"/>
            </a:lvl8pPr>
            <a:lvl9pPr marL="4029683" indent="0">
              <a:buNone/>
              <a:defRPr sz="22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975873" y="5916496"/>
            <a:ext cx="6048375" cy="887211"/>
          </a:xfrm>
        </p:spPr>
        <p:txBody>
          <a:bodyPr/>
          <a:lstStyle>
            <a:lvl1pPr marL="0" indent="0">
              <a:buNone/>
              <a:defRPr sz="1500"/>
            </a:lvl1pPr>
            <a:lvl2pPr marL="503710" indent="0">
              <a:buNone/>
              <a:defRPr sz="1300"/>
            </a:lvl2pPr>
            <a:lvl3pPr marL="1007421" indent="0">
              <a:buNone/>
              <a:defRPr sz="1100"/>
            </a:lvl3pPr>
            <a:lvl4pPr marL="1511132" indent="0">
              <a:buNone/>
              <a:defRPr sz="1000"/>
            </a:lvl4pPr>
            <a:lvl5pPr marL="2014841" indent="0">
              <a:buNone/>
              <a:defRPr sz="1000"/>
            </a:lvl5pPr>
            <a:lvl6pPr marL="2518552" indent="0">
              <a:buNone/>
              <a:defRPr sz="1000"/>
            </a:lvl6pPr>
            <a:lvl7pPr marL="3022262" indent="0">
              <a:buNone/>
              <a:defRPr sz="1000"/>
            </a:lvl7pPr>
            <a:lvl8pPr marL="3525971" indent="0">
              <a:buNone/>
              <a:defRPr sz="1000"/>
            </a:lvl8pPr>
            <a:lvl9pPr marL="4029683" indent="0">
              <a:buNone/>
              <a:defRPr sz="1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3C722D-227B-42B6-8E55-E0F97CD66A44}" type="datetimeFigureOut">
              <a:rPr lang="cs-CZ"/>
              <a:pPr>
                <a:defRPr/>
              </a:pPr>
              <a:t>22.6.2013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B4AE1A-79AC-44D0-8AA5-53A9CF32DC1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5264964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546D67-C2F7-4AF2-BCD7-E8A1237CAC71}" type="datetimeFigureOut">
              <a:rPr lang="cs-CZ"/>
              <a:pPr>
                <a:defRPr/>
              </a:pPr>
              <a:t>22.6.2013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31EC51-509F-405C-9DB6-709D4598366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03822472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08454" y="302743"/>
            <a:ext cx="2268141" cy="6450223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04031" y="302743"/>
            <a:ext cx="6636411" cy="6450223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BF5B76-5F20-4192-95F8-AC3DF93B686B}" type="datetimeFigureOut">
              <a:rPr lang="cs-CZ"/>
              <a:pPr>
                <a:defRPr/>
              </a:pPr>
              <a:t>22.6.2013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62CD45-A526-4A2D-8DF2-738D101E78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30344706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6047" y="2348403"/>
            <a:ext cx="8568531" cy="162043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12094" y="4283818"/>
            <a:ext cx="7056438" cy="193191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36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3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0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46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82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1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56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292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9E46A6-D5CA-41A2-BF0B-8746B1A60B2C}" type="datetimeFigureOut">
              <a:rPr lang="cs-CZ"/>
              <a:pPr>
                <a:defRPr/>
              </a:pPr>
              <a:t>22.6.2013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3204E1-83E0-411D-B232-8EDD7A33CCB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27787575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140CF2-6749-4E1F-AFC1-0ADDBAA7E525}" type="datetimeFigureOut">
              <a:rPr lang="cs-CZ"/>
              <a:pPr>
                <a:defRPr/>
              </a:pPr>
              <a:t>22.6.2013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74C8C-D07F-4C3B-B827-41013ABB52E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64702423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96300" y="4857799"/>
            <a:ext cx="8568531" cy="1501435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96300" y="3204119"/>
            <a:ext cx="8568531" cy="1653678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3657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0731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1097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20146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51829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302194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52560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402926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479827-A8A4-41B8-809F-F1800A7EC10A}" type="datetimeFigureOut">
              <a:rPr lang="cs-CZ"/>
              <a:pPr>
                <a:defRPr/>
              </a:pPr>
              <a:t>22.6.2013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C89AAD-4EC5-4E26-B996-6199FC5F8E4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31047026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04031" y="1763928"/>
            <a:ext cx="4452276" cy="4989036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124318" y="1763928"/>
            <a:ext cx="4452276" cy="4989036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FFB6B5-62E6-4905-ABE0-5D5243DA3512}" type="datetimeFigureOut">
              <a:rPr lang="cs-CZ"/>
              <a:pPr>
                <a:defRPr/>
              </a:pPr>
              <a:t>22.6.2013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EC23DC-31F1-4C48-9513-D99B3A71C62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85491982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04031" y="1692179"/>
            <a:ext cx="4454027" cy="705219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3657" indent="0">
              <a:buNone/>
              <a:defRPr sz="2200" b="1"/>
            </a:lvl2pPr>
            <a:lvl3pPr marL="1007317" indent="0">
              <a:buNone/>
              <a:defRPr sz="2000" b="1"/>
            </a:lvl3pPr>
            <a:lvl4pPr marL="1510976" indent="0">
              <a:buNone/>
              <a:defRPr sz="1800" b="1"/>
            </a:lvl4pPr>
            <a:lvl5pPr marL="2014632" indent="0">
              <a:buNone/>
              <a:defRPr sz="1800" b="1"/>
            </a:lvl5pPr>
            <a:lvl6pPr marL="2518291" indent="0">
              <a:buNone/>
              <a:defRPr sz="1800" b="1"/>
            </a:lvl6pPr>
            <a:lvl7pPr marL="3021949" indent="0">
              <a:buNone/>
              <a:defRPr sz="1800" b="1"/>
            </a:lvl7pPr>
            <a:lvl8pPr marL="3525605" indent="0">
              <a:buNone/>
              <a:defRPr sz="1800" b="1"/>
            </a:lvl8pPr>
            <a:lvl9pPr marL="4029265" indent="0">
              <a:buNone/>
              <a:defRPr sz="18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04031" y="2397397"/>
            <a:ext cx="4454027" cy="43555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120818" y="1692179"/>
            <a:ext cx="4455776" cy="705219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3657" indent="0">
              <a:buNone/>
              <a:defRPr sz="2200" b="1"/>
            </a:lvl2pPr>
            <a:lvl3pPr marL="1007317" indent="0">
              <a:buNone/>
              <a:defRPr sz="2000" b="1"/>
            </a:lvl3pPr>
            <a:lvl4pPr marL="1510976" indent="0">
              <a:buNone/>
              <a:defRPr sz="1800" b="1"/>
            </a:lvl4pPr>
            <a:lvl5pPr marL="2014632" indent="0">
              <a:buNone/>
              <a:defRPr sz="1800" b="1"/>
            </a:lvl5pPr>
            <a:lvl6pPr marL="2518291" indent="0">
              <a:buNone/>
              <a:defRPr sz="1800" b="1"/>
            </a:lvl6pPr>
            <a:lvl7pPr marL="3021949" indent="0">
              <a:buNone/>
              <a:defRPr sz="1800" b="1"/>
            </a:lvl7pPr>
            <a:lvl8pPr marL="3525605" indent="0">
              <a:buNone/>
              <a:defRPr sz="1800" b="1"/>
            </a:lvl8pPr>
            <a:lvl9pPr marL="4029265" indent="0">
              <a:buNone/>
              <a:defRPr sz="18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120818" y="2397397"/>
            <a:ext cx="4455776" cy="43555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BC70D-80F3-4544-97FD-60F7B2A7EBE6}" type="datetimeFigureOut">
              <a:rPr lang="cs-CZ"/>
              <a:pPr>
                <a:defRPr/>
              </a:pPr>
              <a:t>22.6.2013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1CDE1B-9B23-404C-A4B2-3D5FD0775F6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929665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96925" y="4857753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058" indent="0">
              <a:buNone/>
              <a:defRPr sz="1800"/>
            </a:lvl2pPr>
            <a:lvl3pPr marL="914115" indent="0">
              <a:buNone/>
              <a:defRPr sz="1700"/>
            </a:lvl3pPr>
            <a:lvl4pPr marL="1371173" indent="0">
              <a:buNone/>
              <a:defRPr sz="1400"/>
            </a:lvl4pPr>
            <a:lvl5pPr marL="1828231" indent="0">
              <a:buNone/>
              <a:defRPr sz="1400"/>
            </a:lvl5pPr>
            <a:lvl6pPr marL="2285289" indent="0">
              <a:buNone/>
              <a:defRPr sz="1400"/>
            </a:lvl6pPr>
            <a:lvl7pPr marL="2742347" indent="0">
              <a:buNone/>
              <a:defRPr sz="1400"/>
            </a:lvl7pPr>
            <a:lvl8pPr marL="3199405" indent="0">
              <a:buNone/>
              <a:defRPr sz="1400"/>
            </a:lvl8pPr>
            <a:lvl9pPr marL="3656462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xmlns="" val="349961293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FBB94D-3DE9-4F42-8A38-F5C26226B93C}" type="datetimeFigureOut">
              <a:rPr lang="cs-CZ"/>
              <a:pPr>
                <a:defRPr/>
              </a:pPr>
              <a:t>22.6.2013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20530F-A389-4065-A43D-F892957CE5A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30349212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475073-C9E6-49D1-BD87-ED0ED5F382AD}" type="datetimeFigureOut">
              <a:rPr lang="cs-CZ"/>
              <a:pPr>
                <a:defRPr/>
              </a:pPr>
              <a:t>22.6.2013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AC1A7A-AA8D-439E-8A75-A0AC8F680ED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77147476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4034" y="300987"/>
            <a:ext cx="3316456" cy="1280945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41249" y="300994"/>
            <a:ext cx="5635349" cy="6451973"/>
          </a:xfrm>
        </p:spPr>
        <p:txBody>
          <a:bodyPr/>
          <a:lstStyle>
            <a:lvl1pPr>
              <a:defRPr sz="35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04034" y="1581937"/>
            <a:ext cx="3316456" cy="5171028"/>
          </a:xfrm>
        </p:spPr>
        <p:txBody>
          <a:bodyPr/>
          <a:lstStyle>
            <a:lvl1pPr marL="0" indent="0">
              <a:buNone/>
              <a:defRPr sz="1500"/>
            </a:lvl1pPr>
            <a:lvl2pPr marL="503657" indent="0">
              <a:buNone/>
              <a:defRPr sz="1300"/>
            </a:lvl2pPr>
            <a:lvl3pPr marL="1007317" indent="0">
              <a:buNone/>
              <a:defRPr sz="1100"/>
            </a:lvl3pPr>
            <a:lvl4pPr marL="1510976" indent="0">
              <a:buNone/>
              <a:defRPr sz="1000"/>
            </a:lvl4pPr>
            <a:lvl5pPr marL="2014632" indent="0">
              <a:buNone/>
              <a:defRPr sz="1000"/>
            </a:lvl5pPr>
            <a:lvl6pPr marL="2518291" indent="0">
              <a:buNone/>
              <a:defRPr sz="1000"/>
            </a:lvl6pPr>
            <a:lvl7pPr marL="3021949" indent="0">
              <a:buNone/>
              <a:defRPr sz="1000"/>
            </a:lvl7pPr>
            <a:lvl8pPr marL="3525605" indent="0">
              <a:buNone/>
              <a:defRPr sz="1000"/>
            </a:lvl8pPr>
            <a:lvl9pPr marL="4029265" indent="0">
              <a:buNone/>
              <a:defRPr sz="1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1C0FBA-0279-412C-BC37-8F3F381031D9}" type="datetimeFigureOut">
              <a:rPr lang="cs-CZ"/>
              <a:pPr>
                <a:defRPr/>
              </a:pPr>
              <a:t>22.6.2013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D03B1-2B0D-4A16-B1C7-DEDB745C93E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70163904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75873" y="5291772"/>
            <a:ext cx="6048375" cy="624724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975873" y="675471"/>
            <a:ext cx="6048375" cy="4535805"/>
          </a:xfrm>
        </p:spPr>
        <p:txBody>
          <a:bodyPr rtlCol="0">
            <a:normAutofit/>
          </a:bodyPr>
          <a:lstStyle>
            <a:lvl1pPr marL="0" indent="0">
              <a:buNone/>
              <a:defRPr sz="3500"/>
            </a:lvl1pPr>
            <a:lvl2pPr marL="503657" indent="0">
              <a:buNone/>
              <a:defRPr sz="3100"/>
            </a:lvl2pPr>
            <a:lvl3pPr marL="1007317" indent="0">
              <a:buNone/>
              <a:defRPr sz="2600"/>
            </a:lvl3pPr>
            <a:lvl4pPr marL="1510976" indent="0">
              <a:buNone/>
              <a:defRPr sz="2200"/>
            </a:lvl4pPr>
            <a:lvl5pPr marL="2014632" indent="0">
              <a:buNone/>
              <a:defRPr sz="2200"/>
            </a:lvl5pPr>
            <a:lvl6pPr marL="2518291" indent="0">
              <a:buNone/>
              <a:defRPr sz="2200"/>
            </a:lvl6pPr>
            <a:lvl7pPr marL="3021949" indent="0">
              <a:buNone/>
              <a:defRPr sz="2200"/>
            </a:lvl7pPr>
            <a:lvl8pPr marL="3525605" indent="0">
              <a:buNone/>
              <a:defRPr sz="2200"/>
            </a:lvl8pPr>
            <a:lvl9pPr marL="4029265" indent="0">
              <a:buNone/>
              <a:defRPr sz="22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975873" y="5916496"/>
            <a:ext cx="6048375" cy="887211"/>
          </a:xfrm>
        </p:spPr>
        <p:txBody>
          <a:bodyPr/>
          <a:lstStyle>
            <a:lvl1pPr marL="0" indent="0">
              <a:buNone/>
              <a:defRPr sz="1500"/>
            </a:lvl1pPr>
            <a:lvl2pPr marL="503657" indent="0">
              <a:buNone/>
              <a:defRPr sz="1300"/>
            </a:lvl2pPr>
            <a:lvl3pPr marL="1007317" indent="0">
              <a:buNone/>
              <a:defRPr sz="1100"/>
            </a:lvl3pPr>
            <a:lvl4pPr marL="1510976" indent="0">
              <a:buNone/>
              <a:defRPr sz="1000"/>
            </a:lvl4pPr>
            <a:lvl5pPr marL="2014632" indent="0">
              <a:buNone/>
              <a:defRPr sz="1000"/>
            </a:lvl5pPr>
            <a:lvl6pPr marL="2518291" indent="0">
              <a:buNone/>
              <a:defRPr sz="1000"/>
            </a:lvl6pPr>
            <a:lvl7pPr marL="3021949" indent="0">
              <a:buNone/>
              <a:defRPr sz="1000"/>
            </a:lvl7pPr>
            <a:lvl8pPr marL="3525605" indent="0">
              <a:buNone/>
              <a:defRPr sz="1000"/>
            </a:lvl8pPr>
            <a:lvl9pPr marL="4029265" indent="0">
              <a:buNone/>
              <a:defRPr sz="1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57FA9-5066-41A1-9455-8441615E42D8}" type="datetimeFigureOut">
              <a:rPr lang="cs-CZ"/>
              <a:pPr>
                <a:defRPr/>
              </a:pPr>
              <a:t>22.6.2013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40F4D5-1199-4981-9175-B454FD88A29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08021925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DA7D62-1205-475E-BB9E-CEB2F930317B}" type="datetimeFigureOut">
              <a:rPr lang="cs-CZ"/>
              <a:pPr>
                <a:defRPr/>
              </a:pPr>
              <a:t>22.6.2013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644A93-113E-4726-90EA-DD97A14E412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52771082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08454" y="302745"/>
            <a:ext cx="2268141" cy="6450223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04031" y="302745"/>
            <a:ext cx="6636411" cy="6450223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4773B6-39E6-4453-B6A2-A2A000F7D337}" type="datetimeFigureOut">
              <a:rPr lang="cs-CZ"/>
              <a:pPr>
                <a:defRPr/>
              </a:pPr>
              <a:t>22.6.2013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8E7D06-AB7C-4B7A-BEC4-673889F9FE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738573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741366" y="1963741"/>
            <a:ext cx="4308475" cy="49355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02237" y="1963741"/>
            <a:ext cx="4310063" cy="49355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790711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4827" y="303216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58" indent="0">
              <a:buNone/>
              <a:defRPr sz="2000" b="1"/>
            </a:lvl2pPr>
            <a:lvl3pPr marL="914115" indent="0">
              <a:buNone/>
              <a:defRPr sz="1800" b="1"/>
            </a:lvl3pPr>
            <a:lvl4pPr marL="1371173" indent="0">
              <a:buNone/>
              <a:defRPr sz="1700" b="1"/>
            </a:lvl4pPr>
            <a:lvl5pPr marL="1828231" indent="0">
              <a:buNone/>
              <a:defRPr sz="1700" b="1"/>
            </a:lvl5pPr>
            <a:lvl6pPr marL="2285289" indent="0">
              <a:buNone/>
              <a:defRPr sz="1700" b="1"/>
            </a:lvl6pPr>
            <a:lvl7pPr marL="2742347" indent="0">
              <a:buNone/>
              <a:defRPr sz="1700" b="1"/>
            </a:lvl7pPr>
            <a:lvl8pPr marL="3199405" indent="0">
              <a:buNone/>
              <a:defRPr sz="1700" b="1"/>
            </a:lvl8pPr>
            <a:lvl9pPr marL="3656462" indent="0">
              <a:buNone/>
              <a:defRPr sz="17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121277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58" indent="0">
              <a:buNone/>
              <a:defRPr sz="2000" b="1"/>
            </a:lvl2pPr>
            <a:lvl3pPr marL="914115" indent="0">
              <a:buNone/>
              <a:defRPr sz="1800" b="1"/>
            </a:lvl3pPr>
            <a:lvl4pPr marL="1371173" indent="0">
              <a:buNone/>
              <a:defRPr sz="1700" b="1"/>
            </a:lvl4pPr>
            <a:lvl5pPr marL="1828231" indent="0">
              <a:buNone/>
              <a:defRPr sz="1700" b="1"/>
            </a:lvl5pPr>
            <a:lvl6pPr marL="2285289" indent="0">
              <a:buNone/>
              <a:defRPr sz="1700" b="1"/>
            </a:lvl6pPr>
            <a:lvl7pPr marL="2742347" indent="0">
              <a:buNone/>
              <a:defRPr sz="1700" b="1"/>
            </a:lvl7pPr>
            <a:lvl8pPr marL="3199405" indent="0">
              <a:buNone/>
              <a:defRPr sz="1700" b="1"/>
            </a:lvl8pPr>
            <a:lvl9pPr marL="3656462" indent="0">
              <a:buNone/>
              <a:defRPr sz="17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121277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275257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67133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462968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41766" y="301628"/>
            <a:ext cx="5635625" cy="645159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04825" y="1581153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058" indent="0">
              <a:buNone/>
              <a:defRPr sz="1200"/>
            </a:lvl2pPr>
            <a:lvl3pPr marL="914115" indent="0">
              <a:buNone/>
              <a:defRPr sz="1000"/>
            </a:lvl3pPr>
            <a:lvl4pPr marL="1371173" indent="0">
              <a:buNone/>
              <a:defRPr sz="900"/>
            </a:lvl4pPr>
            <a:lvl5pPr marL="1828231" indent="0">
              <a:buNone/>
              <a:defRPr sz="900"/>
            </a:lvl5pPr>
            <a:lvl6pPr marL="2285289" indent="0">
              <a:buNone/>
              <a:defRPr sz="900"/>
            </a:lvl6pPr>
            <a:lvl7pPr marL="2742347" indent="0">
              <a:buNone/>
              <a:defRPr sz="900"/>
            </a:lvl7pPr>
            <a:lvl8pPr marL="3199405" indent="0">
              <a:buNone/>
              <a:defRPr sz="900"/>
            </a:lvl8pPr>
            <a:lvl9pPr marL="3656462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xmlns="" val="2013976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76441" y="5291140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976441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058" indent="0">
              <a:buNone/>
              <a:defRPr sz="2800"/>
            </a:lvl2pPr>
            <a:lvl3pPr marL="914115" indent="0">
              <a:buNone/>
              <a:defRPr sz="2400"/>
            </a:lvl3pPr>
            <a:lvl4pPr marL="1371173" indent="0">
              <a:buNone/>
              <a:defRPr sz="2000"/>
            </a:lvl4pPr>
            <a:lvl5pPr marL="1828231" indent="0">
              <a:buNone/>
              <a:defRPr sz="2000"/>
            </a:lvl5pPr>
            <a:lvl6pPr marL="2285289" indent="0">
              <a:buNone/>
              <a:defRPr sz="2000"/>
            </a:lvl6pPr>
            <a:lvl7pPr marL="2742347" indent="0">
              <a:buNone/>
              <a:defRPr sz="2000"/>
            </a:lvl7pPr>
            <a:lvl8pPr marL="3199405" indent="0">
              <a:buNone/>
              <a:defRPr sz="2000"/>
            </a:lvl8pPr>
            <a:lvl9pPr marL="3656462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976441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058" indent="0">
              <a:buNone/>
              <a:defRPr sz="1200"/>
            </a:lvl2pPr>
            <a:lvl3pPr marL="914115" indent="0">
              <a:buNone/>
              <a:defRPr sz="1000"/>
            </a:lvl3pPr>
            <a:lvl4pPr marL="1371173" indent="0">
              <a:buNone/>
              <a:defRPr sz="900"/>
            </a:lvl4pPr>
            <a:lvl5pPr marL="1828231" indent="0">
              <a:buNone/>
              <a:defRPr sz="900"/>
            </a:lvl5pPr>
            <a:lvl6pPr marL="2285289" indent="0">
              <a:buNone/>
              <a:defRPr sz="900"/>
            </a:lvl6pPr>
            <a:lvl7pPr marL="2742347" indent="0">
              <a:buNone/>
              <a:defRPr sz="900"/>
            </a:lvl7pPr>
            <a:lvl8pPr marL="3199405" indent="0">
              <a:buNone/>
              <a:defRPr sz="900"/>
            </a:lvl8pPr>
            <a:lvl9pPr marL="3656462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xmlns="" val="1992764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41363" y="282575"/>
            <a:ext cx="8607425" cy="126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Klepněte pro úpravu formátu titulního textu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1363" y="1963738"/>
            <a:ext cx="8770937" cy="4935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2015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Klepněte pro úpravu formátu textu osnovy</a:t>
            </a:r>
          </a:p>
          <a:p>
            <a:pPr lvl="1"/>
            <a:r>
              <a:rPr lang="en-GB" smtClean="0"/>
              <a:t>Druhá úroveň</a:t>
            </a:r>
          </a:p>
          <a:p>
            <a:pPr lvl="2"/>
            <a:r>
              <a:rPr lang="en-GB" smtClean="0"/>
              <a:t>Třetí úroveň</a:t>
            </a:r>
          </a:p>
          <a:p>
            <a:pPr lvl="3"/>
            <a:r>
              <a:rPr lang="en-GB" smtClean="0"/>
              <a:t>Čtvrtá úroveň osnovy</a:t>
            </a:r>
          </a:p>
          <a:p>
            <a:pPr lvl="4"/>
            <a:r>
              <a:rPr lang="en-GB" smtClean="0"/>
              <a:t>Pátá úroveň osnovy</a:t>
            </a:r>
          </a:p>
          <a:p>
            <a:pPr lvl="4"/>
            <a:r>
              <a:rPr lang="en-GB" smtClean="0"/>
              <a:t>Šestá úroveň</a:t>
            </a:r>
          </a:p>
          <a:p>
            <a:pPr lvl="4"/>
            <a:r>
              <a:rPr lang="en-GB" smtClean="0"/>
              <a:t>Sedmá úroveň</a:t>
            </a:r>
          </a:p>
          <a:p>
            <a:pPr lvl="4"/>
            <a:r>
              <a:rPr lang="en-GB" smtClean="0"/>
              <a:t>Osmá úroveň textu</a:t>
            </a:r>
          </a:p>
          <a:p>
            <a:pPr lvl="4"/>
            <a:r>
              <a:rPr lang="en-GB" smtClean="0"/>
              <a:t>Devátá úroveň</a:t>
            </a:r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725488" y="7077075"/>
            <a:ext cx="9355137" cy="96838"/>
          </a:xfrm>
          <a:prstGeom prst="roundRect">
            <a:avLst>
              <a:gd name="adj" fmla="val 1667"/>
            </a:avLst>
          </a:prstGeom>
          <a:solidFill>
            <a:srgbClr val="FF9966"/>
          </a:solidFill>
          <a:ln w="9525">
            <a:noFill/>
            <a:round/>
            <a:headEnd/>
            <a:tailEnd/>
          </a:ln>
          <a:effectLst/>
        </p:spPr>
        <p:txBody>
          <a:bodyPr wrap="none" lIns="91410" tIns="45706" rIns="91410" bIns="45706" anchor="ctr"/>
          <a:lstStyle/>
          <a:p>
            <a:pPr defTabSz="449030">
              <a:buFont typeface="Times New Roman" pitchFamily="16" charset="0"/>
              <a:buNone/>
              <a:defRPr/>
            </a:pPr>
            <a:endParaRPr lang="cs-CZ"/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1987550" y="7289800"/>
            <a:ext cx="8093075" cy="96838"/>
          </a:xfrm>
          <a:prstGeom prst="roundRect">
            <a:avLst>
              <a:gd name="adj" fmla="val 1667"/>
            </a:avLst>
          </a:prstGeom>
          <a:solidFill>
            <a:srgbClr val="FF9966"/>
          </a:solidFill>
          <a:ln w="9525">
            <a:noFill/>
            <a:round/>
            <a:headEnd/>
            <a:tailEnd/>
          </a:ln>
          <a:effectLst/>
        </p:spPr>
        <p:txBody>
          <a:bodyPr wrap="none" lIns="91410" tIns="45706" rIns="91410" bIns="45706" anchor="ctr"/>
          <a:lstStyle/>
          <a:p>
            <a:pPr defTabSz="449030">
              <a:buFont typeface="Times New Roman" pitchFamily="16" charset="0"/>
              <a:buNone/>
              <a:defRPr/>
            </a:pPr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</p:sldLayoutIdLst>
  <p:txStyles>
    <p:titleStyle>
      <a:lvl1pPr algn="l" defTabSz="4476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 b="1" i="1">
          <a:solidFill>
            <a:srgbClr val="FF9966"/>
          </a:solidFill>
          <a:latin typeface="+mj-lt"/>
          <a:ea typeface="+mj-ea"/>
          <a:cs typeface="+mj-cs"/>
        </a:defRPr>
      </a:lvl1pPr>
      <a:lvl2pPr algn="l" defTabSz="4476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 b="1" i="1">
          <a:solidFill>
            <a:srgbClr val="FF9966"/>
          </a:solidFill>
          <a:latin typeface="Arial" charset="0"/>
          <a:ea typeface="Lucida Sans Unicode" charset="0"/>
          <a:cs typeface="Lucida Sans Unicode" charset="0"/>
        </a:defRPr>
      </a:lvl2pPr>
      <a:lvl3pPr algn="l" defTabSz="4476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 b="1" i="1">
          <a:solidFill>
            <a:srgbClr val="FF9966"/>
          </a:solidFill>
          <a:latin typeface="Arial" charset="0"/>
          <a:ea typeface="Lucida Sans Unicode" charset="0"/>
          <a:cs typeface="Lucida Sans Unicode" charset="0"/>
        </a:defRPr>
      </a:lvl3pPr>
      <a:lvl4pPr algn="l" defTabSz="4476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 b="1" i="1">
          <a:solidFill>
            <a:srgbClr val="FF9966"/>
          </a:solidFill>
          <a:latin typeface="Arial" charset="0"/>
          <a:ea typeface="Lucida Sans Unicode" charset="0"/>
          <a:cs typeface="Lucida Sans Unicode" charset="0"/>
        </a:defRPr>
      </a:lvl4pPr>
      <a:lvl5pPr algn="l" defTabSz="4476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 b="1" i="1">
          <a:solidFill>
            <a:srgbClr val="FF9966"/>
          </a:solidFill>
          <a:latin typeface="Arial" charset="0"/>
          <a:ea typeface="Lucida Sans Unicode" charset="0"/>
          <a:cs typeface="Lucida Sans Unicode" charset="0"/>
        </a:defRPr>
      </a:lvl5pPr>
      <a:lvl6pPr marL="2513819" indent="-228529" algn="l" defTabSz="44912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 b="1" i="1">
          <a:solidFill>
            <a:srgbClr val="FF9966"/>
          </a:solidFill>
          <a:latin typeface="Arial" charset="0"/>
          <a:ea typeface="Lucida Sans Unicode" charset="0"/>
          <a:cs typeface="Lucida Sans Unicode" charset="0"/>
        </a:defRPr>
      </a:lvl6pPr>
      <a:lvl7pPr marL="2970876" indent="-228529" algn="l" defTabSz="44912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 b="1" i="1">
          <a:solidFill>
            <a:srgbClr val="FF9966"/>
          </a:solidFill>
          <a:latin typeface="Arial" charset="0"/>
          <a:ea typeface="Lucida Sans Unicode" charset="0"/>
          <a:cs typeface="Lucida Sans Unicode" charset="0"/>
        </a:defRPr>
      </a:lvl7pPr>
      <a:lvl8pPr marL="3427935" indent="-228529" algn="l" defTabSz="44912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 b="1" i="1">
          <a:solidFill>
            <a:srgbClr val="FF9966"/>
          </a:solidFill>
          <a:latin typeface="Arial" charset="0"/>
          <a:ea typeface="Lucida Sans Unicode" charset="0"/>
          <a:cs typeface="Lucida Sans Unicode" charset="0"/>
        </a:defRPr>
      </a:lvl8pPr>
      <a:lvl9pPr marL="3884991" indent="-228529" algn="l" defTabSz="44912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 b="1" i="1">
          <a:solidFill>
            <a:srgbClr val="FF9966"/>
          </a:solidFill>
          <a:latin typeface="Arial" charset="0"/>
          <a:ea typeface="Lucida Sans Unicode" charset="0"/>
          <a:cs typeface="Lucida Sans Unicode" charset="0"/>
        </a:defRPr>
      </a:lvl9pPr>
    </p:titleStyle>
    <p:bodyStyle>
      <a:lvl1pPr marL="341313" indent="-341313" algn="l" defTabSz="447675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E6E6E6"/>
          </a:solidFill>
          <a:latin typeface="+mn-lt"/>
          <a:ea typeface="+mn-ea"/>
          <a:cs typeface="+mn-cs"/>
        </a:defRPr>
      </a:lvl1pPr>
      <a:lvl2pPr marL="741363" indent="-284163" algn="l" defTabSz="447675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E6E6E6"/>
          </a:solidFill>
          <a:latin typeface="+mn-lt"/>
          <a:ea typeface="+mn-ea"/>
          <a:cs typeface="+mn-cs"/>
        </a:defRPr>
      </a:lvl2pPr>
      <a:lvl3pPr marL="1141413" indent="-227013" algn="l" defTabSz="447675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E6E6E6"/>
          </a:solidFill>
          <a:latin typeface="+mn-lt"/>
          <a:ea typeface="+mn-ea"/>
          <a:cs typeface="+mn-cs"/>
        </a:defRPr>
      </a:lvl3pPr>
      <a:lvl4pPr marL="1598613" indent="-227013" algn="l" defTabSz="447675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E6E6E6"/>
          </a:solidFill>
          <a:latin typeface="+mn-lt"/>
          <a:ea typeface="+mn-ea"/>
          <a:cs typeface="+mn-cs"/>
        </a:defRPr>
      </a:lvl4pPr>
      <a:lvl5pPr marL="2055813" indent="-227013" algn="l" defTabSz="447675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E6E6E6"/>
          </a:solidFill>
          <a:latin typeface="+mn-lt"/>
          <a:ea typeface="+mn-ea"/>
          <a:cs typeface="+mn-cs"/>
        </a:defRPr>
      </a:lvl5pPr>
      <a:lvl6pPr marL="2513819" indent="-228529" algn="l" defTabSz="449123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E6E6E6"/>
          </a:solidFill>
          <a:latin typeface="+mn-lt"/>
          <a:ea typeface="+mn-ea"/>
          <a:cs typeface="+mn-cs"/>
        </a:defRPr>
      </a:lvl6pPr>
      <a:lvl7pPr marL="2970876" indent="-228529" algn="l" defTabSz="449123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E6E6E6"/>
          </a:solidFill>
          <a:latin typeface="+mn-lt"/>
          <a:ea typeface="+mn-ea"/>
          <a:cs typeface="+mn-cs"/>
        </a:defRPr>
      </a:lvl7pPr>
      <a:lvl8pPr marL="3427935" indent="-228529" algn="l" defTabSz="449123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E6E6E6"/>
          </a:solidFill>
          <a:latin typeface="+mn-lt"/>
          <a:ea typeface="+mn-ea"/>
          <a:cs typeface="+mn-cs"/>
        </a:defRPr>
      </a:lvl8pPr>
      <a:lvl9pPr marL="3884991" indent="-228529" algn="l" defTabSz="449123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E6E6E6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11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58" algn="l" defTabSz="91411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15" algn="l" defTabSz="91411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173" algn="l" defTabSz="91411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231" algn="l" defTabSz="91411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289" algn="l" defTabSz="91411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347" algn="l" defTabSz="91411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405" algn="l" defTabSz="91411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462" algn="l" defTabSz="91411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503238" y="303213"/>
            <a:ext cx="9074150" cy="1258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0739" tIns="50372" rIns="100739" bIns="5037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2051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03238" y="1763713"/>
            <a:ext cx="9074150" cy="498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0739" tIns="50372" rIns="100739" bIns="503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03238" y="7007225"/>
            <a:ext cx="2352675" cy="401638"/>
          </a:xfrm>
          <a:prstGeom prst="rect">
            <a:avLst/>
          </a:prstGeom>
        </p:spPr>
        <p:txBody>
          <a:bodyPr vert="horz" lIns="100739" tIns="50372" rIns="100739" bIns="50372" rtlCol="0" anchor="ctr"/>
          <a:lstStyle>
            <a:lvl1pPr algn="l" defTabSz="449030">
              <a:buFont typeface="Times New Roman" pitchFamily="16" charset="0"/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311E605-D404-48CE-A6E2-BEC1EECC406B}" type="datetimeFigureOut">
              <a:rPr lang="cs-CZ"/>
              <a:pPr>
                <a:defRPr/>
              </a:pPr>
              <a:t>22.6.2013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lIns="100739" tIns="50372" rIns="100739" bIns="50372" rtlCol="0" anchor="ctr"/>
          <a:lstStyle>
            <a:lvl1pPr algn="ctr" defTabSz="449030">
              <a:buFont typeface="Times New Roman" pitchFamily="16" charset="0"/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lIns="100739" tIns="50372" rIns="100739" bIns="50372" rtlCol="0" anchor="ctr"/>
          <a:lstStyle>
            <a:lvl1pPr algn="r" defTabSz="449030">
              <a:buFont typeface="Times New Roman" pitchFamily="16" charset="0"/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79BFB27-7A4E-4EA6-AC52-A5EB7A86FE6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defTabSz="1006475" rtl="0" eaLnBrk="0" fontAlgn="base" hangingPunct="0">
        <a:spcBef>
          <a:spcPct val="0"/>
        </a:spcBef>
        <a:spcAft>
          <a:spcPct val="0"/>
        </a:spcAft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1006475" rtl="0" eaLnBrk="0" fontAlgn="base" hangingPunct="0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Calibri" pitchFamily="34" charset="0"/>
        </a:defRPr>
      </a:lvl2pPr>
      <a:lvl3pPr algn="ctr" defTabSz="1006475" rtl="0" eaLnBrk="0" fontAlgn="base" hangingPunct="0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Calibri" pitchFamily="34" charset="0"/>
        </a:defRPr>
      </a:lvl3pPr>
      <a:lvl4pPr algn="ctr" defTabSz="1006475" rtl="0" eaLnBrk="0" fontAlgn="base" hangingPunct="0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Calibri" pitchFamily="34" charset="0"/>
        </a:defRPr>
      </a:lvl4pPr>
      <a:lvl5pPr algn="ctr" defTabSz="1006475" rtl="0" eaLnBrk="0" fontAlgn="base" hangingPunct="0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Calibri" pitchFamily="34" charset="0"/>
        </a:defRPr>
      </a:lvl5pPr>
      <a:lvl6pPr marL="457200" algn="ctr" defTabSz="1006475" rtl="0" fontAlgn="base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Calibri" pitchFamily="34" charset="0"/>
        </a:defRPr>
      </a:lvl6pPr>
      <a:lvl7pPr marL="914400" algn="ctr" defTabSz="1006475" rtl="0" fontAlgn="base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Calibri" pitchFamily="34" charset="0"/>
        </a:defRPr>
      </a:lvl7pPr>
      <a:lvl8pPr marL="1371600" algn="ctr" defTabSz="1006475" rtl="0" fontAlgn="base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Calibri" pitchFamily="34" charset="0"/>
        </a:defRPr>
      </a:lvl8pPr>
      <a:lvl9pPr marL="1828800" algn="ctr" defTabSz="1006475" rtl="0" fontAlgn="base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Calibri" pitchFamily="34" charset="0"/>
        </a:defRPr>
      </a:lvl9pPr>
    </p:titleStyle>
    <p:bodyStyle>
      <a:lvl1pPr marL="376238" indent="-376238" algn="l" defTabSz="1006475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17563" indent="-314325" algn="l" defTabSz="1006475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250825" algn="l" defTabSz="1006475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62125" indent="-250825" algn="l" defTabSz="1006475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65363" indent="-250825" algn="l" defTabSz="1006475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70407" indent="-251856" algn="l" defTabSz="1007421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74118" indent="-251856" algn="l" defTabSz="1007421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77828" indent="-251856" algn="l" defTabSz="1007421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81538" indent="-251856" algn="l" defTabSz="1007421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1007421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3710" algn="l" defTabSz="1007421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7421" algn="l" defTabSz="1007421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11132" algn="l" defTabSz="1007421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14841" algn="l" defTabSz="1007421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8552" algn="l" defTabSz="1007421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22262" algn="l" defTabSz="1007421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25971" algn="l" defTabSz="1007421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29683" algn="l" defTabSz="1007421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503238" y="303213"/>
            <a:ext cx="9074150" cy="1258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0728" tIns="50366" rIns="100728" bIns="5036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3075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03238" y="1763713"/>
            <a:ext cx="9074150" cy="498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0728" tIns="50366" rIns="100728" bIns="5036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03238" y="7007225"/>
            <a:ext cx="2352675" cy="401638"/>
          </a:xfrm>
          <a:prstGeom prst="rect">
            <a:avLst/>
          </a:prstGeom>
        </p:spPr>
        <p:txBody>
          <a:bodyPr vert="horz" lIns="100728" tIns="50366" rIns="100728" bIns="50366" rtlCol="0" anchor="ctr"/>
          <a:lstStyle>
            <a:lvl1pPr algn="l" defTabSz="449030">
              <a:buFont typeface="Times New Roman" pitchFamily="16" charset="0"/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A990141-DC41-4FE2-AAD8-23B804A4FEFC}" type="datetimeFigureOut">
              <a:rPr lang="cs-CZ"/>
              <a:pPr>
                <a:defRPr/>
              </a:pPr>
              <a:t>22.6.2013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lIns="100728" tIns="50366" rIns="100728" bIns="50366" rtlCol="0" anchor="ctr"/>
          <a:lstStyle>
            <a:lvl1pPr algn="ctr" defTabSz="449030">
              <a:buFont typeface="Times New Roman" pitchFamily="16" charset="0"/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lIns="100728" tIns="50366" rIns="100728" bIns="50366" rtlCol="0" anchor="ctr"/>
          <a:lstStyle>
            <a:lvl1pPr algn="r" defTabSz="449030">
              <a:buFont typeface="Times New Roman" pitchFamily="16" charset="0"/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86EAA0F-2E33-4C5A-9DC7-FADF5A7F28B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ctr" defTabSz="1006475" rtl="0" eaLnBrk="0" fontAlgn="base" hangingPunct="0">
        <a:spcBef>
          <a:spcPct val="0"/>
        </a:spcBef>
        <a:spcAft>
          <a:spcPct val="0"/>
        </a:spcAft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1006475" rtl="0" eaLnBrk="0" fontAlgn="base" hangingPunct="0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Calibri" pitchFamily="34" charset="0"/>
        </a:defRPr>
      </a:lvl2pPr>
      <a:lvl3pPr algn="ctr" defTabSz="1006475" rtl="0" eaLnBrk="0" fontAlgn="base" hangingPunct="0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Calibri" pitchFamily="34" charset="0"/>
        </a:defRPr>
      </a:lvl3pPr>
      <a:lvl4pPr algn="ctr" defTabSz="1006475" rtl="0" eaLnBrk="0" fontAlgn="base" hangingPunct="0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Calibri" pitchFamily="34" charset="0"/>
        </a:defRPr>
      </a:lvl4pPr>
      <a:lvl5pPr algn="ctr" defTabSz="1006475" rtl="0" eaLnBrk="0" fontAlgn="base" hangingPunct="0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Calibri" pitchFamily="34" charset="0"/>
        </a:defRPr>
      </a:lvl5pPr>
      <a:lvl6pPr marL="457200" algn="ctr" defTabSz="1006475" rtl="0" fontAlgn="base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Calibri" pitchFamily="34" charset="0"/>
        </a:defRPr>
      </a:lvl6pPr>
      <a:lvl7pPr marL="914400" algn="ctr" defTabSz="1006475" rtl="0" fontAlgn="base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Calibri" pitchFamily="34" charset="0"/>
        </a:defRPr>
      </a:lvl7pPr>
      <a:lvl8pPr marL="1371600" algn="ctr" defTabSz="1006475" rtl="0" fontAlgn="base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Calibri" pitchFamily="34" charset="0"/>
        </a:defRPr>
      </a:lvl8pPr>
      <a:lvl9pPr marL="1828800" algn="ctr" defTabSz="1006475" rtl="0" fontAlgn="base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Calibri" pitchFamily="34" charset="0"/>
        </a:defRPr>
      </a:lvl9pPr>
    </p:titleStyle>
    <p:bodyStyle>
      <a:lvl1pPr marL="376238" indent="-376238" algn="l" defTabSz="1006475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17563" indent="-314325" algn="l" defTabSz="1006475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250825" algn="l" defTabSz="1006475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62125" indent="-250825" algn="l" defTabSz="1006475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65363" indent="-250825" algn="l" defTabSz="1006475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70120" indent="-251830" algn="l" defTabSz="1007317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73778" indent="-251830" algn="l" defTabSz="1007317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77437" indent="-251830" algn="l" defTabSz="1007317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81094" indent="-251830" algn="l" defTabSz="1007317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100731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3657" algn="l" defTabSz="100731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7317" algn="l" defTabSz="100731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10976" algn="l" defTabSz="100731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14632" algn="l" defTabSz="100731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8291" algn="l" defTabSz="100731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21949" algn="l" defTabSz="100731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25605" algn="l" defTabSz="100731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29265" algn="l" defTabSz="100731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ovéPole 1"/>
          <p:cNvSpPr txBox="1">
            <a:spLocks noChangeArrowheads="1"/>
          </p:cNvSpPr>
          <p:nvPr/>
        </p:nvSpPr>
        <p:spPr bwMode="auto">
          <a:xfrm>
            <a:off x="1754188" y="207963"/>
            <a:ext cx="6572250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666" tIns="45334" rIns="90666" bIns="45334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r>
              <a:rPr lang="cs-CZ" sz="1200" b="1">
                <a:latin typeface="Times New Roman" pitchFamily="18" charset="0"/>
                <a:cs typeface="Times New Roman" pitchFamily="18" charset="0"/>
              </a:rPr>
              <a:t>Projekt Smart logistik - moderní výuka logistiky, registrační číslo projektu CZ.1.07/1.5.00/34.0110</a:t>
            </a:r>
          </a:p>
        </p:txBody>
      </p:sp>
      <p:sp>
        <p:nvSpPr>
          <p:cNvPr id="4099" name="TextovéPole 2"/>
          <p:cNvSpPr txBox="1">
            <a:spLocks noChangeArrowheads="1"/>
          </p:cNvSpPr>
          <p:nvPr/>
        </p:nvSpPr>
        <p:spPr bwMode="auto">
          <a:xfrm>
            <a:off x="1468438" y="493713"/>
            <a:ext cx="7259637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666" tIns="45334" rIns="90666" bIns="45334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r>
              <a:rPr lang="cs-CZ" sz="1200" b="1"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4100" name="Obrázek 3" descr="Logolink OPVK - oříznutý.jpg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82738" y="5834063"/>
            <a:ext cx="6915150" cy="1331912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TextovéPole 4"/>
          <p:cNvSpPr txBox="1">
            <a:spLocks noChangeArrowheads="1"/>
          </p:cNvSpPr>
          <p:nvPr/>
        </p:nvSpPr>
        <p:spPr bwMode="auto">
          <a:xfrm>
            <a:off x="869950" y="5367338"/>
            <a:ext cx="8340725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666" tIns="45334" rIns="90666" bIns="45334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algn="ctr" eaLnBrk="1"/>
            <a:r>
              <a:rPr lang="cs-CZ" sz="10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4102" name="TextovéPole 5"/>
          <p:cNvSpPr txBox="1">
            <a:spLocks noChangeArrowheads="1"/>
          </p:cNvSpPr>
          <p:nvPr/>
        </p:nvSpPr>
        <p:spPr bwMode="auto">
          <a:xfrm>
            <a:off x="0" y="4800600"/>
            <a:ext cx="10256838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666" tIns="45334" rIns="90666" bIns="45334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algn="ctr" eaLnBrk="1"/>
            <a:r>
              <a:rPr lang="cs-CZ" sz="1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 eaLnBrk="1"/>
            <a:r>
              <a:rPr lang="cs-CZ" sz="1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4103" name="TextovéPole 6"/>
          <p:cNvSpPr txBox="1">
            <a:spLocks noChangeArrowheads="1"/>
          </p:cNvSpPr>
          <p:nvPr/>
        </p:nvSpPr>
        <p:spPr bwMode="auto">
          <a:xfrm>
            <a:off x="396875" y="1279525"/>
            <a:ext cx="1889125" cy="265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666" tIns="45334" rIns="90666" bIns="45334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r>
              <a:rPr lang="cs-CZ" sz="1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materiálu:</a:t>
            </a:r>
          </a:p>
        </p:txBody>
      </p:sp>
      <p:sp>
        <p:nvSpPr>
          <p:cNvPr id="4104" name="TextovéPole 7"/>
          <p:cNvSpPr txBox="1">
            <a:spLocks noChangeArrowheads="1"/>
          </p:cNvSpPr>
          <p:nvPr/>
        </p:nvSpPr>
        <p:spPr bwMode="auto">
          <a:xfrm>
            <a:off x="396875" y="993775"/>
            <a:ext cx="2141538" cy="265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666" tIns="45334" rIns="90666" bIns="45334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r>
              <a:rPr lang="cs-CZ" sz="1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materiálu:	</a:t>
            </a:r>
          </a:p>
        </p:txBody>
      </p:sp>
      <p:sp>
        <p:nvSpPr>
          <p:cNvPr id="4105" name="TextovéPole 10"/>
          <p:cNvSpPr txBox="1">
            <a:spLocks noChangeArrowheads="1"/>
          </p:cNvSpPr>
          <p:nvPr/>
        </p:nvSpPr>
        <p:spPr bwMode="auto">
          <a:xfrm>
            <a:off x="396875" y="1565275"/>
            <a:ext cx="714375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666" tIns="45334" rIns="90666" bIns="45334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r>
              <a:rPr lang="cs-CZ" sz="1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</a:p>
        </p:txBody>
      </p:sp>
      <p:sp>
        <p:nvSpPr>
          <p:cNvPr id="4106" name="TextovéPole 13"/>
          <p:cNvSpPr txBox="1">
            <a:spLocks noChangeArrowheads="1"/>
          </p:cNvSpPr>
          <p:nvPr/>
        </p:nvSpPr>
        <p:spPr bwMode="auto">
          <a:xfrm>
            <a:off x="396875" y="1851025"/>
            <a:ext cx="1857375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666" tIns="45334" rIns="90666" bIns="45334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r>
              <a:rPr lang="cs-CZ" sz="1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</a:p>
        </p:txBody>
      </p:sp>
      <p:sp>
        <p:nvSpPr>
          <p:cNvPr id="4107" name="TextovéPole 14"/>
          <p:cNvSpPr txBox="1">
            <a:spLocks noChangeArrowheads="1"/>
          </p:cNvSpPr>
          <p:nvPr/>
        </p:nvSpPr>
        <p:spPr bwMode="auto">
          <a:xfrm>
            <a:off x="396875" y="2136775"/>
            <a:ext cx="1785938" cy="265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666" tIns="45334" rIns="90666" bIns="45334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r>
              <a:rPr lang="cs-CZ" sz="1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(období) tvorby:</a:t>
            </a:r>
          </a:p>
        </p:txBody>
      </p:sp>
      <p:sp>
        <p:nvSpPr>
          <p:cNvPr id="4108" name="TextovéPole 16"/>
          <p:cNvSpPr txBox="1">
            <a:spLocks noChangeArrowheads="1"/>
          </p:cNvSpPr>
          <p:nvPr/>
        </p:nvSpPr>
        <p:spPr bwMode="auto">
          <a:xfrm>
            <a:off x="396875" y="2422525"/>
            <a:ext cx="928688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666" tIns="45334" rIns="90666" bIns="45334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r>
              <a:rPr lang="cs-CZ" sz="1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2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9" name="TextovéPole 17"/>
          <p:cNvSpPr txBox="1">
            <a:spLocks noChangeArrowheads="1"/>
          </p:cNvSpPr>
          <p:nvPr/>
        </p:nvSpPr>
        <p:spPr bwMode="auto">
          <a:xfrm>
            <a:off x="2397125" y="1279525"/>
            <a:ext cx="6429375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666" tIns="45334" rIns="90666" bIns="45334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r>
              <a:rPr lang="cs-CZ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VY_32_INOVACE_10.3_AJ_USA</a:t>
            </a:r>
            <a:endParaRPr lang="cs-CZ" sz="1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10" name="TextovéPole 18"/>
          <p:cNvSpPr txBox="1">
            <a:spLocks noChangeArrowheads="1"/>
          </p:cNvSpPr>
          <p:nvPr/>
        </p:nvSpPr>
        <p:spPr bwMode="auto">
          <a:xfrm>
            <a:off x="2397125" y="993775"/>
            <a:ext cx="1763713" cy="265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666" tIns="45334" rIns="90666" bIns="45334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r>
              <a:rPr lang="cs-CZ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Martina Fukárková</a:t>
            </a:r>
          </a:p>
        </p:txBody>
      </p:sp>
      <p:sp>
        <p:nvSpPr>
          <p:cNvPr id="4111" name="TextovéPole 17"/>
          <p:cNvSpPr txBox="1">
            <a:spLocks noChangeArrowheads="1"/>
          </p:cNvSpPr>
          <p:nvPr/>
        </p:nvSpPr>
        <p:spPr bwMode="auto">
          <a:xfrm>
            <a:off x="2397125" y="1565275"/>
            <a:ext cx="906463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666" tIns="45334" rIns="90666" bIns="45334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r>
              <a:rPr lang="cs-CZ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2.</a:t>
            </a:r>
          </a:p>
        </p:txBody>
      </p:sp>
      <p:sp>
        <p:nvSpPr>
          <p:cNvPr id="4112" name="TextovéPole 17"/>
          <p:cNvSpPr txBox="1">
            <a:spLocks noChangeArrowheads="1"/>
          </p:cNvSpPr>
          <p:nvPr/>
        </p:nvSpPr>
        <p:spPr bwMode="auto">
          <a:xfrm>
            <a:off x="2397125" y="1851025"/>
            <a:ext cx="6500813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666" tIns="45334" rIns="90666" bIns="45334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r>
              <a:rPr lang="cs-CZ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Anglický jazyk-reálie/USA</a:t>
            </a:r>
          </a:p>
        </p:txBody>
      </p:sp>
      <p:sp>
        <p:nvSpPr>
          <p:cNvPr id="4113" name="TextovéPole 17"/>
          <p:cNvSpPr txBox="1">
            <a:spLocks noChangeArrowheads="1"/>
          </p:cNvSpPr>
          <p:nvPr/>
        </p:nvSpPr>
        <p:spPr bwMode="auto">
          <a:xfrm>
            <a:off x="2397125" y="2136775"/>
            <a:ext cx="906463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666" tIns="45334" rIns="90666" bIns="45334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r>
              <a:rPr lang="cs-CZ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11.12.2012</a:t>
            </a:r>
          </a:p>
        </p:txBody>
      </p:sp>
      <p:sp>
        <p:nvSpPr>
          <p:cNvPr id="4114" name="Obdélník 18"/>
          <p:cNvSpPr>
            <a:spLocks noChangeArrowheads="1"/>
          </p:cNvSpPr>
          <p:nvPr/>
        </p:nvSpPr>
        <p:spPr bwMode="auto">
          <a:xfrm>
            <a:off x="2303463" y="2411413"/>
            <a:ext cx="6265862" cy="60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cs-CZ" sz="1200" b="1" i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200">
                <a:latin typeface="Times New Roman" pitchFamily="18" charset="0"/>
                <a:cs typeface="Times New Roman" pitchFamily="18" charset="0"/>
              </a:rPr>
              <a:t>Materiál je určen žákům 2.ročníku - mírně pokročilí anglického jazyka a je určen k seznámení se s reáliemi anglicky mluvících zemí. Žáci formou prezentace se seznamují s jednotlivými zeměpisnými údaji a  památkami  USA a následně si ověřují znalosti na doplňujících otázkách 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327025"/>
            <a:ext cx="8609012" cy="1173163"/>
          </a:xfrm>
        </p:spPr>
        <p:txBody>
          <a:bodyPr tIns="35261"/>
          <a:lstStyle/>
          <a:p>
            <a:pPr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  <a:tab pos="4340225" algn="l"/>
                <a:tab pos="5064125" algn="l"/>
                <a:tab pos="5788025" algn="l"/>
                <a:tab pos="6510338" algn="l"/>
                <a:tab pos="7234238" algn="l"/>
                <a:tab pos="7958138" algn="l"/>
              </a:tabLst>
            </a:pPr>
            <a:r>
              <a:rPr lang="cs-CZ" smtClean="0"/>
              <a:t>Chicago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41363" y="1963738"/>
            <a:ext cx="8836025" cy="4846637"/>
          </a:xfrm>
        </p:spPr>
        <p:txBody>
          <a:bodyPr/>
          <a:lstStyle/>
          <a:p>
            <a:pPr marL="430213" indent="-322263">
              <a:buClr>
                <a:srgbClr val="E6E6E6"/>
              </a:buClr>
              <a:buSzPct val="45000"/>
              <a:buFont typeface="Wingdings" pitchFamily="2" charset="2"/>
              <a:buChar char="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</a:tabLst>
            </a:pP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third</a:t>
            </a:r>
            <a:r>
              <a:rPr lang="cs-CZ" dirty="0" smtClean="0"/>
              <a:t> </a:t>
            </a:r>
            <a:r>
              <a:rPr lang="cs-CZ" dirty="0" err="1" smtClean="0"/>
              <a:t>largest</a:t>
            </a:r>
            <a:r>
              <a:rPr lang="cs-CZ" dirty="0" smtClean="0"/>
              <a:t> city in </a:t>
            </a:r>
            <a:r>
              <a:rPr lang="cs-CZ" dirty="0" err="1" smtClean="0"/>
              <a:t>the</a:t>
            </a:r>
            <a:r>
              <a:rPr lang="cs-CZ" dirty="0" smtClean="0"/>
              <a:t> US, </a:t>
            </a:r>
            <a:r>
              <a:rPr lang="cs-CZ" dirty="0" err="1" smtClean="0"/>
              <a:t>situated</a:t>
            </a:r>
            <a:r>
              <a:rPr lang="cs-CZ" dirty="0" smtClean="0"/>
              <a:t> on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shores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b="1" dirty="0" err="1" smtClean="0">
                <a:solidFill>
                  <a:srgbClr val="92D050"/>
                </a:solidFill>
              </a:rPr>
              <a:t>Lake</a:t>
            </a:r>
            <a:r>
              <a:rPr lang="cs-CZ" b="1" dirty="0" smtClean="0">
                <a:solidFill>
                  <a:srgbClr val="92D050"/>
                </a:solidFill>
              </a:rPr>
              <a:t> Michigan</a:t>
            </a:r>
          </a:p>
          <a:p>
            <a:pPr marL="430213" indent="-322263">
              <a:buClr>
                <a:srgbClr val="E6E6E6"/>
              </a:buClr>
              <a:buSzPct val="45000"/>
              <a:buFont typeface="Wingdings" pitchFamily="2" charset="2"/>
              <a:buChar char="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</a:tabLst>
            </a:pPr>
            <a:endParaRPr lang="cs-CZ" dirty="0" smtClean="0"/>
          </a:p>
          <a:p>
            <a:pPr marL="430213" indent="-322263">
              <a:buClr>
                <a:srgbClr val="E6E6E6"/>
              </a:buClr>
              <a:buSzPct val="45000"/>
              <a:buFont typeface="Wingdings" pitchFamily="2" charset="2"/>
              <a:buChar char="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</a:tabLst>
            </a:pPr>
            <a:r>
              <a:rPr lang="cs-CZ" dirty="0" err="1" smtClean="0"/>
              <a:t>The</a:t>
            </a:r>
            <a:r>
              <a:rPr lang="cs-CZ" dirty="0" smtClean="0"/>
              <a:t>  </a:t>
            </a:r>
            <a:r>
              <a:rPr lang="cs-CZ" dirty="0" err="1" smtClean="0"/>
              <a:t>tallest</a:t>
            </a:r>
            <a:r>
              <a:rPr lang="cs-CZ" dirty="0" smtClean="0"/>
              <a:t> </a:t>
            </a:r>
            <a:r>
              <a:rPr lang="cs-CZ" dirty="0" err="1" smtClean="0"/>
              <a:t>skyscraper</a:t>
            </a:r>
            <a:r>
              <a:rPr lang="cs-CZ" dirty="0" smtClean="0"/>
              <a:t> in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world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located</a:t>
            </a:r>
            <a:r>
              <a:rPr lang="cs-CZ" dirty="0" smtClean="0"/>
              <a:t> in Chicago – </a:t>
            </a:r>
            <a:r>
              <a:rPr lang="cs-CZ" b="1" dirty="0" err="1" smtClean="0">
                <a:solidFill>
                  <a:srgbClr val="92D050"/>
                </a:solidFill>
              </a:rPr>
              <a:t>The</a:t>
            </a:r>
            <a:r>
              <a:rPr lang="cs-CZ" b="1" dirty="0" smtClean="0">
                <a:solidFill>
                  <a:srgbClr val="92D050"/>
                </a:solidFill>
              </a:rPr>
              <a:t> </a:t>
            </a:r>
            <a:r>
              <a:rPr lang="cs-CZ" b="1" dirty="0" err="1" smtClean="0">
                <a:solidFill>
                  <a:srgbClr val="92D050"/>
                </a:solidFill>
              </a:rPr>
              <a:t>Sears</a:t>
            </a:r>
            <a:r>
              <a:rPr lang="cs-CZ" b="1" dirty="0" smtClean="0">
                <a:solidFill>
                  <a:srgbClr val="92D050"/>
                </a:solidFill>
              </a:rPr>
              <a:t> </a:t>
            </a:r>
            <a:r>
              <a:rPr lang="cs-CZ" b="1" dirty="0" err="1" smtClean="0">
                <a:solidFill>
                  <a:srgbClr val="92D050"/>
                </a:solidFill>
              </a:rPr>
              <a:t>Tower</a:t>
            </a:r>
            <a:r>
              <a:rPr lang="cs-CZ" b="1" dirty="0" smtClean="0">
                <a:solidFill>
                  <a:srgbClr val="92D050"/>
                </a:solidFill>
              </a:rPr>
              <a:t> </a:t>
            </a:r>
            <a:r>
              <a:rPr lang="cs-CZ" dirty="0" smtClean="0"/>
              <a:t>(443 </a:t>
            </a:r>
            <a:r>
              <a:rPr lang="cs-CZ" dirty="0" err="1" smtClean="0"/>
              <a:t>meters</a:t>
            </a:r>
            <a:r>
              <a:rPr lang="cs-CZ" dirty="0" smtClean="0"/>
              <a:t>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357188"/>
            <a:ext cx="8609013" cy="1263650"/>
          </a:xfrm>
        </p:spPr>
        <p:txBody>
          <a:bodyPr tIns="35261"/>
          <a:lstStyle/>
          <a:p>
            <a:pPr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  <a:tab pos="4340225" algn="l"/>
                <a:tab pos="5064125" algn="l"/>
                <a:tab pos="5788025" algn="l"/>
                <a:tab pos="6510338" algn="l"/>
                <a:tab pos="7234238" algn="l"/>
                <a:tab pos="7958138" algn="l"/>
              </a:tabLst>
            </a:pPr>
            <a:r>
              <a:rPr lang="cs-CZ" smtClean="0"/>
              <a:t>Other Cities</a:t>
            </a: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541463"/>
            <a:ext cx="9194800" cy="4937125"/>
          </a:xfrm>
        </p:spPr>
        <p:txBody>
          <a:bodyPr/>
          <a:lstStyle/>
          <a:p>
            <a:pPr marL="430213" indent="-322263">
              <a:buClr>
                <a:srgbClr val="E6E6E6"/>
              </a:buClr>
              <a:buSzPct val="45000"/>
              <a:buFont typeface="Wingdings" pitchFamily="2" charset="2"/>
              <a:buChar char="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  <a:tab pos="4340225" algn="l"/>
                <a:tab pos="5064125" algn="l"/>
                <a:tab pos="5788025" algn="l"/>
                <a:tab pos="6510338" algn="l"/>
                <a:tab pos="7234238" algn="l"/>
                <a:tab pos="7958138" algn="l"/>
                <a:tab pos="8682038" algn="l"/>
              </a:tabLst>
            </a:pPr>
            <a:r>
              <a:rPr lang="cs-CZ" sz="3200" b="1" smtClean="0">
                <a:solidFill>
                  <a:srgbClr val="00FF00"/>
                </a:solidFill>
              </a:rPr>
              <a:t>Detroit</a:t>
            </a:r>
            <a:r>
              <a:rPr lang="cs-CZ" sz="3200" smtClean="0"/>
              <a:t>, Michigan is the center of the car industry in the US.</a:t>
            </a:r>
          </a:p>
          <a:p>
            <a:pPr marL="430213" indent="-322263">
              <a:buClr>
                <a:srgbClr val="E6E6E6"/>
              </a:buClr>
              <a:buSzPct val="45000"/>
              <a:buFont typeface="Wingdings" pitchFamily="2" charset="2"/>
              <a:buChar char="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  <a:tab pos="4340225" algn="l"/>
                <a:tab pos="5064125" algn="l"/>
                <a:tab pos="5788025" algn="l"/>
                <a:tab pos="6510338" algn="l"/>
                <a:tab pos="7234238" algn="l"/>
                <a:tab pos="7958138" algn="l"/>
                <a:tab pos="8682038" algn="l"/>
              </a:tabLst>
            </a:pPr>
            <a:r>
              <a:rPr lang="cs-CZ" sz="3200" b="1" smtClean="0">
                <a:solidFill>
                  <a:srgbClr val="00FF00"/>
                </a:solidFill>
              </a:rPr>
              <a:t>San Francisco</a:t>
            </a:r>
            <a:r>
              <a:rPr lang="cs-CZ" sz="3200" smtClean="0"/>
              <a:t> is the hilly city, famous for the Golden Gate Bridge, great seafood, and Alcatraz prison. San Francisco is considered to be a more European city in style</a:t>
            </a:r>
          </a:p>
          <a:p>
            <a:pPr marL="430213" indent="-322263">
              <a:buClr>
                <a:srgbClr val="E6E6E6"/>
              </a:buClr>
              <a:buSzPct val="45000"/>
              <a:buFont typeface="Wingdings" pitchFamily="2" charset="2"/>
              <a:buChar char="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  <a:tab pos="4340225" algn="l"/>
                <a:tab pos="5064125" algn="l"/>
                <a:tab pos="5788025" algn="l"/>
                <a:tab pos="6510338" algn="l"/>
                <a:tab pos="7234238" algn="l"/>
                <a:tab pos="7958138" algn="l"/>
                <a:tab pos="8682038" algn="l"/>
              </a:tabLst>
            </a:pPr>
            <a:r>
              <a:rPr lang="cs-CZ" sz="3200" b="1" smtClean="0">
                <a:solidFill>
                  <a:srgbClr val="00FF00"/>
                </a:solidFill>
              </a:rPr>
              <a:t>New Orleans</a:t>
            </a:r>
            <a:r>
              <a:rPr lang="cs-CZ" sz="3200" smtClean="0"/>
              <a:t>, also a European style city, is the home of jazz and the birthplace of Louis Armstrong. The best jazz in the country can still be heard in its French Quarter.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cs-CZ" smtClean="0"/>
              <a:t>QUESTIONS</a:t>
            </a:r>
          </a:p>
        </p:txBody>
      </p:sp>
      <p:sp>
        <p:nvSpPr>
          <p:cNvPr id="15363" name="Zástupný symbol pro obsah 4"/>
          <p:cNvSpPr>
            <a:spLocks noGrp="1"/>
          </p:cNvSpPr>
          <p:nvPr>
            <p:ph idx="1"/>
          </p:nvPr>
        </p:nvSpPr>
        <p:spPr>
          <a:xfrm>
            <a:off x="431800" y="1908175"/>
            <a:ext cx="9058275" cy="5078413"/>
          </a:xfrm>
        </p:spPr>
        <p:txBody>
          <a:bodyPr/>
          <a:lstStyle/>
          <a:p>
            <a:pPr eaLnBrk="1"/>
            <a:r>
              <a:rPr lang="cs-CZ" smtClean="0">
                <a:cs typeface="Times New Roman" pitchFamily="18" charset="0"/>
              </a:rPr>
              <a:t>Where is the USA situated?</a:t>
            </a:r>
          </a:p>
          <a:p>
            <a:pPr eaLnBrk="1"/>
            <a:r>
              <a:rPr lang="cs-CZ" smtClean="0"/>
              <a:t>What political system is in the USA?</a:t>
            </a:r>
          </a:p>
          <a:p>
            <a:pPr eaLnBrk="1"/>
            <a:r>
              <a:rPr lang="cs-CZ" smtClean="0"/>
              <a:t>What is the capital city of the USA and what do you know about it?</a:t>
            </a:r>
          </a:p>
          <a:p>
            <a:pPr eaLnBrk="1"/>
            <a:r>
              <a:rPr lang="cs-CZ" smtClean="0"/>
              <a:t>What do you know about New York?</a:t>
            </a:r>
          </a:p>
          <a:p>
            <a:pPr eaLnBrk="1"/>
            <a:r>
              <a:rPr lang="cs-CZ" smtClean="0"/>
              <a:t>Which cities are the most visited?</a:t>
            </a:r>
          </a:p>
          <a:p>
            <a:pPr eaLnBrk="1"/>
            <a:r>
              <a:rPr lang="cs-CZ" smtClean="0">
                <a:cs typeface="Times New Roman" pitchFamily="18" charset="0"/>
              </a:rPr>
              <a:t>What sights do you remember?</a:t>
            </a:r>
          </a:p>
          <a:p>
            <a:pPr eaLnBrk="1"/>
            <a:r>
              <a:rPr lang="cs-CZ" smtClean="0"/>
              <a:t> Which places would you like to visit? And Why?</a:t>
            </a:r>
          </a:p>
          <a:p>
            <a:pPr eaLnBrk="1"/>
            <a:r>
              <a:rPr lang="cs-CZ" smtClean="0">
                <a:cs typeface="Times New Roman" pitchFamily="18" charset="0"/>
              </a:rPr>
              <a:t>Who is the President ,what do you know about him?</a:t>
            </a:r>
          </a:p>
          <a:p>
            <a:pPr eaLnBrk="1"/>
            <a:endParaRPr lang="cs-CZ" smtClean="0">
              <a:cs typeface="Times New Roman" pitchFamily="18" charset="0"/>
            </a:endParaRPr>
          </a:p>
          <a:p>
            <a:pPr eaLnBrk="1"/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ovéPole 2"/>
          <p:cNvSpPr txBox="1">
            <a:spLocks noChangeArrowheads="1"/>
          </p:cNvSpPr>
          <p:nvPr/>
        </p:nvSpPr>
        <p:spPr bwMode="auto">
          <a:xfrm>
            <a:off x="3325813" y="6137275"/>
            <a:ext cx="3932237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5" tIns="45357" rIns="90715" bIns="45357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algn="ctr" eaLnBrk="1"/>
            <a:r>
              <a:rPr lang="cs-CZ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Martina Fukárková</a:t>
            </a:r>
          </a:p>
          <a:p>
            <a:pPr algn="ctr" eaLnBrk="1"/>
            <a:r>
              <a:rPr lang="cs-CZ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</a:p>
          <a:p>
            <a:pPr algn="ctr" eaLnBrk="1"/>
            <a:r>
              <a:rPr lang="cs-CZ" sz="12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fukarkova@logistickaskola.cz</a:t>
            </a:r>
          </a:p>
          <a:p>
            <a:pPr algn="ctr" eaLnBrk="1"/>
            <a:r>
              <a:rPr lang="cs-CZ" sz="12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Prosinec 2012</a:t>
            </a:r>
          </a:p>
        </p:txBody>
      </p:sp>
      <p:sp>
        <p:nvSpPr>
          <p:cNvPr id="16387" name="TextovéPole 4"/>
          <p:cNvSpPr txBox="1">
            <a:spLocks noChangeArrowheads="1"/>
          </p:cNvSpPr>
          <p:nvPr/>
        </p:nvSpPr>
        <p:spPr bwMode="auto">
          <a:xfrm>
            <a:off x="227013" y="201613"/>
            <a:ext cx="4887912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5" tIns="45357" rIns="90715" bIns="45357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r>
              <a:rPr lang="pl-PL" sz="15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5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3" name="TextovéPole 5"/>
          <p:cNvSpPr txBox="1">
            <a:spLocks noChangeArrowheads="1"/>
          </p:cNvSpPr>
          <p:nvPr/>
        </p:nvSpPr>
        <p:spPr bwMode="auto">
          <a:xfrm>
            <a:off x="503238" y="874502"/>
            <a:ext cx="8640960" cy="778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715" tIns="45357" rIns="90715" bIns="45357">
            <a:spAutoFit/>
          </a:bodyPr>
          <a:lstStyle/>
          <a:p>
            <a:pPr eaLnBrk="1" hangingPunct="1"/>
            <a:r>
              <a:rPr lang="cs-CZ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PEPRNÍK, J. </a:t>
            </a:r>
            <a:r>
              <a:rPr lang="cs-CZ" sz="12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Británie a USA, ilustrované reálie. </a:t>
            </a:r>
            <a:r>
              <a:rPr lang="cs-CZ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1.vyd., Olomouc 2004. </a:t>
            </a:r>
            <a:r>
              <a:rPr lang="cs-CZ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ISBN </a:t>
            </a:r>
            <a:r>
              <a:rPr lang="cs-CZ" sz="12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80-7182-182-9</a:t>
            </a:r>
          </a:p>
          <a:p>
            <a:pPr eaLnBrk="1" hangingPunct="1"/>
            <a:endParaRPr lang="cs-CZ" sz="12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cs-CZ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BRENDLOVÁ</a:t>
            </a:r>
            <a:r>
              <a:rPr lang="cs-CZ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S.</a:t>
            </a:r>
            <a:r>
              <a:rPr lang="cs-CZ" sz="12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Reálie </a:t>
            </a:r>
            <a:r>
              <a:rPr lang="cs-CZ" sz="12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anglick</a:t>
            </a:r>
            <a:r>
              <a:rPr lang="cs-CZ" sz="12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mluvících zemí</a:t>
            </a:r>
            <a:r>
              <a:rPr lang="cs-CZ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2. vyd. </a:t>
            </a:r>
            <a:r>
              <a:rPr lang="cs-CZ" sz="12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Frauz</a:t>
            </a:r>
            <a:r>
              <a:rPr lang="cs-CZ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Plzeň 1996. ISBN 80-85784-87-4</a:t>
            </a:r>
          </a:p>
          <a:p>
            <a:pPr eaLnBrk="1" hangingPunct="1"/>
            <a:endParaRPr lang="cs-CZ" sz="1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9" name="Obdélník 5"/>
          <p:cNvSpPr>
            <a:spLocks noChangeArrowheads="1"/>
          </p:cNvSpPr>
          <p:nvPr/>
        </p:nvSpPr>
        <p:spPr bwMode="auto">
          <a:xfrm>
            <a:off x="503238" y="2987675"/>
            <a:ext cx="8281987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cs-CZ" sz="1200">
              <a:latin typeface="Times New Roman" pitchFamily="18" charset="0"/>
              <a:cs typeface="Times New Roman" pitchFamily="18" charset="0"/>
            </a:endParaRPr>
          </a:p>
          <a:p>
            <a:endParaRPr lang="cs-CZ" sz="1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0" name="Obdélník 9"/>
          <p:cNvSpPr>
            <a:spLocks noChangeArrowheads="1"/>
          </p:cNvSpPr>
          <p:nvPr/>
        </p:nvSpPr>
        <p:spPr bwMode="auto">
          <a:xfrm>
            <a:off x="576263" y="3851275"/>
            <a:ext cx="9217025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cs-CZ" sz="1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1" name="Obdélník 7"/>
          <p:cNvSpPr>
            <a:spLocks noChangeArrowheads="1"/>
          </p:cNvSpPr>
          <p:nvPr/>
        </p:nvSpPr>
        <p:spPr bwMode="auto">
          <a:xfrm>
            <a:off x="647700" y="4787900"/>
            <a:ext cx="92170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cs-CZ" sz="1200">
                <a:ea typeface="Lucida Sans Unicode" charset="0"/>
                <a:cs typeface="Lucida Sans Unicode" charset="0"/>
              </a:rPr>
              <a:t>Objekty, použité k vytvoření materiálu, jsou součástí SW Smart Notebook </a:t>
            </a:r>
            <a:r>
              <a:rPr lang="cs-CZ" sz="1200" b="1">
                <a:ea typeface="Lucida Sans Unicode" charset="0"/>
                <a:cs typeface="Lucida Sans Unicode" charset="0"/>
              </a:rPr>
              <a:t>11-licence SOŠ logistická a SOU Dalovice, </a:t>
            </a:r>
            <a:r>
              <a:rPr lang="cs-CZ" sz="1200">
                <a:ea typeface="Lucida Sans Unicode" charset="0"/>
                <a:cs typeface="Lucida Sans Unicode" charset="0"/>
              </a:rPr>
              <a:t>nebo pocházejí z veřejných knihoven obrázků(public domain) nebo jsou vlastní originální tvorbou autora</a:t>
            </a:r>
            <a:r>
              <a:rPr lang="cs-CZ">
                <a:ea typeface="Lucida Sans Unicode" charset="0"/>
                <a:cs typeface="Lucida Sans Unicode" charset="0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>
          <a:xfrm>
            <a:off x="576263" y="2484438"/>
            <a:ext cx="9070975" cy="1874837"/>
          </a:xfrm>
        </p:spPr>
        <p:txBody>
          <a:bodyPr tIns="58193"/>
          <a:lstStyle/>
          <a:p>
            <a:pPr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  <a:tab pos="4340225" algn="l"/>
                <a:tab pos="5064125" algn="l"/>
                <a:tab pos="5788025" algn="l"/>
                <a:tab pos="6510338" algn="l"/>
                <a:tab pos="7234238" algn="l"/>
                <a:tab pos="7958138" algn="l"/>
                <a:tab pos="8682038" algn="l"/>
              </a:tabLst>
            </a:pPr>
            <a:r>
              <a:rPr lang="cs-CZ" sz="6600" smtClean="0">
                <a:solidFill>
                  <a:srgbClr val="B80047"/>
                </a:solidFill>
              </a:rPr>
              <a:t>The United States of America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235575" y="1963738"/>
            <a:ext cx="4281488" cy="4937125"/>
          </a:xfrm>
        </p:spPr>
        <p:txBody>
          <a:bodyPr/>
          <a:lstStyle/>
          <a:p>
            <a:pPr marL="430213" indent="-322263">
              <a:buClr>
                <a:srgbClr val="E6E6E6"/>
              </a:buClr>
              <a:buSzPct val="45000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</a:tabLst>
            </a:pPr>
            <a:endParaRPr lang="cs-CZ" dirty="0" smtClean="0"/>
          </a:p>
          <a:p>
            <a:pPr marL="430213" indent="-322263">
              <a:buClr>
                <a:srgbClr val="E6E6E6"/>
              </a:buClr>
              <a:buSzPct val="45000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</a:tabLst>
            </a:pPr>
            <a:endParaRPr lang="cs-CZ" dirty="0" smtClean="0"/>
          </a:p>
          <a:p>
            <a:pPr marL="430213" indent="-322263">
              <a:buClr>
                <a:srgbClr val="E6E6E6"/>
              </a:buClr>
              <a:buSzPct val="45000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</a:tabLst>
            </a:pPr>
            <a:endParaRPr lang="cs-CZ" dirty="0" smtClean="0"/>
          </a:p>
          <a:p>
            <a:pPr marL="430213" indent="-322263">
              <a:buClr>
                <a:srgbClr val="E6E6E6"/>
              </a:buClr>
              <a:buSzPct val="45000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</a:tabLst>
            </a:pPr>
            <a:endParaRPr lang="cs-CZ" dirty="0" smtClean="0"/>
          </a:p>
          <a:p>
            <a:pPr marL="430213" indent="-322263">
              <a:buClr>
                <a:srgbClr val="E6E6E6"/>
              </a:buClr>
              <a:buSzPct val="45000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</a:tabLst>
            </a:pPr>
            <a:endParaRPr lang="cs-CZ" dirty="0" smtClean="0"/>
          </a:p>
          <a:p>
            <a:pPr marL="430213" indent="-322263">
              <a:buClr>
                <a:srgbClr val="E6E6E6"/>
              </a:buClr>
              <a:buSzPct val="45000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</a:tabLst>
            </a:pPr>
            <a:endParaRPr lang="cs-CZ" dirty="0" smtClean="0"/>
          </a:p>
          <a:p>
            <a:pPr marL="430213" indent="-322263">
              <a:buClr>
                <a:srgbClr val="E6E6E6"/>
              </a:buClr>
              <a:buSzPct val="45000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</a:tabLst>
            </a:pPr>
            <a:endParaRPr lang="cs-CZ" dirty="0" smtClean="0"/>
          </a:p>
          <a:p>
            <a:pPr marL="430213" indent="-322263">
              <a:buClr>
                <a:srgbClr val="E6E6E6"/>
              </a:buClr>
              <a:buSzPct val="45000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</a:tabLst>
            </a:pPr>
            <a:endParaRPr lang="cs-CZ" dirty="0" smtClean="0"/>
          </a:p>
          <a:p>
            <a:pPr marL="430213" indent="-322263">
              <a:buClr>
                <a:srgbClr val="E6E6E6"/>
              </a:buClr>
              <a:buSzPct val="45000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</a:tabLst>
            </a:pPr>
            <a:endParaRPr lang="cs-CZ" dirty="0" smtClean="0"/>
          </a:p>
          <a:p>
            <a:pPr marL="430213" indent="-322263">
              <a:buClr>
                <a:srgbClr val="E6E6E6"/>
              </a:buClr>
              <a:buSzPct val="45000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</a:tabLst>
            </a:pPr>
            <a:endParaRPr lang="cs-CZ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282575"/>
            <a:ext cx="8609012" cy="1263650"/>
          </a:xfrm>
        </p:spPr>
        <p:txBody>
          <a:bodyPr tIns="35261"/>
          <a:lstStyle/>
          <a:p>
            <a:pPr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  <a:tab pos="4340225" algn="l"/>
                <a:tab pos="5064125" algn="l"/>
                <a:tab pos="5788025" algn="l"/>
                <a:tab pos="6510338" algn="l"/>
                <a:tab pos="7234238" algn="l"/>
                <a:tab pos="7958138" algn="l"/>
              </a:tabLst>
            </a:pPr>
            <a:r>
              <a:rPr lang="cs-CZ" smtClean="0"/>
              <a:t>USA</a:t>
            </a: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0363" y="1619250"/>
            <a:ext cx="8856662" cy="4891088"/>
          </a:xfrm>
        </p:spPr>
        <p:txBody>
          <a:bodyPr/>
          <a:lstStyle/>
          <a:p>
            <a:pPr marL="430213" indent="-322263">
              <a:buClr>
                <a:srgbClr val="E6E6E6"/>
              </a:buClr>
              <a:buSzPct val="45000"/>
              <a:buFont typeface="Wingdings" pitchFamily="2" charset="2"/>
              <a:buChar char="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  <a:tab pos="4340225" algn="l"/>
                <a:tab pos="5064125" algn="l"/>
                <a:tab pos="5788025" algn="l"/>
              </a:tabLst>
            </a:pP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United</a:t>
            </a:r>
            <a:r>
              <a:rPr lang="cs-CZ" dirty="0" smtClean="0"/>
              <a:t> </a:t>
            </a:r>
            <a:r>
              <a:rPr lang="cs-CZ" dirty="0" err="1" smtClean="0"/>
              <a:t>States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America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one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most </a:t>
            </a:r>
            <a:r>
              <a:rPr lang="cs-CZ" dirty="0" err="1" smtClean="0"/>
              <a:t>admired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most </a:t>
            </a:r>
            <a:r>
              <a:rPr lang="cs-CZ" dirty="0" err="1" smtClean="0"/>
              <a:t>despised</a:t>
            </a:r>
            <a:r>
              <a:rPr lang="cs-CZ" dirty="0" smtClean="0"/>
              <a:t> </a:t>
            </a:r>
            <a:r>
              <a:rPr lang="cs-CZ" dirty="0" err="1" smtClean="0"/>
              <a:t>nations</a:t>
            </a:r>
            <a:r>
              <a:rPr lang="cs-CZ" dirty="0" smtClean="0"/>
              <a:t> in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world</a:t>
            </a:r>
            <a:r>
              <a:rPr lang="cs-CZ" dirty="0" smtClean="0"/>
              <a:t> </a:t>
            </a:r>
            <a:r>
              <a:rPr lang="cs-CZ" dirty="0" err="1" smtClean="0"/>
              <a:t>today</a:t>
            </a:r>
            <a:r>
              <a:rPr lang="cs-CZ" dirty="0" smtClean="0"/>
              <a:t>.</a:t>
            </a:r>
          </a:p>
          <a:p>
            <a:pPr marL="430213" indent="-322263">
              <a:buClr>
                <a:srgbClr val="E6E6E6"/>
              </a:buClr>
              <a:buSzPct val="45000"/>
              <a:buFont typeface="Wingdings" pitchFamily="2" charset="2"/>
              <a:buChar char="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  <a:tab pos="4340225" algn="l"/>
                <a:tab pos="5064125" algn="l"/>
                <a:tab pos="5788025" algn="l"/>
              </a:tabLst>
            </a:pPr>
            <a:endParaRPr lang="cs-CZ" dirty="0" smtClean="0"/>
          </a:p>
          <a:p>
            <a:pPr marL="430213" indent="-322263">
              <a:buClr>
                <a:srgbClr val="E6E6E6"/>
              </a:buClr>
              <a:buSzPct val="45000"/>
              <a:buFont typeface="Wingdings" pitchFamily="2" charset="2"/>
              <a:buChar char="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  <a:tab pos="4340225" algn="l"/>
                <a:tab pos="5064125" algn="l"/>
                <a:tab pos="5788025" algn="l"/>
              </a:tabLst>
            </a:pPr>
            <a:r>
              <a:rPr lang="cs-CZ" dirty="0" smtClean="0"/>
              <a:t> </a:t>
            </a:r>
            <a:r>
              <a:rPr lang="cs-CZ" dirty="0" smtClean="0"/>
              <a:t>As a dominant </a:t>
            </a:r>
            <a:r>
              <a:rPr lang="cs-CZ" dirty="0" err="1" smtClean="0"/>
              <a:t>world</a:t>
            </a:r>
            <a:r>
              <a:rPr lang="cs-CZ" dirty="0" smtClean="0"/>
              <a:t> </a:t>
            </a:r>
            <a:r>
              <a:rPr lang="cs-CZ" dirty="0" err="1" smtClean="0"/>
              <a:t>power</a:t>
            </a:r>
            <a:r>
              <a:rPr lang="cs-CZ" dirty="0" smtClean="0"/>
              <a:t>, </a:t>
            </a:r>
            <a:r>
              <a:rPr lang="cs-CZ" dirty="0" err="1" smtClean="0"/>
              <a:t>the</a:t>
            </a:r>
            <a:r>
              <a:rPr lang="cs-CZ" dirty="0" smtClean="0"/>
              <a:t> US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known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its</a:t>
            </a:r>
            <a:r>
              <a:rPr lang="cs-CZ" dirty="0" smtClean="0"/>
              <a:t> </a:t>
            </a:r>
            <a:r>
              <a:rPr lang="cs-CZ" dirty="0" err="1" smtClean="0"/>
              <a:t>malitary</a:t>
            </a:r>
            <a:r>
              <a:rPr lang="cs-CZ" dirty="0" smtClean="0"/>
              <a:t> </a:t>
            </a:r>
            <a:r>
              <a:rPr lang="cs-CZ" dirty="0" err="1" smtClean="0"/>
              <a:t>might</a:t>
            </a:r>
            <a:r>
              <a:rPr lang="cs-CZ" dirty="0" smtClean="0"/>
              <a:t>, </a:t>
            </a:r>
            <a:r>
              <a:rPr lang="cs-CZ" dirty="0" err="1" smtClean="0"/>
              <a:t>economic</a:t>
            </a:r>
            <a:r>
              <a:rPr lang="cs-CZ" dirty="0" smtClean="0"/>
              <a:t> </a:t>
            </a:r>
            <a:r>
              <a:rPr lang="cs-CZ" dirty="0" err="1" smtClean="0"/>
              <a:t>strength</a:t>
            </a:r>
            <a:r>
              <a:rPr lang="cs-CZ" dirty="0" smtClean="0"/>
              <a:t>,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democratic</a:t>
            </a:r>
            <a:r>
              <a:rPr lang="cs-CZ" dirty="0" smtClean="0"/>
              <a:t> </a:t>
            </a:r>
            <a:r>
              <a:rPr lang="cs-CZ" dirty="0" err="1" smtClean="0"/>
              <a:t>government</a:t>
            </a:r>
            <a:r>
              <a:rPr lang="cs-CZ" dirty="0" smtClean="0"/>
              <a:t>.</a:t>
            </a:r>
          </a:p>
          <a:p>
            <a:pPr marL="430213" indent="-322263">
              <a:buClr>
                <a:srgbClr val="E6E6E6"/>
              </a:buClr>
              <a:buSzPct val="45000"/>
              <a:buFont typeface="Wingdings" pitchFamily="2" charset="2"/>
              <a:buChar char="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  <a:tab pos="4340225" algn="l"/>
                <a:tab pos="5064125" algn="l"/>
                <a:tab pos="5788025" algn="l"/>
              </a:tabLst>
            </a:pPr>
            <a:endParaRPr lang="cs-CZ" dirty="0" smtClean="0"/>
          </a:p>
          <a:p>
            <a:pPr marL="430213" indent="-322263">
              <a:buClr>
                <a:srgbClr val="E6E6E6"/>
              </a:buClr>
              <a:buSzPct val="45000"/>
              <a:buFont typeface="Wingdings" pitchFamily="2" charset="2"/>
              <a:buChar char="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  <a:tab pos="4340225" algn="l"/>
                <a:tab pos="5064125" algn="l"/>
                <a:tab pos="5788025" algn="l"/>
              </a:tabLst>
            </a:pPr>
            <a:r>
              <a:rPr lang="cs-CZ" dirty="0" smtClean="0"/>
              <a:t>Many </a:t>
            </a:r>
            <a:r>
              <a:rPr lang="cs-CZ" dirty="0" err="1" smtClean="0"/>
              <a:t>people</a:t>
            </a:r>
            <a:r>
              <a:rPr lang="cs-CZ" dirty="0" smtClean="0"/>
              <a:t> </a:t>
            </a:r>
            <a:r>
              <a:rPr lang="cs-CZ" dirty="0" err="1" smtClean="0"/>
              <a:t>either</a:t>
            </a:r>
            <a:r>
              <a:rPr lang="cs-CZ" dirty="0" smtClean="0"/>
              <a:t> love </a:t>
            </a:r>
            <a:r>
              <a:rPr lang="cs-CZ" dirty="0" err="1" smtClean="0"/>
              <a:t>or</a:t>
            </a:r>
            <a:r>
              <a:rPr lang="cs-CZ" dirty="0" smtClean="0"/>
              <a:t> </a:t>
            </a:r>
            <a:r>
              <a:rPr lang="cs-CZ" dirty="0" err="1" smtClean="0"/>
              <a:t>hate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US.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282575"/>
            <a:ext cx="8609012" cy="1263650"/>
          </a:xfrm>
        </p:spPr>
        <p:txBody>
          <a:bodyPr tIns="35261"/>
          <a:lstStyle/>
          <a:p>
            <a:pPr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  <a:tab pos="4340225" algn="l"/>
                <a:tab pos="5064125" algn="l"/>
                <a:tab pos="5788025" algn="l"/>
                <a:tab pos="6510338" algn="l"/>
                <a:tab pos="7234238" algn="l"/>
                <a:tab pos="7958138" algn="l"/>
              </a:tabLst>
            </a:pPr>
            <a:r>
              <a:rPr lang="cs-CZ" smtClean="0"/>
              <a:t>GEOGRAPHY</a:t>
            </a: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1116013"/>
            <a:ext cx="9180513" cy="4937125"/>
          </a:xfrm>
        </p:spPr>
        <p:txBody>
          <a:bodyPr/>
          <a:lstStyle/>
          <a:p>
            <a:pPr marL="430213" indent="-322263">
              <a:buClr>
                <a:srgbClr val="E6E6E6"/>
              </a:buClr>
              <a:buSzPct val="45000"/>
              <a:buFont typeface="Wingdings" pitchFamily="2" charset="2"/>
              <a:buChar char="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  <a:tab pos="4340225" algn="l"/>
                <a:tab pos="5064125" algn="l"/>
                <a:tab pos="5788025" algn="l"/>
                <a:tab pos="6510338" algn="l"/>
                <a:tab pos="7234238" algn="l"/>
                <a:tab pos="7958138" algn="l"/>
                <a:tab pos="8682038" algn="l"/>
              </a:tabLst>
            </a:pPr>
            <a:endParaRPr lang="cs-CZ" dirty="0" smtClean="0"/>
          </a:p>
          <a:p>
            <a:pPr marL="430213" indent="-322263">
              <a:buClr>
                <a:srgbClr val="E6E6E6"/>
              </a:buClr>
              <a:buSzPct val="45000"/>
              <a:buFont typeface="Wingdings" pitchFamily="2" charset="2"/>
              <a:buChar char="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  <a:tab pos="4340225" algn="l"/>
                <a:tab pos="5064125" algn="l"/>
                <a:tab pos="5788025" algn="l"/>
                <a:tab pos="6510338" algn="l"/>
                <a:tab pos="7234238" algn="l"/>
                <a:tab pos="7958138" algn="l"/>
                <a:tab pos="8682038" algn="l"/>
              </a:tabLst>
            </a:pPr>
            <a:endParaRPr lang="cs-CZ" dirty="0" smtClean="0"/>
          </a:p>
          <a:p>
            <a:pPr marL="430213" indent="-322263">
              <a:buClr>
                <a:srgbClr val="E6E6E6"/>
              </a:buClr>
              <a:buSzPct val="45000"/>
              <a:buFont typeface="Wingdings" pitchFamily="2" charset="2"/>
              <a:buChar char="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  <a:tab pos="4340225" algn="l"/>
                <a:tab pos="5064125" algn="l"/>
                <a:tab pos="5788025" algn="l"/>
                <a:tab pos="6510338" algn="l"/>
                <a:tab pos="7234238" algn="l"/>
                <a:tab pos="7958138" algn="l"/>
                <a:tab pos="8682038" algn="l"/>
              </a:tabLst>
            </a:pPr>
            <a:r>
              <a:rPr lang="cs-CZ" dirty="0" err="1" smtClean="0"/>
              <a:t>The</a:t>
            </a:r>
            <a:r>
              <a:rPr lang="cs-CZ" dirty="0" smtClean="0"/>
              <a:t> US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fourth</a:t>
            </a:r>
            <a:r>
              <a:rPr lang="cs-CZ" dirty="0" smtClean="0"/>
              <a:t> </a:t>
            </a:r>
            <a:r>
              <a:rPr lang="cs-CZ" dirty="0" err="1" smtClean="0"/>
              <a:t>largest</a:t>
            </a:r>
            <a:r>
              <a:rPr lang="cs-CZ" dirty="0" smtClean="0"/>
              <a:t> country in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world</a:t>
            </a:r>
            <a:r>
              <a:rPr lang="cs-CZ" dirty="0" smtClean="0"/>
              <a:t> (</a:t>
            </a:r>
            <a:r>
              <a:rPr lang="cs-CZ" dirty="0" err="1" smtClean="0"/>
              <a:t>after</a:t>
            </a:r>
            <a:r>
              <a:rPr lang="cs-CZ" dirty="0" smtClean="0"/>
              <a:t> </a:t>
            </a:r>
            <a:r>
              <a:rPr lang="cs-CZ" dirty="0" err="1" smtClean="0"/>
              <a:t>Russia</a:t>
            </a:r>
            <a:r>
              <a:rPr lang="cs-CZ" dirty="0" smtClean="0"/>
              <a:t>, </a:t>
            </a:r>
            <a:r>
              <a:rPr lang="cs-CZ" dirty="0" err="1" smtClean="0"/>
              <a:t>Canada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China</a:t>
            </a:r>
            <a:r>
              <a:rPr lang="cs-CZ" dirty="0" smtClean="0"/>
              <a:t>)</a:t>
            </a:r>
          </a:p>
          <a:p>
            <a:pPr marL="430213" indent="-322263">
              <a:buClr>
                <a:srgbClr val="E6E6E6"/>
              </a:buClr>
              <a:buSzPct val="45000"/>
              <a:buFont typeface="Wingdings" pitchFamily="2" charset="2"/>
              <a:buChar char="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  <a:tab pos="4340225" algn="l"/>
                <a:tab pos="5064125" algn="l"/>
                <a:tab pos="5788025" algn="l"/>
                <a:tab pos="6510338" algn="l"/>
                <a:tab pos="7234238" algn="l"/>
                <a:tab pos="7958138" algn="l"/>
                <a:tab pos="8682038" algn="l"/>
              </a:tabLst>
            </a:pPr>
            <a:endParaRPr lang="cs-CZ" dirty="0" smtClean="0"/>
          </a:p>
          <a:p>
            <a:pPr marL="430213" indent="-322263">
              <a:buClr>
                <a:srgbClr val="E6E6E6"/>
              </a:buClr>
              <a:buSzPct val="45000"/>
              <a:buFont typeface="Wingdings" pitchFamily="2" charset="2"/>
              <a:buChar char="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  <a:tab pos="4340225" algn="l"/>
                <a:tab pos="5064125" algn="l"/>
                <a:tab pos="5788025" algn="l"/>
                <a:tab pos="6510338" algn="l"/>
                <a:tab pos="7234238" algn="l"/>
                <a:tab pos="7958138" algn="l"/>
                <a:tab pos="8682038" algn="l"/>
              </a:tabLst>
            </a:pPr>
            <a:r>
              <a:rPr lang="cs-CZ" dirty="0" smtClean="0"/>
              <a:t> </a:t>
            </a:r>
            <a:r>
              <a:rPr lang="cs-CZ" dirty="0" err="1" smtClean="0"/>
              <a:t>stretching</a:t>
            </a:r>
            <a:r>
              <a:rPr lang="cs-CZ" dirty="0" smtClean="0"/>
              <a:t> </a:t>
            </a:r>
            <a:r>
              <a:rPr lang="cs-CZ" dirty="0" err="1" smtClean="0"/>
              <a:t>across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North</a:t>
            </a:r>
            <a:r>
              <a:rPr lang="cs-CZ" dirty="0" smtClean="0"/>
              <a:t> </a:t>
            </a:r>
            <a:r>
              <a:rPr lang="cs-CZ" dirty="0" err="1" smtClean="0"/>
              <a:t>American</a:t>
            </a:r>
            <a:r>
              <a:rPr lang="cs-CZ" dirty="0" smtClean="0"/>
              <a:t> </a:t>
            </a:r>
            <a:r>
              <a:rPr lang="cs-CZ" dirty="0" err="1" smtClean="0"/>
              <a:t>continent</a:t>
            </a:r>
            <a:r>
              <a:rPr lang="cs-CZ" dirty="0" smtClean="0"/>
              <a:t> </a:t>
            </a:r>
            <a:r>
              <a:rPr lang="cs-CZ" dirty="0" err="1" smtClean="0"/>
              <a:t>from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Atlantic</a:t>
            </a:r>
            <a:r>
              <a:rPr lang="cs-CZ" dirty="0" smtClean="0"/>
              <a:t> </a:t>
            </a:r>
            <a:r>
              <a:rPr lang="cs-CZ" dirty="0" err="1" smtClean="0"/>
              <a:t>coast</a:t>
            </a:r>
            <a:r>
              <a:rPr lang="cs-CZ" dirty="0" smtClean="0"/>
              <a:t> on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east</a:t>
            </a:r>
            <a:r>
              <a:rPr lang="cs-CZ" dirty="0" smtClean="0"/>
              <a:t> to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Pacific</a:t>
            </a:r>
            <a:r>
              <a:rPr lang="cs-CZ" dirty="0" smtClean="0"/>
              <a:t> </a:t>
            </a:r>
            <a:r>
              <a:rPr lang="cs-CZ" dirty="0" err="1" smtClean="0"/>
              <a:t>coast</a:t>
            </a:r>
            <a:r>
              <a:rPr lang="cs-CZ" dirty="0" smtClean="0"/>
              <a:t> in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west</a:t>
            </a:r>
            <a:endParaRPr lang="cs-CZ" dirty="0" smtClean="0"/>
          </a:p>
          <a:p>
            <a:pPr marL="430213" indent="-322263">
              <a:buClr>
                <a:srgbClr val="E6E6E6"/>
              </a:buClr>
              <a:buSzPct val="45000"/>
              <a:buFont typeface="Wingdings" pitchFamily="2" charset="2"/>
              <a:buChar char="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  <a:tab pos="4340225" algn="l"/>
                <a:tab pos="5064125" algn="l"/>
                <a:tab pos="5788025" algn="l"/>
                <a:tab pos="6510338" algn="l"/>
                <a:tab pos="7234238" algn="l"/>
                <a:tab pos="7958138" algn="l"/>
                <a:tab pos="8682038" algn="l"/>
              </a:tabLst>
            </a:pPr>
            <a:endParaRPr lang="cs-CZ" dirty="0" smtClean="0"/>
          </a:p>
          <a:p>
            <a:pPr marL="430213" indent="-322263">
              <a:buClr>
                <a:srgbClr val="E6E6E6"/>
              </a:buClr>
              <a:buSzPct val="45000"/>
              <a:buFont typeface="Wingdings" pitchFamily="2" charset="2"/>
              <a:buChar char="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  <a:tab pos="4340225" algn="l"/>
                <a:tab pos="5064125" algn="l"/>
                <a:tab pos="5788025" algn="l"/>
                <a:tab pos="6510338" algn="l"/>
                <a:tab pos="7234238" algn="l"/>
                <a:tab pos="7958138" algn="l"/>
                <a:tab pos="8682038" algn="l"/>
              </a:tabLst>
            </a:pP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mainland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US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bordered</a:t>
            </a:r>
            <a:r>
              <a:rPr lang="cs-CZ" dirty="0" smtClean="0"/>
              <a:t> by </a:t>
            </a:r>
            <a:r>
              <a:rPr lang="cs-CZ" dirty="0" err="1" smtClean="0"/>
              <a:t>Mexico</a:t>
            </a:r>
            <a:r>
              <a:rPr lang="cs-CZ" dirty="0" smtClean="0"/>
              <a:t> in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south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Canada</a:t>
            </a:r>
            <a:r>
              <a:rPr lang="cs-CZ" dirty="0" smtClean="0"/>
              <a:t> in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north</a:t>
            </a:r>
            <a:r>
              <a:rPr lang="cs-CZ" dirty="0" smtClean="0"/>
              <a:t>.</a:t>
            </a:r>
          </a:p>
          <a:p>
            <a:pPr marL="430213" indent="-322263">
              <a:buClr>
                <a:srgbClr val="E6E6E6"/>
              </a:buClr>
              <a:buSzPct val="45000"/>
              <a:buFont typeface="Wingdings" pitchFamily="2" charset="2"/>
              <a:buChar char="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  <a:tab pos="4340225" algn="l"/>
                <a:tab pos="5064125" algn="l"/>
                <a:tab pos="5788025" algn="l"/>
                <a:tab pos="6510338" algn="l"/>
                <a:tab pos="7234238" algn="l"/>
                <a:tab pos="7958138" algn="l"/>
                <a:tab pos="8682038" algn="l"/>
              </a:tabLst>
            </a:pPr>
            <a:endParaRPr lang="cs-CZ" dirty="0" smtClean="0"/>
          </a:p>
          <a:p>
            <a:pPr marL="430213" indent="-322263">
              <a:buClr>
                <a:srgbClr val="E6E6E6"/>
              </a:buClr>
              <a:buSzPct val="45000"/>
              <a:buFont typeface="Wingdings" pitchFamily="2" charset="2"/>
              <a:buChar char="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  <a:tab pos="4340225" algn="l"/>
                <a:tab pos="5064125" algn="l"/>
                <a:tab pos="5788025" algn="l"/>
                <a:tab pos="6510338" algn="l"/>
                <a:tab pos="7234238" algn="l"/>
                <a:tab pos="7958138" algn="l"/>
                <a:tab pos="8682038" algn="l"/>
              </a:tabLst>
            </a:pPr>
            <a:endParaRPr lang="cs-CZ" dirty="0" smtClean="0"/>
          </a:p>
          <a:p>
            <a:pPr marL="430213" indent="-322263">
              <a:buClr>
                <a:srgbClr val="E6E6E6"/>
              </a:buClr>
              <a:buSzPct val="45000"/>
              <a:buFont typeface="Wingdings" pitchFamily="2" charset="2"/>
              <a:buChar char="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  <a:tab pos="4340225" algn="l"/>
                <a:tab pos="5064125" algn="l"/>
                <a:tab pos="5788025" algn="l"/>
                <a:tab pos="6510338" algn="l"/>
                <a:tab pos="7234238" algn="l"/>
                <a:tab pos="7958138" algn="l"/>
                <a:tab pos="8682038" algn="l"/>
              </a:tabLst>
            </a:pPr>
            <a:endParaRPr lang="cs-CZ" dirty="0" smtClean="0"/>
          </a:p>
          <a:p>
            <a:pPr marL="430213" indent="-322263">
              <a:buClr>
                <a:srgbClr val="E6E6E6"/>
              </a:buClr>
              <a:buSzPct val="45000"/>
              <a:buFont typeface="Wingdings" pitchFamily="2" charset="2"/>
              <a:buChar char="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  <a:tab pos="4340225" algn="l"/>
                <a:tab pos="5064125" algn="l"/>
                <a:tab pos="5788025" algn="l"/>
                <a:tab pos="6510338" algn="l"/>
                <a:tab pos="7234238" algn="l"/>
                <a:tab pos="7958138" algn="l"/>
                <a:tab pos="8682038" algn="l"/>
              </a:tabLst>
            </a:pPr>
            <a:endParaRPr lang="cs-CZ" dirty="0" smtClean="0"/>
          </a:p>
          <a:p>
            <a:pPr marL="430213" indent="-322263">
              <a:buClr>
                <a:srgbClr val="E6E6E6"/>
              </a:buClr>
              <a:buSzPct val="45000"/>
              <a:buFont typeface="Wingdings" pitchFamily="2" charset="2"/>
              <a:buChar char="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  <a:tab pos="4340225" algn="l"/>
                <a:tab pos="5064125" algn="l"/>
                <a:tab pos="5788025" algn="l"/>
                <a:tab pos="6510338" algn="l"/>
                <a:tab pos="7234238" algn="l"/>
                <a:tab pos="7958138" algn="l"/>
                <a:tab pos="8682038" algn="l"/>
              </a:tabLst>
            </a:pPr>
            <a:endParaRPr lang="cs-CZ" dirty="0" smtClean="0"/>
          </a:p>
          <a:p>
            <a:pPr marL="430213" indent="-322263">
              <a:buClr>
                <a:srgbClr val="E6E6E6"/>
              </a:buClr>
              <a:buSzPct val="45000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  <a:tab pos="4340225" algn="l"/>
                <a:tab pos="5064125" algn="l"/>
                <a:tab pos="5788025" algn="l"/>
                <a:tab pos="6510338" algn="l"/>
                <a:tab pos="7234238" algn="l"/>
                <a:tab pos="7958138" algn="l"/>
                <a:tab pos="8682038" algn="l"/>
              </a:tabLst>
            </a:pPr>
            <a:endParaRPr lang="cs-CZ" dirty="0" smtClean="0"/>
          </a:p>
          <a:p>
            <a:pPr marL="430213" indent="-322263">
              <a:buClr>
                <a:srgbClr val="E6E6E6"/>
              </a:buClr>
              <a:buSzPct val="45000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  <a:tab pos="4340225" algn="l"/>
                <a:tab pos="5064125" algn="l"/>
                <a:tab pos="5788025" algn="l"/>
                <a:tab pos="6510338" algn="l"/>
                <a:tab pos="7234238" algn="l"/>
                <a:tab pos="7958138" algn="l"/>
                <a:tab pos="8682038" algn="l"/>
              </a:tabLst>
            </a:pPr>
            <a:r>
              <a:rPr lang="cs-CZ" dirty="0" smtClean="0"/>
              <a:t>                                                                          b/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282575"/>
            <a:ext cx="8609012" cy="1263650"/>
          </a:xfrm>
        </p:spPr>
        <p:txBody>
          <a:bodyPr tIns="35261"/>
          <a:lstStyle/>
          <a:p>
            <a:pPr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  <a:tab pos="4340225" algn="l"/>
                <a:tab pos="5064125" algn="l"/>
                <a:tab pos="5788025" algn="l"/>
                <a:tab pos="6510338" algn="l"/>
                <a:tab pos="7234238" algn="l"/>
                <a:tab pos="7958138" algn="l"/>
              </a:tabLst>
            </a:pPr>
            <a:r>
              <a:rPr lang="cs-CZ" smtClean="0"/>
              <a:t>USA</a:t>
            </a:r>
          </a:p>
        </p:txBody>
      </p:sp>
      <p:pic>
        <p:nvPicPr>
          <p:cNvPr id="819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11750" y="4572000"/>
            <a:ext cx="4176713" cy="221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39863" y="1692275"/>
            <a:ext cx="5360987" cy="4937125"/>
          </a:xfrm>
        </p:spPr>
        <p:txBody>
          <a:bodyPr/>
          <a:lstStyle/>
          <a:p>
            <a:pPr marL="430213" indent="-322263">
              <a:buClr>
                <a:srgbClr val="E6E6E6"/>
              </a:buClr>
              <a:buSzPct val="45000"/>
              <a:buFont typeface="Wingdings" pitchFamily="2" charset="2"/>
              <a:buChar char="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  <a:tab pos="4340225" algn="l"/>
                <a:tab pos="5064125" algn="l"/>
              </a:tabLst>
            </a:pPr>
            <a:r>
              <a:rPr lang="cs-CZ" dirty="0" err="1" smtClean="0"/>
              <a:t>Capital</a:t>
            </a:r>
            <a:r>
              <a:rPr lang="cs-CZ" dirty="0" smtClean="0"/>
              <a:t>: </a:t>
            </a:r>
            <a:r>
              <a:rPr lang="cs-CZ" dirty="0" smtClean="0"/>
              <a:t>  </a:t>
            </a:r>
            <a:r>
              <a:rPr lang="cs-CZ" dirty="0" smtClean="0">
                <a:solidFill>
                  <a:srgbClr val="92D050"/>
                </a:solidFill>
              </a:rPr>
              <a:t>Washington </a:t>
            </a:r>
            <a:r>
              <a:rPr lang="cs-CZ" dirty="0" smtClean="0">
                <a:solidFill>
                  <a:srgbClr val="92D050"/>
                </a:solidFill>
              </a:rPr>
              <a:t>D.C.</a:t>
            </a:r>
          </a:p>
          <a:p>
            <a:pPr marL="430213" indent="-322263">
              <a:buClr>
                <a:srgbClr val="E6E6E6"/>
              </a:buClr>
              <a:buSzPct val="45000"/>
              <a:buFont typeface="Wingdings" pitchFamily="2" charset="2"/>
              <a:buChar char="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  <a:tab pos="4340225" algn="l"/>
                <a:tab pos="5064125" algn="l"/>
              </a:tabLst>
            </a:pPr>
            <a:r>
              <a:rPr lang="cs-CZ" dirty="0" err="1" smtClean="0"/>
              <a:t>Official</a:t>
            </a:r>
            <a:r>
              <a:rPr lang="cs-CZ" dirty="0" smtClean="0"/>
              <a:t> </a:t>
            </a:r>
            <a:r>
              <a:rPr lang="cs-CZ" dirty="0" err="1" smtClean="0"/>
              <a:t>language</a:t>
            </a:r>
            <a:r>
              <a:rPr lang="cs-CZ" dirty="0" smtClean="0"/>
              <a:t>:    </a:t>
            </a:r>
            <a:r>
              <a:rPr lang="cs-CZ" dirty="0" err="1" smtClean="0">
                <a:solidFill>
                  <a:srgbClr val="92D050"/>
                </a:solidFill>
              </a:rPr>
              <a:t>English</a:t>
            </a:r>
            <a:endParaRPr lang="cs-CZ" dirty="0" smtClean="0">
              <a:solidFill>
                <a:srgbClr val="92D050"/>
              </a:solidFill>
            </a:endParaRPr>
          </a:p>
          <a:p>
            <a:pPr marL="430213" indent="-322263">
              <a:buClr>
                <a:srgbClr val="E6E6E6"/>
              </a:buClr>
              <a:buSzPct val="45000"/>
              <a:buFont typeface="Wingdings" pitchFamily="2" charset="2"/>
              <a:buChar char="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  <a:tab pos="4340225" algn="l"/>
                <a:tab pos="5064125" algn="l"/>
              </a:tabLst>
            </a:pPr>
            <a:r>
              <a:rPr lang="cs-CZ" dirty="0" smtClean="0"/>
              <a:t>Area</a:t>
            </a:r>
            <a:r>
              <a:rPr lang="cs-CZ" dirty="0" smtClean="0"/>
              <a:t>:   </a:t>
            </a:r>
            <a:r>
              <a:rPr lang="cs-CZ" dirty="0" smtClean="0">
                <a:solidFill>
                  <a:srgbClr val="92D050"/>
                </a:solidFill>
              </a:rPr>
              <a:t>9 </a:t>
            </a:r>
            <a:r>
              <a:rPr lang="cs-CZ" dirty="0" smtClean="0">
                <a:solidFill>
                  <a:srgbClr val="92D050"/>
                </a:solidFill>
              </a:rPr>
              <a:t>372 615 km 2</a:t>
            </a:r>
          </a:p>
          <a:p>
            <a:pPr marL="430213" indent="-322263">
              <a:buClr>
                <a:srgbClr val="E6E6E6"/>
              </a:buClr>
              <a:buSzPct val="45000"/>
              <a:buFont typeface="Wingdings" pitchFamily="2" charset="2"/>
              <a:buChar char="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  <a:tab pos="4340225" algn="l"/>
                <a:tab pos="5064125" algn="l"/>
              </a:tabLst>
            </a:pPr>
            <a:r>
              <a:rPr lang="cs-CZ" dirty="0" err="1" smtClean="0"/>
              <a:t>Population</a:t>
            </a:r>
            <a:r>
              <a:rPr lang="cs-CZ" dirty="0" smtClean="0"/>
              <a:t>:   </a:t>
            </a:r>
            <a:r>
              <a:rPr lang="cs-CZ" dirty="0" smtClean="0">
                <a:solidFill>
                  <a:srgbClr val="92D050"/>
                </a:solidFill>
              </a:rPr>
              <a:t>265 000 </a:t>
            </a:r>
            <a:r>
              <a:rPr lang="cs-CZ" dirty="0" err="1" smtClean="0">
                <a:solidFill>
                  <a:srgbClr val="92D050"/>
                </a:solidFill>
              </a:rPr>
              <a:t>000</a:t>
            </a:r>
            <a:endParaRPr lang="cs-CZ" dirty="0" smtClean="0">
              <a:solidFill>
                <a:srgbClr val="92D050"/>
              </a:solidFill>
            </a:endParaRPr>
          </a:p>
          <a:p>
            <a:pPr marL="430213" indent="-322263">
              <a:buClr>
                <a:srgbClr val="E6E6E6"/>
              </a:buClr>
              <a:buSzPct val="45000"/>
              <a:buFont typeface="Wingdings" pitchFamily="2" charset="2"/>
              <a:buChar char="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  <a:tab pos="4340225" algn="l"/>
                <a:tab pos="5064125" algn="l"/>
              </a:tabLst>
            </a:pPr>
            <a:r>
              <a:rPr lang="cs-CZ" dirty="0" err="1" smtClean="0"/>
              <a:t>Currency</a:t>
            </a:r>
            <a:r>
              <a:rPr lang="cs-CZ" dirty="0" smtClean="0"/>
              <a:t>: </a:t>
            </a:r>
            <a:r>
              <a:rPr lang="cs-CZ" dirty="0" smtClean="0"/>
              <a:t>   </a:t>
            </a:r>
            <a:r>
              <a:rPr lang="cs-CZ" dirty="0" err="1" smtClean="0">
                <a:solidFill>
                  <a:srgbClr val="92D050"/>
                </a:solidFill>
              </a:rPr>
              <a:t>American</a:t>
            </a:r>
            <a:r>
              <a:rPr lang="cs-CZ" dirty="0" smtClean="0">
                <a:solidFill>
                  <a:srgbClr val="92D050"/>
                </a:solidFill>
              </a:rPr>
              <a:t> </a:t>
            </a:r>
            <a:r>
              <a:rPr lang="cs-CZ" dirty="0" smtClean="0">
                <a:solidFill>
                  <a:srgbClr val="92D050"/>
                </a:solidFill>
              </a:rPr>
              <a:t>dollar</a:t>
            </a:r>
          </a:p>
          <a:p>
            <a:pPr marL="430213" indent="-322263">
              <a:buClr>
                <a:srgbClr val="E6E6E6"/>
              </a:buClr>
              <a:buSzPct val="45000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  <a:tab pos="4340225" algn="l"/>
                <a:tab pos="5064125" algn="l"/>
              </a:tabLst>
            </a:pPr>
            <a:endParaRPr lang="cs-CZ" dirty="0" smtClean="0"/>
          </a:p>
          <a:p>
            <a:pPr marL="430213" indent="-322263">
              <a:buClr>
                <a:srgbClr val="E6E6E6"/>
              </a:buClr>
              <a:buSzPct val="45000"/>
              <a:buFont typeface="Wingdings" pitchFamily="2" charset="2"/>
              <a:buChar char="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  <a:tab pos="4340225" algn="l"/>
                <a:tab pos="5064125" algn="l"/>
              </a:tabLst>
            </a:pPr>
            <a:r>
              <a:rPr lang="cs-CZ" dirty="0" err="1" smtClean="0"/>
              <a:t>State</a:t>
            </a:r>
            <a:r>
              <a:rPr lang="cs-CZ" dirty="0" smtClean="0"/>
              <a:t> flag:  </a:t>
            </a:r>
          </a:p>
          <a:p>
            <a:pPr marL="430213" indent="-322263">
              <a:buClr>
                <a:srgbClr val="E6E6E6"/>
              </a:buClr>
              <a:buSzPct val="45000"/>
              <a:buFont typeface="Wingdings" pitchFamily="2" charset="2"/>
              <a:buChar char="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  <a:tab pos="4340225" algn="l"/>
                <a:tab pos="5064125" algn="l"/>
              </a:tabLst>
            </a:pPr>
            <a:endParaRPr lang="cs-CZ" dirty="0" smtClean="0"/>
          </a:p>
          <a:p>
            <a:pPr marL="430213" indent="-322263">
              <a:buClr>
                <a:srgbClr val="E6E6E6"/>
              </a:buClr>
              <a:buSzPct val="45000"/>
              <a:buFont typeface="Wingdings" pitchFamily="2" charset="2"/>
              <a:buChar char="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  <a:tab pos="4340225" algn="l"/>
                <a:tab pos="5064125" algn="l"/>
              </a:tabLst>
            </a:pPr>
            <a:endParaRPr lang="cs-CZ" dirty="0" smtClean="0"/>
          </a:p>
          <a:p>
            <a:pPr marL="430213" indent="-322263">
              <a:buClr>
                <a:srgbClr val="E6E6E6"/>
              </a:buClr>
              <a:buSzPct val="45000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  <a:tab pos="4340225" algn="l"/>
                <a:tab pos="5064125" algn="l"/>
              </a:tabLst>
            </a:pPr>
            <a:r>
              <a:rPr lang="cs-CZ" dirty="0" smtClean="0"/>
              <a:t>                                </a:t>
            </a:r>
          </a:p>
          <a:p>
            <a:pPr marL="430213" indent="-322263">
              <a:buClr>
                <a:srgbClr val="E6E6E6"/>
              </a:buClr>
              <a:buSzPct val="45000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  <a:tab pos="4340225" algn="l"/>
                <a:tab pos="5064125" algn="l"/>
              </a:tabLst>
            </a:pPr>
            <a:r>
              <a:rPr lang="cs-CZ" dirty="0" smtClean="0"/>
              <a:t>                              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327025"/>
            <a:ext cx="8609012" cy="1173163"/>
          </a:xfrm>
        </p:spPr>
        <p:txBody>
          <a:bodyPr tIns="35261"/>
          <a:lstStyle/>
          <a:p>
            <a:pPr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  <a:tab pos="4340225" algn="l"/>
                <a:tab pos="5064125" algn="l"/>
                <a:tab pos="5788025" algn="l"/>
                <a:tab pos="6510338" algn="l"/>
                <a:tab pos="7234238" algn="l"/>
                <a:tab pos="7958138" algn="l"/>
              </a:tabLst>
            </a:pPr>
            <a:r>
              <a:rPr lang="cs-CZ" smtClean="0"/>
              <a:t>President</a:t>
            </a: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41363" y="1963738"/>
            <a:ext cx="8763000" cy="4846637"/>
          </a:xfrm>
        </p:spPr>
        <p:txBody>
          <a:bodyPr/>
          <a:lstStyle/>
          <a:p>
            <a:pPr marL="430213" indent="-322263">
              <a:buClr>
                <a:srgbClr val="E6E6E6"/>
              </a:buClr>
              <a:buSzPct val="45000"/>
              <a:buFont typeface="Wingdings" pitchFamily="2" charset="2"/>
              <a:buChar char="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</a:tabLst>
            </a:pPr>
            <a:r>
              <a:rPr lang="cs-CZ" dirty="0" err="1" smtClean="0"/>
              <a:t>The</a:t>
            </a:r>
            <a:r>
              <a:rPr lang="cs-CZ" dirty="0" smtClean="0"/>
              <a:t> President 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b="1" dirty="0" err="1" smtClean="0">
                <a:solidFill>
                  <a:srgbClr val="92D050"/>
                </a:solidFill>
              </a:rPr>
              <a:t>Barac</a:t>
            </a:r>
            <a:r>
              <a:rPr lang="cs-CZ" b="1" dirty="0" smtClean="0">
                <a:solidFill>
                  <a:srgbClr val="92D050"/>
                </a:solidFill>
              </a:rPr>
              <a:t> </a:t>
            </a:r>
            <a:r>
              <a:rPr lang="cs-CZ" b="1" dirty="0" err="1" smtClean="0">
                <a:solidFill>
                  <a:srgbClr val="92D050"/>
                </a:solidFill>
              </a:rPr>
              <a:t>Obama</a:t>
            </a:r>
            <a:r>
              <a:rPr lang="cs-CZ" b="1" dirty="0" smtClean="0">
                <a:solidFill>
                  <a:srgbClr val="92D050"/>
                </a:solidFill>
              </a:rPr>
              <a:t>.</a:t>
            </a:r>
          </a:p>
          <a:p>
            <a:pPr marL="430213" indent="-322263">
              <a:buClr>
                <a:srgbClr val="E6E6E6"/>
              </a:buClr>
              <a:buSzPct val="45000"/>
              <a:buFont typeface="Wingdings" pitchFamily="2" charset="2"/>
              <a:buChar char="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</a:tabLst>
            </a:pPr>
            <a:endParaRPr lang="cs-CZ" dirty="0" smtClean="0"/>
          </a:p>
          <a:p>
            <a:pPr marL="430213" indent="-322263">
              <a:buClr>
                <a:srgbClr val="E6E6E6"/>
              </a:buClr>
              <a:buSzPct val="45000"/>
              <a:buFont typeface="Wingdings" pitchFamily="2" charset="2"/>
              <a:buChar char="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</a:tabLst>
            </a:pPr>
            <a:r>
              <a:rPr lang="cs-CZ" dirty="0" err="1" smtClean="0"/>
              <a:t>The</a:t>
            </a:r>
            <a:r>
              <a:rPr lang="cs-CZ" dirty="0" smtClean="0"/>
              <a:t> President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elected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a </a:t>
            </a:r>
            <a:r>
              <a:rPr lang="cs-CZ" dirty="0" err="1" smtClean="0"/>
              <a:t>four</a:t>
            </a:r>
            <a:r>
              <a:rPr lang="cs-CZ" dirty="0" smtClean="0"/>
              <a:t> </a:t>
            </a:r>
            <a:r>
              <a:rPr lang="cs-CZ" dirty="0" err="1" smtClean="0"/>
              <a:t>years</a:t>
            </a:r>
            <a:r>
              <a:rPr lang="cs-CZ" dirty="0" smtClean="0"/>
              <a:t> term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may</a:t>
            </a:r>
            <a:r>
              <a:rPr lang="cs-CZ" dirty="0" smtClean="0"/>
              <a:t> </a:t>
            </a:r>
            <a:r>
              <a:rPr lang="cs-CZ" dirty="0" err="1" smtClean="0"/>
              <a:t>only</a:t>
            </a:r>
            <a:r>
              <a:rPr lang="cs-CZ" dirty="0" smtClean="0"/>
              <a:t> </a:t>
            </a:r>
            <a:r>
              <a:rPr lang="cs-CZ" dirty="0" err="1" smtClean="0"/>
              <a:t>be</a:t>
            </a:r>
            <a:r>
              <a:rPr lang="cs-CZ" dirty="0" smtClean="0"/>
              <a:t> </a:t>
            </a:r>
            <a:r>
              <a:rPr lang="cs-CZ" dirty="0" err="1" smtClean="0"/>
              <a:t>elected</a:t>
            </a:r>
            <a:r>
              <a:rPr lang="cs-CZ" dirty="0" smtClean="0"/>
              <a:t> </a:t>
            </a:r>
            <a:r>
              <a:rPr lang="cs-CZ" dirty="0" err="1" smtClean="0"/>
              <a:t>twice</a:t>
            </a:r>
            <a:r>
              <a:rPr lang="cs-CZ" dirty="0" smtClean="0"/>
              <a:t>.</a:t>
            </a:r>
          </a:p>
          <a:p>
            <a:pPr marL="430213" indent="-322263">
              <a:buClr>
                <a:srgbClr val="E6E6E6"/>
              </a:buClr>
              <a:buSzPct val="45000"/>
              <a:buFont typeface="Wingdings" pitchFamily="2" charset="2"/>
              <a:buChar char="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</a:tabLst>
            </a:pPr>
            <a:endParaRPr lang="cs-CZ" dirty="0" smtClean="0"/>
          </a:p>
          <a:p>
            <a:pPr marL="430213" indent="-322263">
              <a:buClr>
                <a:srgbClr val="E6E6E6"/>
              </a:buClr>
              <a:buSzPct val="45000"/>
              <a:buFont typeface="Wingdings" pitchFamily="2" charset="2"/>
              <a:buChar char="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</a:tabLst>
            </a:pPr>
            <a:r>
              <a:rPr lang="cs-CZ" dirty="0" err="1" smtClean="0"/>
              <a:t>The</a:t>
            </a:r>
            <a:r>
              <a:rPr lang="cs-CZ" dirty="0" smtClean="0"/>
              <a:t> president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Commander</a:t>
            </a:r>
            <a:r>
              <a:rPr lang="cs-CZ" dirty="0" smtClean="0"/>
              <a:t>-in-</a:t>
            </a:r>
            <a:r>
              <a:rPr lang="cs-CZ" dirty="0" err="1" smtClean="0"/>
              <a:t>Chief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Armed</a:t>
            </a:r>
            <a:r>
              <a:rPr lang="cs-CZ" dirty="0" smtClean="0"/>
              <a:t> </a:t>
            </a:r>
            <a:r>
              <a:rPr lang="cs-CZ" dirty="0" err="1" smtClean="0"/>
              <a:t>Forces</a:t>
            </a:r>
            <a:r>
              <a:rPr lang="cs-CZ" dirty="0" smtClean="0"/>
              <a:t>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327025"/>
            <a:ext cx="8609012" cy="1173163"/>
          </a:xfrm>
        </p:spPr>
        <p:txBody>
          <a:bodyPr tIns="35261"/>
          <a:lstStyle/>
          <a:p>
            <a:pPr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  <a:tab pos="4340225" algn="l"/>
                <a:tab pos="5064125" algn="l"/>
                <a:tab pos="5788025" algn="l"/>
                <a:tab pos="6510338" algn="l"/>
                <a:tab pos="7234238" algn="l"/>
                <a:tab pos="7958138" algn="l"/>
              </a:tabLst>
            </a:pPr>
            <a:r>
              <a:rPr lang="cs-CZ" smtClean="0"/>
              <a:t>Washington D.C.</a:t>
            </a: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19075" y="1800225"/>
            <a:ext cx="9574213" cy="4965700"/>
          </a:xfrm>
        </p:spPr>
        <p:txBody>
          <a:bodyPr/>
          <a:lstStyle/>
          <a:p>
            <a:pPr marL="430213" indent="-322263">
              <a:buClr>
                <a:srgbClr val="E6E6E6"/>
              </a:buClr>
              <a:buSzPct val="45000"/>
              <a:buFont typeface="Wingdings" pitchFamily="2" charset="2"/>
              <a:buChar char="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  <a:tab pos="4340225" algn="l"/>
                <a:tab pos="5064125" algn="l"/>
                <a:tab pos="5788025" algn="l"/>
              </a:tabLst>
            </a:pP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capital</a:t>
            </a:r>
            <a:r>
              <a:rPr lang="cs-CZ" dirty="0" smtClean="0"/>
              <a:t> city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USA, </a:t>
            </a:r>
            <a:r>
              <a:rPr lang="cs-CZ" dirty="0" err="1" smtClean="0"/>
              <a:t>named</a:t>
            </a:r>
            <a:r>
              <a:rPr lang="cs-CZ" dirty="0" smtClean="0"/>
              <a:t> </a:t>
            </a:r>
            <a:r>
              <a:rPr lang="cs-CZ" dirty="0" err="1" smtClean="0"/>
              <a:t>after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first</a:t>
            </a:r>
            <a:r>
              <a:rPr lang="cs-CZ" dirty="0" smtClean="0"/>
              <a:t> president, </a:t>
            </a:r>
            <a:r>
              <a:rPr lang="cs-CZ" b="1" dirty="0" err="1" smtClean="0">
                <a:solidFill>
                  <a:srgbClr val="92D050"/>
                </a:solidFill>
              </a:rPr>
              <a:t>George</a:t>
            </a:r>
            <a:r>
              <a:rPr lang="cs-CZ" b="1" dirty="0" smtClean="0">
                <a:solidFill>
                  <a:srgbClr val="92D050"/>
                </a:solidFill>
              </a:rPr>
              <a:t> Washington.</a:t>
            </a:r>
          </a:p>
          <a:p>
            <a:pPr marL="430213" indent="-322263">
              <a:buClr>
                <a:srgbClr val="E6E6E6"/>
              </a:buClr>
              <a:buSzPct val="45000"/>
              <a:buFont typeface="Wingdings" pitchFamily="2" charset="2"/>
              <a:buChar char="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  <a:tab pos="4340225" algn="l"/>
                <a:tab pos="5064125" algn="l"/>
                <a:tab pos="5788025" algn="l"/>
              </a:tabLst>
            </a:pPr>
            <a:r>
              <a:rPr lang="cs-CZ" dirty="0" err="1" smtClean="0"/>
              <a:t>It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home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>
                <a:solidFill>
                  <a:srgbClr val="92D050"/>
                </a:solidFill>
              </a:rPr>
              <a:t>federal</a:t>
            </a:r>
            <a:r>
              <a:rPr lang="cs-CZ" dirty="0" smtClean="0">
                <a:solidFill>
                  <a:srgbClr val="92D050"/>
                </a:solidFill>
              </a:rPr>
              <a:t> </a:t>
            </a:r>
            <a:r>
              <a:rPr lang="cs-CZ" dirty="0" err="1" smtClean="0">
                <a:solidFill>
                  <a:srgbClr val="92D050"/>
                </a:solidFill>
              </a:rPr>
              <a:t>government</a:t>
            </a:r>
            <a:r>
              <a:rPr lang="cs-CZ" dirty="0" smtClean="0">
                <a:solidFill>
                  <a:srgbClr val="92D050"/>
                </a:solidFill>
              </a:rPr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smtClean="0">
                <a:solidFill>
                  <a:srgbClr val="92D050"/>
                </a:solidFill>
              </a:rPr>
              <a:t>residence </a:t>
            </a:r>
            <a:r>
              <a:rPr lang="cs-CZ" dirty="0" err="1" smtClean="0">
                <a:solidFill>
                  <a:srgbClr val="92D050"/>
                </a:solidFill>
              </a:rPr>
              <a:t>of</a:t>
            </a:r>
            <a:r>
              <a:rPr lang="cs-CZ" dirty="0" smtClean="0">
                <a:solidFill>
                  <a:srgbClr val="92D050"/>
                </a:solidFill>
              </a:rPr>
              <a:t> </a:t>
            </a:r>
            <a:r>
              <a:rPr lang="cs-CZ" dirty="0" err="1" smtClean="0">
                <a:solidFill>
                  <a:srgbClr val="92D050"/>
                </a:solidFill>
              </a:rPr>
              <a:t>the</a:t>
            </a:r>
            <a:r>
              <a:rPr lang="cs-CZ" dirty="0" smtClean="0">
                <a:solidFill>
                  <a:srgbClr val="92D050"/>
                </a:solidFill>
              </a:rPr>
              <a:t> President.</a:t>
            </a:r>
          </a:p>
          <a:p>
            <a:pPr marL="430213" indent="-322263">
              <a:buClr>
                <a:srgbClr val="E6E6E6"/>
              </a:buClr>
              <a:buSzPct val="45000"/>
              <a:buFont typeface="Wingdings" pitchFamily="2" charset="2"/>
              <a:buChar char="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  <a:tab pos="4340225" algn="l"/>
                <a:tab pos="5064125" algn="l"/>
                <a:tab pos="5788025" algn="l"/>
              </a:tabLst>
            </a:pPr>
            <a:r>
              <a:rPr lang="cs-CZ" dirty="0" smtClean="0"/>
              <a:t>In </a:t>
            </a:r>
            <a:r>
              <a:rPr lang="cs-CZ" dirty="0" err="1" smtClean="0"/>
              <a:t>the</a:t>
            </a:r>
            <a:r>
              <a:rPr lang="cs-CZ" dirty="0" smtClean="0"/>
              <a:t> centre, on </a:t>
            </a:r>
            <a:r>
              <a:rPr lang="cs-CZ" dirty="0" err="1" smtClean="0"/>
              <a:t>Capitol</a:t>
            </a:r>
            <a:r>
              <a:rPr lang="cs-CZ" dirty="0" smtClean="0"/>
              <a:t> </a:t>
            </a:r>
            <a:r>
              <a:rPr lang="cs-CZ" dirty="0" err="1" smtClean="0"/>
              <a:t>Hill</a:t>
            </a:r>
            <a:r>
              <a:rPr lang="cs-CZ" dirty="0" smtClean="0"/>
              <a:t>,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>
                <a:solidFill>
                  <a:srgbClr val="92D050"/>
                </a:solidFill>
              </a:rPr>
              <a:t>Capitol</a:t>
            </a:r>
            <a:r>
              <a:rPr lang="cs-CZ" dirty="0" smtClean="0"/>
              <a:t> </a:t>
            </a:r>
            <a:r>
              <a:rPr lang="cs-CZ" dirty="0" err="1" smtClean="0"/>
              <a:t>where</a:t>
            </a:r>
            <a:r>
              <a:rPr lang="cs-CZ" dirty="0" smtClean="0"/>
              <a:t> </a:t>
            </a:r>
            <a:r>
              <a:rPr lang="cs-CZ" dirty="0" err="1" smtClean="0"/>
              <a:t>Congres</a:t>
            </a:r>
            <a:r>
              <a:rPr lang="cs-CZ" dirty="0" smtClean="0"/>
              <a:t> </a:t>
            </a:r>
            <a:r>
              <a:rPr lang="cs-CZ" dirty="0" err="1" smtClean="0"/>
              <a:t>meets</a:t>
            </a:r>
            <a:r>
              <a:rPr lang="cs-CZ" dirty="0" smtClean="0"/>
              <a:t>. </a:t>
            </a:r>
          </a:p>
          <a:p>
            <a:pPr marL="430213" indent="-322263">
              <a:buClr>
                <a:srgbClr val="E6E6E6"/>
              </a:buClr>
              <a:buSzPct val="45000"/>
              <a:buFont typeface="Wingdings" pitchFamily="2" charset="2"/>
              <a:buChar char="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  <a:tab pos="4340225" algn="l"/>
                <a:tab pos="5064125" algn="l"/>
                <a:tab pos="5788025" algn="l"/>
              </a:tabLst>
            </a:pPr>
            <a:r>
              <a:rPr lang="cs-CZ" dirty="0" err="1" smtClean="0"/>
              <a:t>Nearby</a:t>
            </a:r>
            <a:r>
              <a:rPr lang="cs-CZ" dirty="0" smtClean="0"/>
              <a:t>, on </a:t>
            </a:r>
            <a:r>
              <a:rPr lang="cs-CZ" dirty="0" err="1" smtClean="0"/>
              <a:t>Pennsylvania</a:t>
            </a:r>
            <a:r>
              <a:rPr lang="cs-CZ" dirty="0" smtClean="0"/>
              <a:t> Ave,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>
                <a:solidFill>
                  <a:srgbClr val="92D050"/>
                </a:solidFill>
              </a:rPr>
              <a:t>White</a:t>
            </a:r>
            <a:r>
              <a:rPr lang="cs-CZ" dirty="0" smtClean="0">
                <a:solidFill>
                  <a:srgbClr val="92D050"/>
                </a:solidFill>
              </a:rPr>
              <a:t> House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traditional</a:t>
            </a:r>
            <a:r>
              <a:rPr lang="cs-CZ" dirty="0" smtClean="0"/>
              <a:t> residence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President.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282575"/>
            <a:ext cx="8609012" cy="1263650"/>
          </a:xfrm>
        </p:spPr>
        <p:txBody>
          <a:bodyPr tIns="35261"/>
          <a:lstStyle/>
          <a:p>
            <a:pPr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  <a:tab pos="4340225" algn="l"/>
                <a:tab pos="5064125" algn="l"/>
                <a:tab pos="5788025" algn="l"/>
                <a:tab pos="6510338" algn="l"/>
                <a:tab pos="7234238" algn="l"/>
                <a:tab pos="7958138" algn="l"/>
              </a:tabLst>
            </a:pPr>
            <a:r>
              <a:rPr lang="cs-CZ" smtClean="0"/>
              <a:t>New York</a:t>
            </a: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41363" y="1963738"/>
            <a:ext cx="4281487" cy="4937125"/>
          </a:xfrm>
        </p:spPr>
        <p:txBody>
          <a:bodyPr/>
          <a:lstStyle/>
          <a:p>
            <a:pPr marL="430213" indent="-322263">
              <a:buClr>
                <a:srgbClr val="E6E6E6"/>
              </a:buClr>
              <a:buSzPct val="45000"/>
              <a:buFont typeface="Wingdings" pitchFamily="2" charset="2"/>
              <a:buChar char="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</a:tabLst>
            </a:pPr>
            <a:r>
              <a:rPr lang="cs-CZ" sz="3200" dirty="0" smtClean="0"/>
              <a:t>New York, </a:t>
            </a:r>
            <a:r>
              <a:rPr lang="cs-CZ" sz="3200" dirty="0" err="1" smtClean="0"/>
              <a:t>or</a:t>
            </a:r>
            <a:r>
              <a:rPr lang="cs-CZ" sz="3200" dirty="0" smtClean="0"/>
              <a:t> „</a:t>
            </a:r>
            <a:r>
              <a:rPr lang="cs-CZ" sz="3200" dirty="0" err="1" smtClean="0">
                <a:solidFill>
                  <a:srgbClr val="92D050"/>
                </a:solidFill>
              </a:rPr>
              <a:t>The</a:t>
            </a:r>
            <a:r>
              <a:rPr lang="cs-CZ" sz="3200" dirty="0" smtClean="0">
                <a:solidFill>
                  <a:srgbClr val="92D050"/>
                </a:solidFill>
              </a:rPr>
              <a:t> </a:t>
            </a:r>
            <a:r>
              <a:rPr lang="cs-CZ" sz="3200" dirty="0" err="1" smtClean="0">
                <a:solidFill>
                  <a:srgbClr val="92D050"/>
                </a:solidFill>
              </a:rPr>
              <a:t>Big</a:t>
            </a:r>
            <a:r>
              <a:rPr lang="cs-CZ" sz="3200" dirty="0" smtClean="0">
                <a:solidFill>
                  <a:srgbClr val="92D050"/>
                </a:solidFill>
              </a:rPr>
              <a:t> Apple</a:t>
            </a:r>
            <a:r>
              <a:rPr lang="cs-CZ" sz="3200" dirty="0" smtClean="0"/>
              <a:t>“ as </a:t>
            </a:r>
            <a:r>
              <a:rPr lang="cs-CZ" sz="3200" dirty="0" err="1" smtClean="0"/>
              <a:t>it</a:t>
            </a:r>
            <a:r>
              <a:rPr lang="cs-CZ" sz="3200" dirty="0" smtClean="0"/>
              <a:t> </a:t>
            </a:r>
            <a:r>
              <a:rPr lang="cs-CZ" sz="3200" dirty="0" err="1" smtClean="0"/>
              <a:t>often</a:t>
            </a:r>
            <a:r>
              <a:rPr lang="cs-CZ" sz="3200" dirty="0" smtClean="0"/>
              <a:t> </a:t>
            </a:r>
            <a:r>
              <a:rPr lang="cs-CZ" sz="3200" dirty="0" err="1" smtClean="0"/>
              <a:t>called</a:t>
            </a:r>
            <a:r>
              <a:rPr lang="cs-CZ" sz="3200" dirty="0" smtClean="0"/>
              <a:t>, </a:t>
            </a:r>
            <a:r>
              <a:rPr lang="cs-CZ" sz="3200" dirty="0" smtClean="0"/>
              <a:t> </a:t>
            </a:r>
            <a:r>
              <a:rPr lang="cs-CZ" sz="3200" dirty="0" err="1" smtClean="0"/>
              <a:t>the</a:t>
            </a:r>
            <a:r>
              <a:rPr lang="cs-CZ" sz="3200" dirty="0" smtClean="0"/>
              <a:t> </a:t>
            </a:r>
            <a:r>
              <a:rPr lang="cs-CZ" sz="3200" dirty="0" err="1" smtClean="0"/>
              <a:t>largest</a:t>
            </a:r>
            <a:r>
              <a:rPr lang="cs-CZ" sz="3200" dirty="0" smtClean="0"/>
              <a:t> city in </a:t>
            </a:r>
            <a:r>
              <a:rPr lang="cs-CZ" sz="3200" dirty="0" err="1" smtClean="0"/>
              <a:t>the</a:t>
            </a:r>
            <a:r>
              <a:rPr lang="cs-CZ" sz="3200" dirty="0" smtClean="0"/>
              <a:t> US.</a:t>
            </a:r>
          </a:p>
          <a:p>
            <a:pPr marL="430213" indent="-322263">
              <a:buClr>
                <a:srgbClr val="E6E6E6"/>
              </a:buClr>
              <a:buSzPct val="45000"/>
              <a:buFont typeface="Wingdings" pitchFamily="2" charset="2"/>
              <a:buChar char="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</a:tabLst>
            </a:pPr>
            <a:r>
              <a:rPr lang="cs-CZ" sz="3200" dirty="0" smtClean="0"/>
              <a:t>More </a:t>
            </a:r>
            <a:r>
              <a:rPr lang="cs-CZ" sz="3200" dirty="0" err="1" smtClean="0"/>
              <a:t>than</a:t>
            </a:r>
            <a:r>
              <a:rPr lang="cs-CZ" sz="3200" dirty="0" smtClean="0"/>
              <a:t> 80 </a:t>
            </a:r>
            <a:r>
              <a:rPr lang="cs-CZ" sz="3200" dirty="0" err="1" smtClean="0"/>
              <a:t>languages</a:t>
            </a:r>
            <a:r>
              <a:rPr lang="cs-CZ" sz="3200" dirty="0" smtClean="0"/>
              <a:t> are </a:t>
            </a:r>
            <a:r>
              <a:rPr lang="cs-CZ" sz="3200" dirty="0" err="1" smtClean="0"/>
              <a:t>spoken</a:t>
            </a:r>
            <a:r>
              <a:rPr lang="cs-CZ" sz="3200" dirty="0" smtClean="0"/>
              <a:t> in New York.</a:t>
            </a:r>
          </a:p>
          <a:p>
            <a:pPr marL="430213" indent="-322263">
              <a:buClr>
                <a:srgbClr val="E6E6E6"/>
              </a:buClr>
              <a:buSzPct val="45000"/>
              <a:buFont typeface="Wingdings" pitchFamily="2" charset="2"/>
              <a:buChar char="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</a:tabLst>
            </a:pPr>
            <a:r>
              <a:rPr lang="cs-CZ" sz="3200" dirty="0" smtClean="0"/>
              <a:t> New York </a:t>
            </a:r>
            <a:r>
              <a:rPr lang="cs-CZ" sz="3200" dirty="0" err="1" smtClean="0"/>
              <a:t>is</a:t>
            </a:r>
            <a:r>
              <a:rPr lang="cs-CZ" sz="3200" dirty="0" smtClean="0"/>
              <a:t> </a:t>
            </a:r>
            <a:r>
              <a:rPr lang="cs-CZ" sz="3200" dirty="0" err="1" smtClean="0"/>
              <a:t>famous</a:t>
            </a:r>
            <a:r>
              <a:rPr lang="cs-CZ" sz="3200" dirty="0" smtClean="0"/>
              <a:t> </a:t>
            </a:r>
            <a:r>
              <a:rPr lang="cs-CZ" sz="3200" dirty="0" err="1" smtClean="0"/>
              <a:t>for</a:t>
            </a:r>
            <a:r>
              <a:rPr lang="cs-CZ" sz="3200" dirty="0" smtClean="0"/>
              <a:t> </a:t>
            </a:r>
            <a:r>
              <a:rPr lang="cs-CZ" sz="3200" dirty="0" err="1" smtClean="0"/>
              <a:t>its</a:t>
            </a:r>
            <a:r>
              <a:rPr lang="cs-CZ" sz="3200" dirty="0" smtClean="0"/>
              <a:t> </a:t>
            </a:r>
            <a:r>
              <a:rPr lang="cs-CZ" sz="3200" dirty="0" err="1" smtClean="0">
                <a:solidFill>
                  <a:srgbClr val="92D050"/>
                </a:solidFill>
              </a:rPr>
              <a:t>skyscrapers</a:t>
            </a:r>
            <a:endParaRPr lang="cs-CZ" sz="3200" dirty="0" smtClean="0">
              <a:solidFill>
                <a:srgbClr val="92D050"/>
              </a:solidFill>
            </a:endParaRPr>
          </a:p>
          <a:p>
            <a:pPr marL="430213" indent="-322263">
              <a:buClr>
                <a:srgbClr val="E6E6E6"/>
              </a:buClr>
              <a:buSzPct val="45000"/>
              <a:buFont typeface="Wingdings" pitchFamily="2" charset="2"/>
              <a:buChar char="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</a:tabLst>
            </a:pPr>
            <a:endParaRPr lang="cs-CZ" sz="3200" dirty="0" smtClean="0"/>
          </a:p>
          <a:p>
            <a:pPr marL="430213" indent="-322263">
              <a:buClr>
                <a:srgbClr val="E6E6E6"/>
              </a:buClr>
              <a:buSzPct val="45000"/>
              <a:buFont typeface="Wingdings" pitchFamily="2" charset="2"/>
              <a:buChar char="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</a:tabLst>
            </a:pPr>
            <a:endParaRPr lang="cs-CZ" sz="3200" dirty="0" smtClean="0"/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5235575" y="1963738"/>
            <a:ext cx="4281488" cy="4846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20150" rIns="0" bIns="0"/>
          <a:lstStyle>
            <a:lvl1pPr marL="430213" indent="-322263" eaLnBrk="0"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</a:tabLst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marL="742950" indent="-285750" eaLnBrk="0"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</a:tabLst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 eaLnBrk="0"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</a:tabLst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 eaLnBrk="0"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</a:tabLst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 eaLnBrk="0"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</a:tabLst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</a:tabLst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</a:tabLst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</a:tabLst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</a:tabLst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>
              <a:lnSpc>
                <a:spcPct val="95000"/>
              </a:lnSpc>
              <a:buClr>
                <a:srgbClr val="E6E6E6"/>
              </a:buClr>
              <a:buSzPct val="45000"/>
              <a:buFont typeface="Wingdings" pitchFamily="2" charset="2"/>
              <a:buChar char=""/>
            </a:pPr>
            <a:endParaRPr lang="cs-CZ" sz="3200">
              <a:solidFill>
                <a:srgbClr val="E6E6E6"/>
              </a:solidFill>
              <a:latin typeface="Times New Roman" pitchFamily="18" charset="0"/>
            </a:endParaRPr>
          </a:p>
        </p:txBody>
      </p:sp>
      <p:sp>
        <p:nvSpPr>
          <p:cNvPr id="11269" name="Obdélník 6"/>
          <p:cNvSpPr>
            <a:spLocks noChangeArrowheads="1"/>
          </p:cNvSpPr>
          <p:nvPr/>
        </p:nvSpPr>
        <p:spPr bwMode="auto">
          <a:xfrm>
            <a:off x="5545138" y="2051050"/>
            <a:ext cx="4030662" cy="477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430213" indent="-322263">
              <a:lnSpc>
                <a:spcPct val="95000"/>
              </a:lnSpc>
              <a:buClr>
                <a:srgbClr val="E6E6E6"/>
              </a:buClr>
              <a:buSzPct val="45000"/>
              <a:buFont typeface="Wingdings" pitchFamily="2" charset="2"/>
              <a:buChar char="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</a:tabLst>
            </a:pPr>
            <a:r>
              <a:rPr lang="cs-CZ" sz="3200" dirty="0" err="1">
                <a:solidFill>
                  <a:srgbClr val="E6E6E6"/>
                </a:solidFill>
                <a:latin typeface="Times New Roman" pitchFamily="18" charset="0"/>
              </a:rPr>
              <a:t>There</a:t>
            </a:r>
            <a:r>
              <a:rPr lang="cs-CZ" sz="3200" dirty="0">
                <a:solidFill>
                  <a:srgbClr val="E6E6E6"/>
                </a:solidFill>
                <a:latin typeface="Times New Roman" pitchFamily="18" charset="0"/>
              </a:rPr>
              <a:t> are many </a:t>
            </a:r>
            <a:r>
              <a:rPr lang="cs-CZ" sz="3200" dirty="0" err="1">
                <a:solidFill>
                  <a:srgbClr val="E6E6E6"/>
                </a:solidFill>
                <a:latin typeface="Times New Roman" pitchFamily="18" charset="0"/>
              </a:rPr>
              <a:t>interesting</a:t>
            </a:r>
            <a:r>
              <a:rPr lang="cs-CZ" sz="3200" dirty="0">
                <a:solidFill>
                  <a:srgbClr val="E6E6E6"/>
                </a:solidFill>
                <a:latin typeface="Times New Roman" pitchFamily="18" charset="0"/>
              </a:rPr>
              <a:t> </a:t>
            </a:r>
            <a:r>
              <a:rPr lang="cs-CZ" sz="3200" dirty="0" err="1">
                <a:solidFill>
                  <a:srgbClr val="E6E6E6"/>
                </a:solidFill>
                <a:latin typeface="Times New Roman" pitchFamily="18" charset="0"/>
              </a:rPr>
              <a:t>places</a:t>
            </a:r>
            <a:r>
              <a:rPr lang="cs-CZ" sz="3200" dirty="0">
                <a:solidFill>
                  <a:srgbClr val="E6E6E6"/>
                </a:solidFill>
                <a:latin typeface="Times New Roman" pitchFamily="18" charset="0"/>
              </a:rPr>
              <a:t> to visit in New York.</a:t>
            </a:r>
          </a:p>
          <a:p>
            <a:pPr marL="430213" indent="-322263">
              <a:lnSpc>
                <a:spcPct val="95000"/>
              </a:lnSpc>
              <a:buClr>
                <a:srgbClr val="E6E6E6"/>
              </a:buClr>
              <a:buSzPct val="45000"/>
              <a:buFont typeface="Wingdings" pitchFamily="2" charset="2"/>
              <a:buChar char="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</a:tabLst>
            </a:pPr>
            <a:r>
              <a:rPr lang="cs-CZ" sz="3200" dirty="0" err="1">
                <a:solidFill>
                  <a:srgbClr val="E6E6E6"/>
                </a:solidFill>
                <a:latin typeface="Times New Roman" pitchFamily="18" charset="0"/>
              </a:rPr>
              <a:t>The</a:t>
            </a:r>
            <a:r>
              <a:rPr lang="cs-CZ" sz="3200" dirty="0">
                <a:solidFill>
                  <a:srgbClr val="E6E6E6"/>
                </a:solidFill>
                <a:latin typeface="Times New Roman" pitchFamily="18" charset="0"/>
              </a:rPr>
              <a:t> most </a:t>
            </a:r>
            <a:r>
              <a:rPr lang="cs-CZ" sz="3200" dirty="0" err="1">
                <a:solidFill>
                  <a:srgbClr val="E6E6E6"/>
                </a:solidFill>
                <a:latin typeface="Times New Roman" pitchFamily="18" charset="0"/>
              </a:rPr>
              <a:t>famous</a:t>
            </a:r>
            <a:r>
              <a:rPr lang="cs-CZ" sz="3200" dirty="0">
                <a:solidFill>
                  <a:srgbClr val="E6E6E6"/>
                </a:solidFill>
                <a:latin typeface="Times New Roman" pitchFamily="18" charset="0"/>
              </a:rPr>
              <a:t> </a:t>
            </a:r>
            <a:r>
              <a:rPr lang="cs-CZ" sz="3200" dirty="0" err="1">
                <a:solidFill>
                  <a:srgbClr val="E6E6E6"/>
                </a:solidFill>
                <a:latin typeface="Times New Roman" pitchFamily="18" charset="0"/>
              </a:rPr>
              <a:t>sight</a:t>
            </a:r>
            <a:r>
              <a:rPr lang="cs-CZ" sz="3200" dirty="0">
                <a:solidFill>
                  <a:srgbClr val="E6E6E6"/>
                </a:solidFill>
                <a:latin typeface="Times New Roman" pitchFamily="18" charset="0"/>
              </a:rPr>
              <a:t> in </a:t>
            </a:r>
            <a:r>
              <a:rPr lang="cs-CZ" sz="3200" dirty="0" err="1">
                <a:solidFill>
                  <a:srgbClr val="E6E6E6"/>
                </a:solidFill>
                <a:latin typeface="Times New Roman" pitchFamily="18" charset="0"/>
              </a:rPr>
              <a:t>the</a:t>
            </a:r>
            <a:r>
              <a:rPr lang="cs-CZ" sz="3200" dirty="0">
                <a:solidFill>
                  <a:srgbClr val="E6E6E6"/>
                </a:solidFill>
                <a:latin typeface="Times New Roman" pitchFamily="18" charset="0"/>
              </a:rPr>
              <a:t> city </a:t>
            </a:r>
            <a:r>
              <a:rPr lang="cs-CZ" sz="3200" dirty="0" err="1">
                <a:solidFill>
                  <a:srgbClr val="E6E6E6"/>
                </a:solidFill>
                <a:latin typeface="Times New Roman" pitchFamily="18" charset="0"/>
              </a:rPr>
              <a:t>is</a:t>
            </a:r>
            <a:r>
              <a:rPr lang="cs-CZ" sz="3200" dirty="0">
                <a:solidFill>
                  <a:srgbClr val="E6E6E6"/>
                </a:solidFill>
                <a:latin typeface="Times New Roman" pitchFamily="18" charset="0"/>
              </a:rPr>
              <a:t> </a:t>
            </a:r>
            <a:r>
              <a:rPr lang="cs-CZ" sz="3200" dirty="0" err="1">
                <a:solidFill>
                  <a:srgbClr val="92D050"/>
                </a:solidFill>
                <a:latin typeface="Times New Roman" pitchFamily="18" charset="0"/>
              </a:rPr>
              <a:t>the</a:t>
            </a:r>
            <a:r>
              <a:rPr lang="cs-CZ" sz="3200" dirty="0">
                <a:solidFill>
                  <a:srgbClr val="92D050"/>
                </a:solidFill>
                <a:latin typeface="Times New Roman" pitchFamily="18" charset="0"/>
              </a:rPr>
              <a:t> Statue </a:t>
            </a:r>
            <a:r>
              <a:rPr lang="cs-CZ" sz="3200" dirty="0" err="1">
                <a:solidFill>
                  <a:srgbClr val="92D050"/>
                </a:solidFill>
                <a:latin typeface="Times New Roman" pitchFamily="18" charset="0"/>
              </a:rPr>
              <a:t>of</a:t>
            </a:r>
            <a:r>
              <a:rPr lang="cs-CZ" sz="3200" dirty="0">
                <a:solidFill>
                  <a:srgbClr val="92D050"/>
                </a:solidFill>
                <a:latin typeface="Times New Roman" pitchFamily="18" charset="0"/>
              </a:rPr>
              <a:t> Liberty.</a:t>
            </a:r>
            <a:r>
              <a:rPr lang="cs-CZ" sz="3200" dirty="0">
                <a:solidFill>
                  <a:srgbClr val="E6E6E6"/>
                </a:solidFill>
                <a:latin typeface="Times New Roman" pitchFamily="18" charset="0"/>
              </a:rPr>
              <a:t> </a:t>
            </a:r>
            <a:r>
              <a:rPr lang="cs-CZ" sz="3200" dirty="0" err="1">
                <a:solidFill>
                  <a:srgbClr val="E6E6E6"/>
                </a:solidFill>
                <a:latin typeface="Times New Roman" pitchFamily="18" charset="0"/>
              </a:rPr>
              <a:t>It</a:t>
            </a:r>
            <a:r>
              <a:rPr lang="cs-CZ" sz="3200" dirty="0">
                <a:solidFill>
                  <a:srgbClr val="E6E6E6"/>
                </a:solidFill>
                <a:latin typeface="Times New Roman" pitchFamily="18" charset="0"/>
              </a:rPr>
              <a:t> </a:t>
            </a:r>
            <a:r>
              <a:rPr lang="cs-CZ" sz="3200" dirty="0" err="1">
                <a:solidFill>
                  <a:srgbClr val="E6E6E6"/>
                </a:solidFill>
                <a:latin typeface="Times New Roman" pitchFamily="18" charset="0"/>
              </a:rPr>
              <a:t>is</a:t>
            </a:r>
            <a:r>
              <a:rPr lang="cs-CZ" sz="3200" dirty="0">
                <a:solidFill>
                  <a:srgbClr val="E6E6E6"/>
                </a:solidFill>
                <a:latin typeface="Times New Roman" pitchFamily="18" charset="0"/>
              </a:rPr>
              <a:t> symbol </a:t>
            </a:r>
            <a:r>
              <a:rPr lang="cs-CZ" sz="3200" dirty="0" err="1">
                <a:solidFill>
                  <a:srgbClr val="E6E6E6"/>
                </a:solidFill>
                <a:latin typeface="Times New Roman" pitchFamily="18" charset="0"/>
              </a:rPr>
              <a:t>of</a:t>
            </a:r>
            <a:r>
              <a:rPr lang="cs-CZ" sz="3200" dirty="0">
                <a:solidFill>
                  <a:srgbClr val="E6E6E6"/>
                </a:solidFill>
                <a:latin typeface="Times New Roman" pitchFamily="18" charset="0"/>
              </a:rPr>
              <a:t> </a:t>
            </a:r>
            <a:r>
              <a:rPr lang="cs-CZ" sz="3200" dirty="0" err="1">
                <a:solidFill>
                  <a:srgbClr val="E6E6E6"/>
                </a:solidFill>
                <a:latin typeface="Times New Roman" pitchFamily="18" charset="0"/>
              </a:rPr>
              <a:t>freedom</a:t>
            </a:r>
            <a:r>
              <a:rPr lang="cs-CZ" sz="3200" dirty="0">
                <a:solidFill>
                  <a:srgbClr val="E6E6E6"/>
                </a:solidFill>
                <a:latin typeface="Times New Roman" pitchFamily="18" charset="0"/>
              </a:rPr>
              <a:t> </a:t>
            </a:r>
            <a:r>
              <a:rPr lang="cs-CZ" sz="3200" dirty="0" err="1">
                <a:solidFill>
                  <a:srgbClr val="E6E6E6"/>
                </a:solidFill>
                <a:latin typeface="Times New Roman" pitchFamily="18" charset="0"/>
              </a:rPr>
              <a:t>and</a:t>
            </a:r>
            <a:r>
              <a:rPr lang="cs-CZ" sz="3200" dirty="0">
                <a:solidFill>
                  <a:srgbClr val="E6E6E6"/>
                </a:solidFill>
                <a:latin typeface="Times New Roman" pitchFamily="18" charset="0"/>
              </a:rPr>
              <a:t> </a:t>
            </a:r>
            <a:r>
              <a:rPr lang="cs-CZ" sz="3200" dirty="0" err="1">
                <a:solidFill>
                  <a:srgbClr val="E6E6E6"/>
                </a:solidFill>
                <a:latin typeface="Times New Roman" pitchFamily="18" charset="0"/>
              </a:rPr>
              <a:t>of</a:t>
            </a:r>
            <a:r>
              <a:rPr lang="cs-CZ" sz="3200" dirty="0">
                <a:solidFill>
                  <a:srgbClr val="E6E6E6"/>
                </a:solidFill>
                <a:latin typeface="Times New Roman" pitchFamily="18" charset="0"/>
              </a:rPr>
              <a:t> </a:t>
            </a:r>
            <a:r>
              <a:rPr lang="cs-CZ" sz="3200" dirty="0" err="1">
                <a:solidFill>
                  <a:srgbClr val="E6E6E6"/>
                </a:solidFill>
                <a:latin typeface="Times New Roman" pitchFamily="18" charset="0"/>
              </a:rPr>
              <a:t>the</a:t>
            </a:r>
            <a:r>
              <a:rPr lang="cs-CZ" sz="3200" dirty="0">
                <a:solidFill>
                  <a:srgbClr val="E6E6E6"/>
                </a:solidFill>
                <a:latin typeface="Times New Roman" pitchFamily="18" charset="0"/>
              </a:rPr>
              <a:t> </a:t>
            </a:r>
            <a:r>
              <a:rPr lang="cs-CZ" sz="3200" dirty="0" err="1">
                <a:solidFill>
                  <a:srgbClr val="E6E6E6"/>
                </a:solidFill>
                <a:latin typeface="Times New Roman" pitchFamily="18" charset="0"/>
              </a:rPr>
              <a:t>United</a:t>
            </a:r>
            <a:r>
              <a:rPr lang="cs-CZ" sz="3200" dirty="0">
                <a:solidFill>
                  <a:srgbClr val="E6E6E6"/>
                </a:solidFill>
                <a:latin typeface="Times New Roman" pitchFamily="18" charset="0"/>
              </a:rPr>
              <a:t> </a:t>
            </a:r>
            <a:r>
              <a:rPr lang="cs-CZ" sz="3200" dirty="0" err="1">
                <a:solidFill>
                  <a:srgbClr val="E6E6E6"/>
                </a:solidFill>
                <a:latin typeface="Times New Roman" pitchFamily="18" charset="0"/>
              </a:rPr>
              <a:t>States</a:t>
            </a:r>
            <a:r>
              <a:rPr lang="cs-CZ" sz="3200" dirty="0">
                <a:solidFill>
                  <a:srgbClr val="E6E6E6"/>
                </a:solidFill>
                <a:latin typeface="Times New Roman" pitchFamily="18" charset="0"/>
              </a:rPr>
              <a:t> </a:t>
            </a:r>
            <a:r>
              <a:rPr lang="cs-CZ" sz="3200" dirty="0" err="1">
                <a:solidFill>
                  <a:srgbClr val="E6E6E6"/>
                </a:solidFill>
                <a:latin typeface="Times New Roman" pitchFamily="18" charset="0"/>
              </a:rPr>
              <a:t>itself</a:t>
            </a:r>
            <a:r>
              <a:rPr lang="cs-CZ" sz="3200" dirty="0">
                <a:solidFill>
                  <a:srgbClr val="E6E6E6"/>
                </a:solidFill>
                <a:latin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327025"/>
            <a:ext cx="8609012" cy="1173163"/>
          </a:xfrm>
        </p:spPr>
        <p:txBody>
          <a:bodyPr tIns="35261"/>
          <a:lstStyle/>
          <a:p>
            <a:pPr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  <a:tab pos="4340225" algn="l"/>
                <a:tab pos="5064125" algn="l"/>
                <a:tab pos="5788025" algn="l"/>
                <a:tab pos="6510338" algn="l"/>
                <a:tab pos="7234238" algn="l"/>
                <a:tab pos="7958138" algn="l"/>
              </a:tabLst>
            </a:pPr>
            <a:r>
              <a:rPr lang="cs-CZ" smtClean="0"/>
              <a:t>Los Angeles</a:t>
            </a: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388" y="1603375"/>
            <a:ext cx="9540875" cy="5776913"/>
          </a:xfrm>
        </p:spPr>
        <p:txBody>
          <a:bodyPr/>
          <a:lstStyle/>
          <a:p>
            <a:pPr marL="430213" indent="-322263">
              <a:buClr>
                <a:srgbClr val="E6E6E6"/>
              </a:buClr>
              <a:buSzPct val="45000"/>
              <a:buFont typeface="Wingdings" pitchFamily="2" charset="2"/>
              <a:buChar char="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  <a:tab pos="4340225" algn="l"/>
                <a:tab pos="5064125" algn="l"/>
              </a:tabLst>
            </a:pP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second</a:t>
            </a:r>
            <a:r>
              <a:rPr lang="cs-CZ" dirty="0" smtClean="0"/>
              <a:t> </a:t>
            </a:r>
            <a:r>
              <a:rPr lang="cs-CZ" dirty="0" err="1" smtClean="0"/>
              <a:t>largest</a:t>
            </a:r>
            <a:r>
              <a:rPr lang="cs-CZ" dirty="0" smtClean="0"/>
              <a:t> city in </a:t>
            </a:r>
            <a:r>
              <a:rPr lang="cs-CZ" dirty="0" err="1" smtClean="0"/>
              <a:t>the</a:t>
            </a:r>
            <a:r>
              <a:rPr lang="cs-CZ" dirty="0" smtClean="0"/>
              <a:t> US, </a:t>
            </a:r>
            <a:r>
              <a:rPr lang="cs-CZ" dirty="0" err="1" smtClean="0"/>
              <a:t>located</a:t>
            </a:r>
            <a:r>
              <a:rPr lang="cs-CZ" dirty="0" smtClean="0"/>
              <a:t> on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west</a:t>
            </a:r>
            <a:r>
              <a:rPr lang="cs-CZ" dirty="0" smtClean="0"/>
              <a:t> </a:t>
            </a:r>
            <a:r>
              <a:rPr lang="cs-CZ" dirty="0" err="1" smtClean="0"/>
              <a:t>coast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Pacific</a:t>
            </a:r>
            <a:r>
              <a:rPr lang="cs-CZ" dirty="0" smtClean="0"/>
              <a:t> </a:t>
            </a:r>
            <a:r>
              <a:rPr lang="cs-CZ" dirty="0" err="1" smtClean="0"/>
              <a:t>Ocean</a:t>
            </a:r>
            <a:r>
              <a:rPr lang="cs-CZ" dirty="0" smtClean="0"/>
              <a:t>.</a:t>
            </a:r>
          </a:p>
          <a:p>
            <a:pPr marL="430213" indent="-322263">
              <a:buClr>
                <a:srgbClr val="E6E6E6"/>
              </a:buClr>
              <a:buSzPct val="45000"/>
              <a:buFont typeface="Wingdings" pitchFamily="2" charset="2"/>
              <a:buChar char="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  <a:tab pos="4340225" algn="l"/>
                <a:tab pos="5064125" algn="l"/>
              </a:tabLst>
            </a:pPr>
            <a:endParaRPr lang="cs-CZ" dirty="0" smtClean="0"/>
          </a:p>
          <a:p>
            <a:pPr marL="430213" indent="-322263">
              <a:buClr>
                <a:srgbClr val="E6E6E6"/>
              </a:buClr>
              <a:buSzPct val="45000"/>
              <a:buFont typeface="Wingdings" pitchFamily="2" charset="2"/>
              <a:buChar char="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  <a:tab pos="4340225" algn="l"/>
                <a:tab pos="5064125" algn="l"/>
              </a:tabLst>
            </a:pPr>
            <a:r>
              <a:rPr lang="cs-CZ" dirty="0" err="1" smtClean="0"/>
              <a:t>Its</a:t>
            </a:r>
            <a:r>
              <a:rPr lang="cs-CZ" dirty="0" smtClean="0"/>
              <a:t> </a:t>
            </a:r>
            <a:r>
              <a:rPr lang="cs-CZ" dirty="0" err="1" smtClean="0"/>
              <a:t>name</a:t>
            </a:r>
            <a:r>
              <a:rPr lang="cs-CZ" dirty="0" smtClean="0"/>
              <a:t> </a:t>
            </a:r>
            <a:r>
              <a:rPr lang="cs-CZ" dirty="0" err="1" smtClean="0"/>
              <a:t>comes</a:t>
            </a:r>
            <a:r>
              <a:rPr lang="cs-CZ" dirty="0" smtClean="0"/>
              <a:t> </a:t>
            </a:r>
            <a:r>
              <a:rPr lang="cs-CZ" dirty="0" err="1" smtClean="0"/>
              <a:t>from</a:t>
            </a:r>
            <a:r>
              <a:rPr lang="cs-CZ" dirty="0" smtClean="0"/>
              <a:t> </a:t>
            </a:r>
            <a:r>
              <a:rPr lang="cs-CZ" dirty="0" err="1" smtClean="0"/>
              <a:t>Spanish</a:t>
            </a:r>
            <a:r>
              <a:rPr lang="cs-CZ" dirty="0" smtClean="0"/>
              <a:t>  „</a:t>
            </a:r>
            <a:r>
              <a:rPr lang="cs-CZ" dirty="0" err="1" smtClean="0"/>
              <a:t>the</a:t>
            </a:r>
            <a:r>
              <a:rPr lang="cs-CZ" dirty="0" smtClean="0"/>
              <a:t> City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Angels</a:t>
            </a:r>
            <a:r>
              <a:rPr lang="cs-CZ" dirty="0" smtClean="0"/>
              <a:t>“.</a:t>
            </a:r>
          </a:p>
          <a:p>
            <a:pPr marL="430213" indent="-322263">
              <a:buClr>
                <a:srgbClr val="E6E6E6"/>
              </a:buClr>
              <a:buSzPct val="45000"/>
              <a:buFont typeface="Wingdings" pitchFamily="2" charset="2"/>
              <a:buChar char="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  <a:tab pos="4340225" algn="l"/>
                <a:tab pos="5064125" algn="l"/>
              </a:tabLst>
            </a:pPr>
            <a:endParaRPr lang="cs-CZ" dirty="0" smtClean="0"/>
          </a:p>
          <a:p>
            <a:pPr marL="430213" indent="-322263">
              <a:buClr>
                <a:srgbClr val="E6E6E6"/>
              </a:buClr>
              <a:buSzPct val="45000"/>
              <a:buFont typeface="Wingdings" pitchFamily="2" charset="2"/>
              <a:buChar char="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  <a:tab pos="4340225" algn="l"/>
                <a:tab pos="5064125" algn="l"/>
              </a:tabLst>
            </a:pP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movie</a:t>
            </a:r>
            <a:r>
              <a:rPr lang="cs-CZ" dirty="0" smtClean="0"/>
              <a:t> </a:t>
            </a:r>
            <a:r>
              <a:rPr lang="cs-CZ" dirty="0" err="1" smtClean="0"/>
              <a:t>industry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Los Angeles </a:t>
            </a:r>
            <a:r>
              <a:rPr lang="cs-CZ" dirty="0" err="1" smtClean="0"/>
              <a:t>makes</a:t>
            </a:r>
            <a:r>
              <a:rPr lang="cs-CZ" dirty="0" smtClean="0"/>
              <a:t> </a:t>
            </a:r>
            <a:r>
              <a:rPr lang="cs-CZ" dirty="0" err="1" smtClean="0"/>
              <a:t>it</a:t>
            </a:r>
            <a:r>
              <a:rPr lang="cs-CZ" dirty="0" smtClean="0"/>
              <a:t> </a:t>
            </a:r>
            <a:r>
              <a:rPr lang="cs-CZ" dirty="0" err="1" smtClean="0"/>
              <a:t>an</a:t>
            </a:r>
            <a:r>
              <a:rPr lang="cs-CZ" dirty="0" smtClean="0"/>
              <a:t> </a:t>
            </a:r>
            <a:r>
              <a:rPr lang="cs-CZ" dirty="0" err="1" smtClean="0"/>
              <a:t>important</a:t>
            </a:r>
            <a:r>
              <a:rPr lang="cs-CZ" dirty="0" smtClean="0"/>
              <a:t> </a:t>
            </a:r>
            <a:r>
              <a:rPr lang="cs-CZ" dirty="0" err="1" smtClean="0"/>
              <a:t>tourist</a:t>
            </a:r>
            <a:r>
              <a:rPr lang="cs-CZ" dirty="0" smtClean="0"/>
              <a:t> </a:t>
            </a:r>
            <a:r>
              <a:rPr lang="cs-CZ" dirty="0" err="1" smtClean="0"/>
              <a:t>attraction</a:t>
            </a:r>
            <a:r>
              <a:rPr lang="cs-CZ" dirty="0" smtClean="0"/>
              <a:t>.</a:t>
            </a:r>
          </a:p>
          <a:p>
            <a:pPr marL="430213" indent="-322263">
              <a:buClr>
                <a:srgbClr val="E6E6E6"/>
              </a:buClr>
              <a:buSzPct val="45000"/>
              <a:buFont typeface="Wingdings" pitchFamily="2" charset="2"/>
              <a:buChar char="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  <a:tab pos="4340225" algn="l"/>
                <a:tab pos="5064125" algn="l"/>
              </a:tabLst>
            </a:pPr>
            <a:endParaRPr lang="cs-CZ" dirty="0" smtClean="0"/>
          </a:p>
          <a:p>
            <a:pPr marL="430213" indent="-322263">
              <a:buClr>
                <a:srgbClr val="E6E6E6"/>
              </a:buClr>
              <a:buSzPct val="45000"/>
              <a:buFont typeface="Wingdings" pitchFamily="2" charset="2"/>
              <a:buChar char=""/>
              <a:tabLst>
                <a:tab pos="722313" algn="l"/>
                <a:tab pos="1446213" algn="l"/>
                <a:tab pos="2170113" algn="l"/>
                <a:tab pos="2894013" algn="l"/>
                <a:tab pos="3616325" algn="l"/>
                <a:tab pos="4340225" algn="l"/>
                <a:tab pos="5064125" algn="l"/>
              </a:tabLst>
            </a:pPr>
            <a:r>
              <a:rPr lang="cs-CZ" b="1" dirty="0" err="1" smtClean="0">
                <a:solidFill>
                  <a:srgbClr val="92D050"/>
                </a:solidFill>
              </a:rPr>
              <a:t>Holywood</a:t>
            </a:r>
            <a:r>
              <a:rPr lang="cs-CZ" b="1" dirty="0" smtClean="0">
                <a:solidFill>
                  <a:srgbClr val="92D050"/>
                </a:solidFill>
              </a:rPr>
              <a:t>, </a:t>
            </a:r>
            <a:r>
              <a:rPr lang="cs-CZ" b="1" dirty="0" err="1" smtClean="0">
                <a:solidFill>
                  <a:srgbClr val="92D050"/>
                </a:solidFill>
              </a:rPr>
              <a:t>Beverly</a:t>
            </a:r>
            <a:r>
              <a:rPr lang="cs-CZ" b="1" dirty="0" smtClean="0">
                <a:solidFill>
                  <a:srgbClr val="92D050"/>
                </a:solidFill>
              </a:rPr>
              <a:t> </a:t>
            </a:r>
            <a:r>
              <a:rPr lang="cs-CZ" b="1" dirty="0" err="1" smtClean="0">
                <a:solidFill>
                  <a:srgbClr val="92D050"/>
                </a:solidFill>
              </a:rPr>
              <a:t>Hills</a:t>
            </a:r>
            <a:r>
              <a:rPr lang="cs-CZ" dirty="0" smtClean="0"/>
              <a:t>, </a:t>
            </a:r>
            <a:r>
              <a:rPr lang="cs-CZ" dirty="0" err="1" smtClean="0"/>
              <a:t>and</a:t>
            </a:r>
            <a:r>
              <a:rPr lang="cs-CZ" dirty="0" smtClean="0"/>
              <a:t> in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nearby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b="1" dirty="0" smtClean="0">
                <a:solidFill>
                  <a:srgbClr val="92D050"/>
                </a:solidFill>
              </a:rPr>
              <a:t>Disneyland.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sady Office">
  <a:themeElements>
    <a:clrScheme name="Motiv sady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tiv sady Office">
      <a:majorFont>
        <a:latin typeface="Arial"/>
        <a:ea typeface="Lucida Sans Unicode"/>
        <a:cs typeface="Lucida Sans Unicode"/>
      </a:majorFont>
      <a:minorFont>
        <a:latin typeface="Times New Roman"/>
        <a:ea typeface="Lucida Sans Unicode"/>
        <a:cs typeface="Lucida Sans Unicode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Motiv sady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84053B8C-A529-416C-AC2C-82158D87996F}"/>
</file>

<file path=customXml/itemProps2.xml><?xml version="1.0" encoding="utf-8"?>
<ds:datastoreItem xmlns:ds="http://schemas.openxmlformats.org/officeDocument/2006/customXml" ds:itemID="{49913D26-BE74-4EA0-8127-94F21073E33A}"/>
</file>

<file path=customXml/itemProps3.xml><?xml version="1.0" encoding="utf-8"?>
<ds:datastoreItem xmlns:ds="http://schemas.openxmlformats.org/officeDocument/2006/customXml" ds:itemID="{15D63B65-7A15-4039-9EBD-0363F6E65EA9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253</TotalTime>
  <Words>783</Words>
  <Application>Microsoft Office PowerPoint</Application>
  <PresentationFormat>Vlastní</PresentationFormat>
  <Paragraphs>111</Paragraphs>
  <Slides>13</Slides>
  <Notes>12</Notes>
  <HiddenSlides>0</HiddenSlides>
  <MMClips>0</MMClips>
  <ScaleCrop>false</ScaleCrop>
  <HeadingPairs>
    <vt:vector size="4" baseType="variant">
      <vt:variant>
        <vt:lpstr>Motiv</vt:lpstr>
      </vt:variant>
      <vt:variant>
        <vt:i4>3</vt:i4>
      </vt:variant>
      <vt:variant>
        <vt:lpstr>Nadpisy snímků</vt:lpstr>
      </vt:variant>
      <vt:variant>
        <vt:i4>13</vt:i4>
      </vt:variant>
    </vt:vector>
  </HeadingPairs>
  <TitlesOfParts>
    <vt:vector size="16" baseType="lpstr">
      <vt:lpstr>Motiv sady Office</vt:lpstr>
      <vt:lpstr>1_Motiv sady Office</vt:lpstr>
      <vt:lpstr>2_Motiv sady Office</vt:lpstr>
      <vt:lpstr>Snímek 1</vt:lpstr>
      <vt:lpstr>The United States of America</vt:lpstr>
      <vt:lpstr>USA</vt:lpstr>
      <vt:lpstr>GEOGRAPHY</vt:lpstr>
      <vt:lpstr>USA</vt:lpstr>
      <vt:lpstr>President</vt:lpstr>
      <vt:lpstr>Washington D.C.</vt:lpstr>
      <vt:lpstr>New York</vt:lpstr>
      <vt:lpstr>Los Angeles</vt:lpstr>
      <vt:lpstr>Chicago</vt:lpstr>
      <vt:lpstr>Other Cities</vt:lpstr>
      <vt:lpstr>QUESTIONS</vt:lpstr>
      <vt:lpstr>Snímek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Lucka Niky</dc:creator>
  <cp:lastModifiedBy>Martina</cp:lastModifiedBy>
  <cp:revision>29</cp:revision>
  <cp:lastPrinted>1601-01-01T00:00:00Z</cp:lastPrinted>
  <dcterms:created xsi:type="dcterms:W3CDTF">2011-04-11T15:19:10Z</dcterms:created>
  <dcterms:modified xsi:type="dcterms:W3CDTF">2013-06-22T15:27:24Z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