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7.xml" ContentType="application/vnd.openxmlformats-officedocument.presentationml.slideLayout+xml"/>
  <Override PartName="/ppt/slideLayouts/slideLayout23.xml" ContentType="application/vnd.openxmlformats-officedocument.presentationml.slideLayout+xml"/>
  <Override PartName="/ppt/slideLayouts/slideLayout25.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0.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5.xml" ContentType="application/vnd.openxmlformats-officedocument.presentationml.slideLayout+xml"/>
  <Override PartName="/ppt/slideLayouts/slideLayout29.xml" ContentType="application/vnd.openxmlformats-officedocument.presentationml.slideLayout+xml"/>
  <Override PartName="/ppt/slideLayouts/slideLayout3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75" r:id="rId2"/>
    <p:sldMasterId id="2147483687" r:id="rId3"/>
  </p:sldMasterIdLst>
  <p:notesMasterIdLst>
    <p:notesMasterId r:id="rId13"/>
  </p:notesMasterIdLst>
  <p:sldIdLst>
    <p:sldId id="264" r:id="rId4"/>
    <p:sldId id="262" r:id="rId5"/>
    <p:sldId id="261" r:id="rId6"/>
    <p:sldId id="256" r:id="rId7"/>
    <p:sldId id="257" r:id="rId8"/>
    <p:sldId id="258" r:id="rId9"/>
    <p:sldId id="259" r:id="rId10"/>
    <p:sldId id="260" r:id="rId11"/>
    <p:sldId id="265" r:id="rId12"/>
  </p:sldIdLst>
  <p:sldSz cx="9144000" cy="6858000" type="screen4x3"/>
  <p:notesSz cx="6858000" cy="9144000"/>
  <p:defaultTextStyle>
    <a:defPPr>
      <a:defRPr lang="cs-CZ"/>
    </a:defPPr>
    <a:lvl1pPr algn="l" rtl="0" fontAlgn="base">
      <a:spcBef>
        <a:spcPct val="20000"/>
      </a:spcBef>
      <a:spcAft>
        <a:spcPct val="0"/>
      </a:spcAft>
      <a:buClr>
        <a:schemeClr val="hlink"/>
      </a:buClr>
      <a:buSzPct val="70000"/>
      <a:buFont typeface="Wingdings" pitchFamily="2" charset="2"/>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1pPr>
    <a:lvl2pPr marL="455613" indent="1588" algn="l" rtl="0" fontAlgn="base">
      <a:spcBef>
        <a:spcPct val="20000"/>
      </a:spcBef>
      <a:spcAft>
        <a:spcPct val="0"/>
      </a:spcAft>
      <a:buClr>
        <a:schemeClr val="hlink"/>
      </a:buClr>
      <a:buSzPct val="70000"/>
      <a:buFont typeface="Wingdings" pitchFamily="2" charset="2"/>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2pPr>
    <a:lvl3pPr marL="912813" indent="1588" algn="l" rtl="0" fontAlgn="base">
      <a:spcBef>
        <a:spcPct val="20000"/>
      </a:spcBef>
      <a:spcAft>
        <a:spcPct val="0"/>
      </a:spcAft>
      <a:buClr>
        <a:schemeClr val="hlink"/>
      </a:buClr>
      <a:buSzPct val="70000"/>
      <a:buFont typeface="Wingdings" pitchFamily="2" charset="2"/>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3pPr>
    <a:lvl4pPr marL="1370013" indent="1588" algn="l" rtl="0" fontAlgn="base">
      <a:spcBef>
        <a:spcPct val="20000"/>
      </a:spcBef>
      <a:spcAft>
        <a:spcPct val="0"/>
      </a:spcAft>
      <a:buClr>
        <a:schemeClr val="hlink"/>
      </a:buClr>
      <a:buSzPct val="70000"/>
      <a:buFont typeface="Wingdings" pitchFamily="2" charset="2"/>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4pPr>
    <a:lvl5pPr marL="1827213" indent="1588" algn="l" rtl="0" fontAlgn="base">
      <a:spcBef>
        <a:spcPct val="20000"/>
      </a:spcBef>
      <a:spcAft>
        <a:spcPct val="0"/>
      </a:spcAft>
      <a:buClr>
        <a:schemeClr val="hlink"/>
      </a:buClr>
      <a:buSzPct val="70000"/>
      <a:buFont typeface="Wingdings" pitchFamily="2" charset="2"/>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5pPr>
    <a:lvl6pPr marL="2286000" algn="l" defTabSz="914400" rtl="0" eaLnBrk="1" latinLnBrk="0" hangingPunct="1">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6pPr>
    <a:lvl7pPr marL="2743200" algn="l" defTabSz="914400" rtl="0" eaLnBrk="1" latinLnBrk="0" hangingPunct="1">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7pPr>
    <a:lvl8pPr marL="3200400" algn="l" defTabSz="914400" rtl="0" eaLnBrk="1" latinLnBrk="0" hangingPunct="1">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8pPr>
    <a:lvl9pPr marL="3657600" algn="l" defTabSz="914400" rtl="0" eaLnBrk="1" latinLnBrk="0" hangingPunct="1">
      <a:defRPr sz="2300" kern="1200">
        <a:solidFill>
          <a:schemeClr val="tx1"/>
        </a:solidFill>
        <a:effectLst>
          <a:outerShdw blurRad="38100" dist="38100" dir="2700000" algn="tl">
            <a:srgbClr val="000000">
              <a:alpha val="43137"/>
            </a:srgbClr>
          </a:outerShdw>
        </a:effectLst>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864" y="-5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customXml" Target="../customXml/item2.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4C239004-CD3A-4E81-9E51-A8D8B269227B}" type="datetimeFigureOut">
              <a:rPr lang="cs-CZ"/>
              <a:pPr>
                <a:defRPr/>
              </a:pPr>
              <a:t>27.5.2013</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smtClean="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D436766A-46FD-4DA0-897D-839D2B999DBB}" type="slidenum">
              <a:rPr lang="cs-CZ"/>
              <a:pPr>
                <a:defRPr/>
              </a:pPr>
              <a:t>‹#›</a:t>
            </a:fld>
            <a:endParaRPr lang="cs-CZ"/>
          </a:p>
        </p:txBody>
      </p:sp>
    </p:spTree>
    <p:extLst>
      <p:ext uri="{BB962C8B-B14F-4D97-AF65-F5344CB8AC3E}">
        <p14:creationId xmlns:p14="http://schemas.microsoft.com/office/powerpoint/2010/main" val="1208558275"/>
      </p:ext>
    </p:extLst>
  </p:cSld>
  <p:clrMap bg1="lt1" tx1="dk1" bg2="lt2" tx2="dk2" accent1="accent1" accent2="accent2" accent3="accent3" accent4="accent4" accent5="accent5" accent6="accent6" hlink="hlink" folHlink="folHlink"/>
  <p:notesStyle>
    <a:lvl1pPr algn="l" defTabSz="912813" rtl="0" fontAlgn="base">
      <a:spcBef>
        <a:spcPct val="30000"/>
      </a:spcBef>
      <a:spcAft>
        <a:spcPct val="0"/>
      </a:spcAft>
      <a:defRPr sz="1200" kern="1200">
        <a:solidFill>
          <a:schemeClr val="tx1"/>
        </a:solidFill>
        <a:latin typeface="+mn-lt"/>
        <a:ea typeface="+mn-ea"/>
        <a:cs typeface="+mn-cs"/>
      </a:defRPr>
    </a:lvl1pPr>
    <a:lvl2pPr marL="455613" algn="l" defTabSz="912813" rtl="0" fontAlgn="base">
      <a:spcBef>
        <a:spcPct val="30000"/>
      </a:spcBef>
      <a:spcAft>
        <a:spcPct val="0"/>
      </a:spcAft>
      <a:defRPr sz="1200" kern="1200">
        <a:solidFill>
          <a:schemeClr val="tx1"/>
        </a:solidFill>
        <a:latin typeface="+mn-lt"/>
        <a:ea typeface="+mn-ea"/>
        <a:cs typeface="+mn-cs"/>
      </a:defRPr>
    </a:lvl2pPr>
    <a:lvl3pPr marL="912813" algn="l" defTabSz="912813" rtl="0" fontAlgn="base">
      <a:spcBef>
        <a:spcPct val="30000"/>
      </a:spcBef>
      <a:spcAft>
        <a:spcPct val="0"/>
      </a:spcAft>
      <a:defRPr sz="1200" kern="1200">
        <a:solidFill>
          <a:schemeClr val="tx1"/>
        </a:solidFill>
        <a:latin typeface="+mn-lt"/>
        <a:ea typeface="+mn-ea"/>
        <a:cs typeface="+mn-cs"/>
      </a:defRPr>
    </a:lvl3pPr>
    <a:lvl4pPr marL="1370013" algn="l" defTabSz="912813" rtl="0" fontAlgn="base">
      <a:spcBef>
        <a:spcPct val="30000"/>
      </a:spcBef>
      <a:spcAft>
        <a:spcPct val="0"/>
      </a:spcAft>
      <a:defRPr sz="1200" kern="1200">
        <a:solidFill>
          <a:schemeClr val="tx1"/>
        </a:solidFill>
        <a:latin typeface="+mn-lt"/>
        <a:ea typeface="+mn-ea"/>
        <a:cs typeface="+mn-cs"/>
      </a:defRPr>
    </a:lvl4pPr>
    <a:lvl5pPr marL="1827213" algn="l" defTabSz="912813" rtl="0" fontAlgn="base">
      <a:spcBef>
        <a:spcPct val="30000"/>
      </a:spcBef>
      <a:spcAft>
        <a:spcPct val="0"/>
      </a:spcAft>
      <a:defRPr sz="1200" kern="1200">
        <a:solidFill>
          <a:schemeClr val="tx1"/>
        </a:solidFill>
        <a:latin typeface="+mn-lt"/>
        <a:ea typeface="+mn-ea"/>
        <a:cs typeface="+mn-cs"/>
      </a:defRPr>
    </a:lvl5pPr>
    <a:lvl6pPr marL="2285763" algn="l" defTabSz="914305" rtl="0" eaLnBrk="1" latinLnBrk="0" hangingPunct="1">
      <a:defRPr sz="1200" kern="1200">
        <a:solidFill>
          <a:schemeClr val="tx1"/>
        </a:solidFill>
        <a:latin typeface="+mn-lt"/>
        <a:ea typeface="+mn-ea"/>
        <a:cs typeface="+mn-cs"/>
      </a:defRPr>
    </a:lvl6pPr>
    <a:lvl7pPr marL="2742915" algn="l" defTabSz="914305" rtl="0" eaLnBrk="1" latinLnBrk="0" hangingPunct="1">
      <a:defRPr sz="1200" kern="1200">
        <a:solidFill>
          <a:schemeClr val="tx1"/>
        </a:solidFill>
        <a:latin typeface="+mn-lt"/>
        <a:ea typeface="+mn-ea"/>
        <a:cs typeface="+mn-cs"/>
      </a:defRPr>
    </a:lvl7pPr>
    <a:lvl8pPr marL="3200068" algn="l" defTabSz="914305" rtl="0" eaLnBrk="1" latinLnBrk="0" hangingPunct="1">
      <a:defRPr sz="1200" kern="1200">
        <a:solidFill>
          <a:schemeClr val="tx1"/>
        </a:solidFill>
        <a:latin typeface="+mn-lt"/>
        <a:ea typeface="+mn-ea"/>
        <a:cs typeface="+mn-cs"/>
      </a:defRPr>
    </a:lvl8pPr>
    <a:lvl9pPr marL="3657220" algn="l" defTabSz="91430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cs-CZ" smtClean="0">
              <a:latin typeface="Times New Roman" pitchFamily="18" charset="0"/>
            </a:endParaRPr>
          </a:p>
        </p:txBody>
      </p:sp>
      <p:sp>
        <p:nvSpPr>
          <p:cNvPr id="28676" name="Zástupný symbol pro číslo snímku 3"/>
          <p:cNvSpPr>
            <a:spLocks noGrp="1"/>
          </p:cNvSpPr>
          <p:nvPr>
            <p:ph type="sldNum" sz="quarter" idx="5"/>
          </p:nvPr>
        </p:nvSpPr>
        <p:spPr bwMode="auto">
          <a:ln>
            <a:miter lim="800000"/>
            <a:headEnd/>
            <a:tailEnd/>
          </a:ln>
        </p:spPr>
        <p:txBody>
          <a:bodyPr lIns="91428" tIns="45715" rIns="91428" bIns="45715"/>
          <a:lstStyle/>
          <a:p>
            <a:pPr>
              <a:defRPr/>
            </a:pPr>
            <a:fld id="{0C65366D-BECD-4B15-8A03-A7D1B56C98D8}" type="slidenum">
              <a:rPr lang="cs-CZ">
                <a:ea typeface="Lucida Sans Unicode" charset="0"/>
                <a:cs typeface="Lucida Sans Unicode" charset="0"/>
              </a:rPr>
              <a:pPr>
                <a:defRPr/>
              </a:pPr>
              <a:t>9</a:t>
            </a:fld>
            <a:endParaRPr lang="cs-CZ">
              <a:ea typeface="Lucida Sans Unicode" charset="0"/>
              <a:cs typeface="Lucida Sans Unicode"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cs-CZ"/>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cs-CZ"/>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cs-CZ"/>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cs-CZ"/>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cs-CZ"/>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cs-CZ"/>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cs-CZ"/>
            </a:p>
          </p:txBody>
        </p:sp>
      </p:grpSp>
      <p:sp>
        <p:nvSpPr>
          <p:cNvPr id="21515" name="Rectangle 11"/>
          <p:cNvSpPr>
            <a:spLocks noGrp="1" noChangeArrowheads="1"/>
          </p:cNvSpPr>
          <p:nvPr>
            <p:ph type="ctrTitle" sz="quarter"/>
          </p:nvPr>
        </p:nvSpPr>
        <p:spPr>
          <a:xfrm>
            <a:off x="685800" y="1736726"/>
            <a:ext cx="7772400" cy="1920875"/>
          </a:xfrm>
        </p:spPr>
        <p:txBody>
          <a:bodyPr/>
          <a:lstStyle>
            <a:lvl1pPr>
              <a:defRPr sz="6000"/>
            </a:lvl1pPr>
          </a:lstStyle>
          <a:p>
            <a:r>
              <a:rPr lang="cs-CZ"/>
              <a:t>Klepnutím lze upravit styl předlohy nadpisů.</a:t>
            </a:r>
          </a:p>
        </p:txBody>
      </p:sp>
      <p:sp>
        <p:nvSpPr>
          <p:cNvPr id="21516" name="Rectangle 12"/>
          <p:cNvSpPr>
            <a:spLocks noGrp="1" noChangeArrowheads="1"/>
          </p:cNvSpPr>
          <p:nvPr>
            <p:ph type="subTitle" sz="quarter" idx="1"/>
          </p:nvPr>
        </p:nvSpPr>
        <p:spPr>
          <a:xfrm>
            <a:off x="1371600" y="3886201"/>
            <a:ext cx="6400800" cy="1752600"/>
          </a:xfrm>
        </p:spPr>
        <p:txBody>
          <a:bodyPr/>
          <a:lstStyle>
            <a:lvl1pPr marL="0" indent="0" algn="ctr">
              <a:buFont typeface="Wingdings" pitchFamily="2" charset="2"/>
              <a:buNone/>
              <a:defRPr/>
            </a:lvl1pPr>
          </a:lstStyle>
          <a:p>
            <a:r>
              <a:rPr lang="cs-CZ"/>
              <a:t>Klepnutím lze upravit styl předlohy podnadpisů.</a:t>
            </a:r>
          </a:p>
        </p:txBody>
      </p:sp>
      <p:sp>
        <p:nvSpPr>
          <p:cNvPr id="13" name="Rectangle 13"/>
          <p:cNvSpPr>
            <a:spLocks noGrp="1" noChangeArrowheads="1"/>
          </p:cNvSpPr>
          <p:nvPr>
            <p:ph type="dt" sz="quarter" idx="10"/>
          </p:nvPr>
        </p:nvSpPr>
        <p:spPr>
          <a:xfrm>
            <a:off x="457200" y="6248400"/>
            <a:ext cx="2133600" cy="476250"/>
          </a:xfrm>
        </p:spPr>
        <p:txBody>
          <a:bodyPr/>
          <a:lstStyle>
            <a:lvl1pPr>
              <a:defRPr smtClean="0"/>
            </a:lvl1pPr>
          </a:lstStyle>
          <a:p>
            <a:pPr>
              <a:defRPr/>
            </a:pPr>
            <a:endParaRPr lang="cs-CZ"/>
          </a:p>
        </p:txBody>
      </p:sp>
      <p:sp>
        <p:nvSpPr>
          <p:cNvPr id="14" name="Rectangle 14"/>
          <p:cNvSpPr>
            <a:spLocks noGrp="1" noChangeArrowheads="1"/>
          </p:cNvSpPr>
          <p:nvPr>
            <p:ph type="ftr" sz="quarter" idx="11"/>
          </p:nvPr>
        </p:nvSpPr>
        <p:spPr>
          <a:xfrm>
            <a:off x="3124200" y="6251575"/>
            <a:ext cx="2895600" cy="476250"/>
          </a:xfrm>
        </p:spPr>
        <p:txBody>
          <a:bodyPr/>
          <a:lstStyle>
            <a:lvl1pPr>
              <a:defRPr smtClean="0"/>
            </a:lvl1pPr>
          </a:lstStyle>
          <a:p>
            <a:pPr>
              <a:defRPr/>
            </a:pPr>
            <a:endParaRPr lang="cs-CZ"/>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3667C8C0-C9FA-4D42-AE7F-51E82FD5161E}" type="slidenum">
              <a:rPr lang="cs-CZ"/>
              <a:pPr>
                <a:defRPr/>
              </a:pPr>
              <a:t>‹#›</a:t>
            </a:fld>
            <a:endParaRPr lang="cs-CZ"/>
          </a:p>
        </p:txBody>
      </p:sp>
    </p:spTree>
    <p:extLst>
      <p:ext uri="{BB962C8B-B14F-4D97-AF65-F5344CB8AC3E}">
        <p14:creationId xmlns:p14="http://schemas.microsoft.com/office/powerpoint/2010/main" val="1505566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2"/>
          <p:cNvSpPr>
            <a:spLocks noGrp="1" noChangeArrowheads="1"/>
          </p:cNvSpPr>
          <p:nvPr>
            <p:ph type="dt" sz="half" idx="10"/>
          </p:nvPr>
        </p:nvSpPr>
        <p:spPr>
          <a:ln/>
        </p:spPr>
        <p:txBody>
          <a:bodyPr/>
          <a:lstStyle>
            <a:lvl1pPr>
              <a:defRPr/>
            </a:lvl1pPr>
          </a:lstStyle>
          <a:p>
            <a:pPr>
              <a:defRPr/>
            </a:pPr>
            <a:endParaRPr lang="cs-CZ"/>
          </a:p>
        </p:txBody>
      </p:sp>
      <p:sp>
        <p:nvSpPr>
          <p:cNvPr id="5" name="Rectangle 3"/>
          <p:cNvSpPr>
            <a:spLocks noGrp="1" noChangeArrowheads="1"/>
          </p:cNvSpPr>
          <p:nvPr>
            <p:ph type="sldNum" sz="quarter" idx="11"/>
          </p:nvPr>
        </p:nvSpPr>
        <p:spPr>
          <a:ln/>
        </p:spPr>
        <p:txBody>
          <a:bodyPr/>
          <a:lstStyle>
            <a:lvl1pPr>
              <a:defRPr/>
            </a:lvl1pPr>
          </a:lstStyle>
          <a:p>
            <a:pPr>
              <a:defRPr/>
            </a:pPr>
            <a:fld id="{1C5B7C3C-93FE-40EC-BF68-EF42008EBE36}" type="slidenum">
              <a:rPr lang="cs-CZ"/>
              <a:pPr>
                <a:defRPr/>
              </a:pPr>
              <a:t>‹#›</a:t>
            </a:fld>
            <a:endParaRPr lang="cs-CZ"/>
          </a:p>
        </p:txBody>
      </p:sp>
      <p:sp>
        <p:nvSpPr>
          <p:cNvPr id="6"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65933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1" y="274639"/>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9"/>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2"/>
          <p:cNvSpPr>
            <a:spLocks noGrp="1" noChangeArrowheads="1"/>
          </p:cNvSpPr>
          <p:nvPr>
            <p:ph type="dt" sz="half" idx="10"/>
          </p:nvPr>
        </p:nvSpPr>
        <p:spPr>
          <a:ln/>
        </p:spPr>
        <p:txBody>
          <a:bodyPr/>
          <a:lstStyle>
            <a:lvl1pPr>
              <a:defRPr/>
            </a:lvl1pPr>
          </a:lstStyle>
          <a:p>
            <a:pPr>
              <a:defRPr/>
            </a:pPr>
            <a:endParaRPr lang="cs-CZ"/>
          </a:p>
        </p:txBody>
      </p:sp>
      <p:sp>
        <p:nvSpPr>
          <p:cNvPr id="5" name="Rectangle 3"/>
          <p:cNvSpPr>
            <a:spLocks noGrp="1" noChangeArrowheads="1"/>
          </p:cNvSpPr>
          <p:nvPr>
            <p:ph type="sldNum" sz="quarter" idx="11"/>
          </p:nvPr>
        </p:nvSpPr>
        <p:spPr>
          <a:ln/>
        </p:spPr>
        <p:txBody>
          <a:bodyPr/>
          <a:lstStyle>
            <a:lvl1pPr>
              <a:defRPr/>
            </a:lvl1pPr>
          </a:lstStyle>
          <a:p>
            <a:pPr>
              <a:defRPr/>
            </a:pPr>
            <a:fld id="{A59902F9-DECD-4EDA-B45D-FC1537D9203A}" type="slidenum">
              <a:rPr lang="cs-CZ"/>
              <a:pPr>
                <a:defRPr/>
              </a:pPr>
              <a:t>‹#›</a:t>
            </a:fld>
            <a:endParaRPr lang="cs-CZ"/>
          </a:p>
        </p:txBody>
      </p:sp>
      <p:sp>
        <p:nvSpPr>
          <p:cNvPr id="6"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1763482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6"/>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53" indent="0" algn="ctr">
              <a:buNone/>
              <a:defRPr>
                <a:solidFill>
                  <a:schemeClr val="tx1">
                    <a:tint val="75000"/>
                  </a:schemeClr>
                </a:solidFill>
              </a:defRPr>
            </a:lvl2pPr>
            <a:lvl3pPr marL="914305" indent="0" algn="ctr">
              <a:buNone/>
              <a:defRPr>
                <a:solidFill>
                  <a:schemeClr val="tx1">
                    <a:tint val="75000"/>
                  </a:schemeClr>
                </a:solidFill>
              </a:defRPr>
            </a:lvl3pPr>
            <a:lvl4pPr marL="1371458" indent="0" algn="ctr">
              <a:buNone/>
              <a:defRPr>
                <a:solidFill>
                  <a:schemeClr val="tx1">
                    <a:tint val="75000"/>
                  </a:schemeClr>
                </a:solidFill>
              </a:defRPr>
            </a:lvl4pPr>
            <a:lvl5pPr marL="1828610" indent="0" algn="ctr">
              <a:buNone/>
              <a:defRPr>
                <a:solidFill>
                  <a:schemeClr val="tx1">
                    <a:tint val="75000"/>
                  </a:schemeClr>
                </a:solidFill>
              </a:defRPr>
            </a:lvl5pPr>
            <a:lvl6pPr marL="2285763" indent="0" algn="ctr">
              <a:buNone/>
              <a:defRPr>
                <a:solidFill>
                  <a:schemeClr val="tx1">
                    <a:tint val="75000"/>
                  </a:schemeClr>
                </a:solidFill>
              </a:defRPr>
            </a:lvl6pPr>
            <a:lvl7pPr marL="2742915" indent="0" algn="ctr">
              <a:buNone/>
              <a:defRPr>
                <a:solidFill>
                  <a:schemeClr val="tx1">
                    <a:tint val="75000"/>
                  </a:schemeClr>
                </a:solidFill>
              </a:defRPr>
            </a:lvl7pPr>
            <a:lvl8pPr marL="3200068" indent="0" algn="ctr">
              <a:buNone/>
              <a:defRPr>
                <a:solidFill>
                  <a:schemeClr val="tx1">
                    <a:tint val="75000"/>
                  </a:schemeClr>
                </a:solidFill>
              </a:defRPr>
            </a:lvl8pPr>
            <a:lvl9pPr marL="365722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C04B1027-5546-4C1D-BCD9-5B8B44292428}" type="slidenum">
              <a:rPr lang="cs-CZ"/>
              <a:pPr>
                <a:defRPr/>
              </a:pPr>
              <a:t>‹#›</a:t>
            </a:fld>
            <a:endParaRPr lang="cs-CZ"/>
          </a:p>
        </p:txBody>
      </p:sp>
    </p:spTree>
    <p:extLst>
      <p:ext uri="{BB962C8B-B14F-4D97-AF65-F5344CB8AC3E}">
        <p14:creationId xmlns:p14="http://schemas.microsoft.com/office/powerpoint/2010/main" val="35686271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2CF4F3CA-F5A1-4EA0-89E9-52C2110591F7}" type="slidenum">
              <a:rPr lang="cs-CZ"/>
              <a:pPr>
                <a:defRPr/>
              </a:pPr>
              <a:t>‹#›</a:t>
            </a:fld>
            <a:endParaRPr lang="cs-CZ"/>
          </a:p>
        </p:txBody>
      </p:sp>
    </p:spTree>
    <p:extLst>
      <p:ext uri="{BB962C8B-B14F-4D97-AF65-F5344CB8AC3E}">
        <p14:creationId xmlns:p14="http://schemas.microsoft.com/office/powerpoint/2010/main" val="2208942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1"/>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12DADE-0419-4225-9B8F-B5B8D463AC81}" type="slidenum">
              <a:rPr lang="cs-CZ"/>
              <a:pPr>
                <a:defRPr/>
              </a:pPr>
              <a:t>‹#›</a:t>
            </a:fld>
            <a:endParaRPr lang="cs-CZ"/>
          </a:p>
        </p:txBody>
      </p:sp>
    </p:spTree>
    <p:extLst>
      <p:ext uri="{BB962C8B-B14F-4D97-AF65-F5344CB8AC3E}">
        <p14:creationId xmlns:p14="http://schemas.microsoft.com/office/powerpoint/2010/main" val="128363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813D83C-FE42-482F-872C-754A192C5951}" type="slidenum">
              <a:rPr lang="cs-CZ"/>
              <a:pPr>
                <a:defRPr/>
              </a:pPr>
              <a:t>‹#›</a:t>
            </a:fld>
            <a:endParaRPr lang="cs-CZ"/>
          </a:p>
        </p:txBody>
      </p:sp>
    </p:spTree>
    <p:extLst>
      <p:ext uri="{BB962C8B-B14F-4D97-AF65-F5344CB8AC3E}">
        <p14:creationId xmlns:p14="http://schemas.microsoft.com/office/powerpoint/2010/main" val="14792992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4"/>
            <a:ext cx="4040188"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4"/>
            <a:ext cx="4041775"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AC8F2095-00E6-4C16-BCC6-B6AAC7BC8586}" type="slidenum">
              <a:rPr lang="cs-CZ"/>
              <a:pPr>
                <a:defRPr/>
              </a:pPr>
              <a:t>‹#›</a:t>
            </a:fld>
            <a:endParaRPr lang="cs-CZ"/>
          </a:p>
        </p:txBody>
      </p:sp>
    </p:spTree>
    <p:extLst>
      <p:ext uri="{BB962C8B-B14F-4D97-AF65-F5344CB8AC3E}">
        <p14:creationId xmlns:p14="http://schemas.microsoft.com/office/powerpoint/2010/main" val="29009485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F80191D6-40F5-47C8-8F9A-C6F133E61185}" type="slidenum">
              <a:rPr lang="cs-CZ"/>
              <a:pPr>
                <a:defRPr/>
              </a:pPr>
              <a:t>‹#›</a:t>
            </a:fld>
            <a:endParaRPr lang="cs-CZ"/>
          </a:p>
        </p:txBody>
      </p:sp>
    </p:spTree>
    <p:extLst>
      <p:ext uri="{BB962C8B-B14F-4D97-AF65-F5344CB8AC3E}">
        <p14:creationId xmlns:p14="http://schemas.microsoft.com/office/powerpoint/2010/main" val="3609787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AA3EDA0F-4A27-467E-8E66-76A7ED6DB8A5}" type="slidenum">
              <a:rPr lang="cs-CZ"/>
              <a:pPr>
                <a:defRPr/>
              </a:pPr>
              <a:t>‹#›</a:t>
            </a:fld>
            <a:endParaRPr lang="cs-CZ"/>
          </a:p>
        </p:txBody>
      </p:sp>
    </p:spTree>
    <p:extLst>
      <p:ext uri="{BB962C8B-B14F-4D97-AF65-F5344CB8AC3E}">
        <p14:creationId xmlns:p14="http://schemas.microsoft.com/office/powerpoint/2010/main" val="1187030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1"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1" y="1435101"/>
            <a:ext cx="3008313" cy="4691063"/>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C3B791EA-F239-4DD3-819B-CE85DDB070F1}" type="slidenum">
              <a:rPr lang="cs-CZ"/>
              <a:pPr>
                <a:defRPr/>
              </a:pPr>
              <a:t>‹#›</a:t>
            </a:fld>
            <a:endParaRPr lang="cs-CZ"/>
          </a:p>
        </p:txBody>
      </p:sp>
    </p:spTree>
    <p:extLst>
      <p:ext uri="{BB962C8B-B14F-4D97-AF65-F5344CB8AC3E}">
        <p14:creationId xmlns:p14="http://schemas.microsoft.com/office/powerpoint/2010/main" val="815576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2"/>
          <p:cNvSpPr>
            <a:spLocks noGrp="1" noChangeArrowheads="1"/>
          </p:cNvSpPr>
          <p:nvPr>
            <p:ph type="dt" sz="half" idx="10"/>
          </p:nvPr>
        </p:nvSpPr>
        <p:spPr>
          <a:ln/>
        </p:spPr>
        <p:txBody>
          <a:bodyPr/>
          <a:lstStyle>
            <a:lvl1pPr>
              <a:defRPr/>
            </a:lvl1pPr>
          </a:lstStyle>
          <a:p>
            <a:pPr>
              <a:defRPr/>
            </a:pPr>
            <a:endParaRPr lang="cs-CZ"/>
          </a:p>
        </p:txBody>
      </p:sp>
      <p:sp>
        <p:nvSpPr>
          <p:cNvPr id="5" name="Rectangle 3"/>
          <p:cNvSpPr>
            <a:spLocks noGrp="1" noChangeArrowheads="1"/>
          </p:cNvSpPr>
          <p:nvPr>
            <p:ph type="sldNum" sz="quarter" idx="11"/>
          </p:nvPr>
        </p:nvSpPr>
        <p:spPr>
          <a:ln/>
        </p:spPr>
        <p:txBody>
          <a:bodyPr/>
          <a:lstStyle>
            <a:lvl1pPr>
              <a:defRPr/>
            </a:lvl1pPr>
          </a:lstStyle>
          <a:p>
            <a:pPr>
              <a:defRPr/>
            </a:pPr>
            <a:fld id="{D0A15D3D-EF6F-4700-88FD-E903DE3C4907}" type="slidenum">
              <a:rPr lang="cs-CZ"/>
              <a:pPr>
                <a:defRPr/>
              </a:pPr>
              <a:t>‹#›</a:t>
            </a:fld>
            <a:endParaRPr lang="cs-CZ"/>
          </a:p>
        </p:txBody>
      </p:sp>
      <p:sp>
        <p:nvSpPr>
          <p:cNvPr id="6"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9403840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153" indent="0">
              <a:buNone/>
              <a:defRPr sz="2800"/>
            </a:lvl2pPr>
            <a:lvl3pPr marL="914305" indent="0">
              <a:buNone/>
              <a:defRPr sz="2400"/>
            </a:lvl3pPr>
            <a:lvl4pPr marL="1371458" indent="0">
              <a:buNone/>
              <a:defRPr sz="2000"/>
            </a:lvl4pPr>
            <a:lvl5pPr marL="1828610" indent="0">
              <a:buNone/>
              <a:defRPr sz="2000"/>
            </a:lvl5pPr>
            <a:lvl6pPr marL="2285763" indent="0">
              <a:buNone/>
              <a:defRPr sz="2000"/>
            </a:lvl6pPr>
            <a:lvl7pPr marL="2742915" indent="0">
              <a:buNone/>
              <a:defRPr sz="2000"/>
            </a:lvl7pPr>
            <a:lvl8pPr marL="3200068" indent="0">
              <a:buNone/>
              <a:defRPr sz="2000"/>
            </a:lvl8pPr>
            <a:lvl9pPr marL="365722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0D4806A-BB6D-46E2-B68F-5D437D5148AE}" type="slidenum">
              <a:rPr lang="cs-CZ"/>
              <a:pPr>
                <a:defRPr/>
              </a:pPr>
              <a:t>‹#›</a:t>
            </a:fld>
            <a:endParaRPr lang="cs-CZ"/>
          </a:p>
        </p:txBody>
      </p:sp>
    </p:spTree>
    <p:extLst>
      <p:ext uri="{BB962C8B-B14F-4D97-AF65-F5344CB8AC3E}">
        <p14:creationId xmlns:p14="http://schemas.microsoft.com/office/powerpoint/2010/main" val="34070215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F21051E8-6809-4D6D-A774-E7651500F4B5}" type="slidenum">
              <a:rPr lang="cs-CZ"/>
              <a:pPr>
                <a:defRPr/>
              </a:pPr>
              <a:t>‹#›</a:t>
            </a:fld>
            <a:endParaRPr lang="cs-CZ"/>
          </a:p>
        </p:txBody>
      </p:sp>
    </p:spTree>
    <p:extLst>
      <p:ext uri="{BB962C8B-B14F-4D97-AF65-F5344CB8AC3E}">
        <p14:creationId xmlns:p14="http://schemas.microsoft.com/office/powerpoint/2010/main" val="1523205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1" y="274639"/>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9"/>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E08B662B-8ADD-41E4-A46F-5B4F5ECDC980}" type="slidenum">
              <a:rPr lang="cs-CZ"/>
              <a:pPr>
                <a:defRPr/>
              </a:pPr>
              <a:t>‹#›</a:t>
            </a:fld>
            <a:endParaRPr lang="cs-CZ"/>
          </a:p>
        </p:txBody>
      </p:sp>
    </p:spTree>
    <p:extLst>
      <p:ext uri="{BB962C8B-B14F-4D97-AF65-F5344CB8AC3E}">
        <p14:creationId xmlns:p14="http://schemas.microsoft.com/office/powerpoint/2010/main" val="8809166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6"/>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53" indent="0" algn="ctr">
              <a:buNone/>
              <a:defRPr>
                <a:solidFill>
                  <a:schemeClr val="tx1">
                    <a:tint val="75000"/>
                  </a:schemeClr>
                </a:solidFill>
              </a:defRPr>
            </a:lvl2pPr>
            <a:lvl3pPr marL="914305" indent="0" algn="ctr">
              <a:buNone/>
              <a:defRPr>
                <a:solidFill>
                  <a:schemeClr val="tx1">
                    <a:tint val="75000"/>
                  </a:schemeClr>
                </a:solidFill>
              </a:defRPr>
            </a:lvl3pPr>
            <a:lvl4pPr marL="1371458" indent="0" algn="ctr">
              <a:buNone/>
              <a:defRPr>
                <a:solidFill>
                  <a:schemeClr val="tx1">
                    <a:tint val="75000"/>
                  </a:schemeClr>
                </a:solidFill>
              </a:defRPr>
            </a:lvl4pPr>
            <a:lvl5pPr marL="1828610" indent="0" algn="ctr">
              <a:buNone/>
              <a:defRPr>
                <a:solidFill>
                  <a:schemeClr val="tx1">
                    <a:tint val="75000"/>
                  </a:schemeClr>
                </a:solidFill>
              </a:defRPr>
            </a:lvl5pPr>
            <a:lvl6pPr marL="2285763" indent="0" algn="ctr">
              <a:buNone/>
              <a:defRPr>
                <a:solidFill>
                  <a:schemeClr val="tx1">
                    <a:tint val="75000"/>
                  </a:schemeClr>
                </a:solidFill>
              </a:defRPr>
            </a:lvl6pPr>
            <a:lvl7pPr marL="2742915" indent="0" algn="ctr">
              <a:buNone/>
              <a:defRPr>
                <a:solidFill>
                  <a:schemeClr val="tx1">
                    <a:tint val="75000"/>
                  </a:schemeClr>
                </a:solidFill>
              </a:defRPr>
            </a:lvl7pPr>
            <a:lvl8pPr marL="3200068" indent="0" algn="ctr">
              <a:buNone/>
              <a:defRPr>
                <a:solidFill>
                  <a:schemeClr val="tx1">
                    <a:tint val="75000"/>
                  </a:schemeClr>
                </a:solidFill>
              </a:defRPr>
            </a:lvl8pPr>
            <a:lvl9pPr marL="365722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EA46532-A193-441A-8E49-2DF7BD01AA7B}" type="slidenum">
              <a:rPr lang="cs-CZ"/>
              <a:pPr>
                <a:defRPr/>
              </a:pPr>
              <a:t>‹#›</a:t>
            </a:fld>
            <a:endParaRPr lang="cs-CZ"/>
          </a:p>
        </p:txBody>
      </p:sp>
    </p:spTree>
    <p:extLst>
      <p:ext uri="{BB962C8B-B14F-4D97-AF65-F5344CB8AC3E}">
        <p14:creationId xmlns:p14="http://schemas.microsoft.com/office/powerpoint/2010/main" val="5940734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F041357-95A0-4ED0-B415-0BF9039581A5}" type="slidenum">
              <a:rPr lang="cs-CZ"/>
              <a:pPr>
                <a:defRPr/>
              </a:pPr>
              <a:t>‹#›</a:t>
            </a:fld>
            <a:endParaRPr lang="cs-CZ"/>
          </a:p>
        </p:txBody>
      </p:sp>
    </p:spTree>
    <p:extLst>
      <p:ext uri="{BB962C8B-B14F-4D97-AF65-F5344CB8AC3E}">
        <p14:creationId xmlns:p14="http://schemas.microsoft.com/office/powerpoint/2010/main" val="23005910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1"/>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F8A7E829-A8CD-4F62-BC48-B728D361E5AD}" type="slidenum">
              <a:rPr lang="cs-CZ"/>
              <a:pPr>
                <a:defRPr/>
              </a:pPr>
              <a:t>‹#›</a:t>
            </a:fld>
            <a:endParaRPr lang="cs-CZ"/>
          </a:p>
        </p:txBody>
      </p:sp>
    </p:spTree>
    <p:extLst>
      <p:ext uri="{BB962C8B-B14F-4D97-AF65-F5344CB8AC3E}">
        <p14:creationId xmlns:p14="http://schemas.microsoft.com/office/powerpoint/2010/main" val="30356115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ED073AE-B4DB-458D-9678-20AEE06854A9}" type="slidenum">
              <a:rPr lang="cs-CZ"/>
              <a:pPr>
                <a:defRPr/>
              </a:pPr>
              <a:t>‹#›</a:t>
            </a:fld>
            <a:endParaRPr lang="cs-CZ"/>
          </a:p>
        </p:txBody>
      </p:sp>
    </p:spTree>
    <p:extLst>
      <p:ext uri="{BB962C8B-B14F-4D97-AF65-F5344CB8AC3E}">
        <p14:creationId xmlns:p14="http://schemas.microsoft.com/office/powerpoint/2010/main" val="942654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4"/>
            <a:ext cx="4040188"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4"/>
            <a:ext cx="4041775"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B1084CFF-E2E6-4D65-A599-CFFB80EE43B7}" type="slidenum">
              <a:rPr lang="cs-CZ"/>
              <a:pPr>
                <a:defRPr/>
              </a:pPr>
              <a:t>‹#›</a:t>
            </a:fld>
            <a:endParaRPr lang="cs-CZ"/>
          </a:p>
        </p:txBody>
      </p:sp>
    </p:spTree>
    <p:extLst>
      <p:ext uri="{BB962C8B-B14F-4D97-AF65-F5344CB8AC3E}">
        <p14:creationId xmlns:p14="http://schemas.microsoft.com/office/powerpoint/2010/main" val="3297080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3"/>
          <p:cNvSpPr>
            <a:spLocks noGrp="1"/>
          </p:cNvSpPr>
          <p:nvPr>
            <p:ph type="dt" sz="half" idx="10"/>
          </p:nvPr>
        </p:nvSpPr>
        <p:spPr/>
        <p:txBody>
          <a:bodyPr/>
          <a:lstStyle>
            <a:lvl1pPr>
              <a:defRPr/>
            </a:lvl1pPr>
          </a:lstStyle>
          <a:p>
            <a:pPr>
              <a:defRPr/>
            </a:pPr>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8FF13C32-AAA5-497D-A3F9-83DA6B70E22D}" type="slidenum">
              <a:rPr lang="cs-CZ"/>
              <a:pPr>
                <a:defRPr/>
              </a:pPr>
              <a:t>‹#›</a:t>
            </a:fld>
            <a:endParaRPr lang="cs-CZ"/>
          </a:p>
        </p:txBody>
      </p:sp>
    </p:spTree>
    <p:extLst>
      <p:ext uri="{BB962C8B-B14F-4D97-AF65-F5344CB8AC3E}">
        <p14:creationId xmlns:p14="http://schemas.microsoft.com/office/powerpoint/2010/main" val="38325691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5AF4A45E-4FBB-4220-9F92-CBE310D2C4BC}" type="slidenum">
              <a:rPr lang="cs-CZ"/>
              <a:pPr>
                <a:defRPr/>
              </a:pPr>
              <a:t>‹#›</a:t>
            </a:fld>
            <a:endParaRPr lang="cs-CZ"/>
          </a:p>
        </p:txBody>
      </p:sp>
    </p:spTree>
    <p:extLst>
      <p:ext uri="{BB962C8B-B14F-4D97-AF65-F5344CB8AC3E}">
        <p14:creationId xmlns:p14="http://schemas.microsoft.com/office/powerpoint/2010/main" val="3599129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1"/>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4"/>
            <a:ext cx="7772400" cy="1500187"/>
          </a:xfrm>
        </p:spPr>
        <p:txBody>
          <a:bodyPr anchor="b"/>
          <a:lstStyle>
            <a:lvl1pPr marL="0" indent="0">
              <a:buNone/>
              <a:defRPr sz="2000"/>
            </a:lvl1pPr>
            <a:lvl2pPr marL="457153" indent="0">
              <a:buNone/>
              <a:defRPr sz="1800"/>
            </a:lvl2pPr>
            <a:lvl3pPr marL="914305" indent="0">
              <a:buNone/>
              <a:defRPr sz="1600"/>
            </a:lvl3pPr>
            <a:lvl4pPr marL="1371458" indent="0">
              <a:buNone/>
              <a:defRPr sz="1400"/>
            </a:lvl4pPr>
            <a:lvl5pPr marL="1828610" indent="0">
              <a:buNone/>
              <a:defRPr sz="1400"/>
            </a:lvl5pPr>
            <a:lvl6pPr marL="2285763" indent="0">
              <a:buNone/>
              <a:defRPr sz="1400"/>
            </a:lvl6pPr>
            <a:lvl7pPr marL="2742915" indent="0">
              <a:buNone/>
              <a:defRPr sz="1400"/>
            </a:lvl7pPr>
            <a:lvl8pPr marL="3200068" indent="0">
              <a:buNone/>
              <a:defRPr sz="1400"/>
            </a:lvl8pPr>
            <a:lvl9pPr marL="3657220" indent="0">
              <a:buNone/>
              <a:defRPr sz="1400"/>
            </a:lvl9pPr>
          </a:lstStyle>
          <a:p>
            <a:pPr lvl="0"/>
            <a:r>
              <a:rPr lang="cs-CZ" smtClean="0"/>
              <a:t>Klepnutím lze upravit styly předlohy textu.</a:t>
            </a:r>
          </a:p>
        </p:txBody>
      </p:sp>
      <p:sp>
        <p:nvSpPr>
          <p:cNvPr id="4" name="Rectangle 2"/>
          <p:cNvSpPr>
            <a:spLocks noGrp="1" noChangeArrowheads="1"/>
          </p:cNvSpPr>
          <p:nvPr>
            <p:ph type="dt" sz="half" idx="10"/>
          </p:nvPr>
        </p:nvSpPr>
        <p:spPr>
          <a:ln/>
        </p:spPr>
        <p:txBody>
          <a:bodyPr/>
          <a:lstStyle>
            <a:lvl1pPr>
              <a:defRPr/>
            </a:lvl1pPr>
          </a:lstStyle>
          <a:p>
            <a:pPr>
              <a:defRPr/>
            </a:pPr>
            <a:endParaRPr lang="cs-CZ"/>
          </a:p>
        </p:txBody>
      </p:sp>
      <p:sp>
        <p:nvSpPr>
          <p:cNvPr id="5" name="Rectangle 3"/>
          <p:cNvSpPr>
            <a:spLocks noGrp="1" noChangeArrowheads="1"/>
          </p:cNvSpPr>
          <p:nvPr>
            <p:ph type="sldNum" sz="quarter" idx="11"/>
          </p:nvPr>
        </p:nvSpPr>
        <p:spPr>
          <a:ln/>
        </p:spPr>
        <p:txBody>
          <a:bodyPr/>
          <a:lstStyle>
            <a:lvl1pPr>
              <a:defRPr/>
            </a:lvl1pPr>
          </a:lstStyle>
          <a:p>
            <a:pPr>
              <a:defRPr/>
            </a:pPr>
            <a:fld id="{D477DB49-91B9-466E-8344-F0F1CD6F670C}" type="slidenum">
              <a:rPr lang="cs-CZ"/>
              <a:pPr>
                <a:defRPr/>
              </a:pPr>
              <a:t>‹#›</a:t>
            </a:fld>
            <a:endParaRPr lang="cs-CZ"/>
          </a:p>
        </p:txBody>
      </p:sp>
      <p:sp>
        <p:nvSpPr>
          <p:cNvPr id="6"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34039933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1"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1" y="1435101"/>
            <a:ext cx="3008313" cy="4691063"/>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68539E5F-E097-4460-965E-F1B72BFC2AE6}" type="slidenum">
              <a:rPr lang="cs-CZ"/>
              <a:pPr>
                <a:defRPr/>
              </a:pPr>
              <a:t>‹#›</a:t>
            </a:fld>
            <a:endParaRPr lang="cs-CZ"/>
          </a:p>
        </p:txBody>
      </p:sp>
    </p:spTree>
    <p:extLst>
      <p:ext uri="{BB962C8B-B14F-4D97-AF65-F5344CB8AC3E}">
        <p14:creationId xmlns:p14="http://schemas.microsoft.com/office/powerpoint/2010/main" val="2593053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153" indent="0">
              <a:buNone/>
              <a:defRPr sz="2800"/>
            </a:lvl2pPr>
            <a:lvl3pPr marL="914305" indent="0">
              <a:buNone/>
              <a:defRPr sz="2400"/>
            </a:lvl3pPr>
            <a:lvl4pPr marL="1371458" indent="0">
              <a:buNone/>
              <a:defRPr sz="2000"/>
            </a:lvl4pPr>
            <a:lvl5pPr marL="1828610" indent="0">
              <a:buNone/>
              <a:defRPr sz="2000"/>
            </a:lvl5pPr>
            <a:lvl6pPr marL="2285763" indent="0">
              <a:buNone/>
              <a:defRPr sz="2000"/>
            </a:lvl6pPr>
            <a:lvl7pPr marL="2742915" indent="0">
              <a:buNone/>
              <a:defRPr sz="2000"/>
            </a:lvl7pPr>
            <a:lvl8pPr marL="3200068" indent="0">
              <a:buNone/>
              <a:defRPr sz="2000"/>
            </a:lvl8pPr>
            <a:lvl9pPr marL="365722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cs-CZ" smtClean="0"/>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58EC223E-EA71-4EC5-92F4-CF42054C96D6}" type="slidenum">
              <a:rPr lang="cs-CZ"/>
              <a:pPr>
                <a:defRPr/>
              </a:pPr>
              <a:t>‹#›</a:t>
            </a:fld>
            <a:endParaRPr lang="cs-CZ"/>
          </a:p>
        </p:txBody>
      </p:sp>
    </p:spTree>
    <p:extLst>
      <p:ext uri="{BB962C8B-B14F-4D97-AF65-F5344CB8AC3E}">
        <p14:creationId xmlns:p14="http://schemas.microsoft.com/office/powerpoint/2010/main" val="21289456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BDD4313E-522E-413B-A064-1884F99CC7E3}" type="slidenum">
              <a:rPr lang="cs-CZ"/>
              <a:pPr>
                <a:defRPr/>
              </a:pPr>
              <a:t>‹#›</a:t>
            </a:fld>
            <a:endParaRPr lang="cs-CZ"/>
          </a:p>
        </p:txBody>
      </p:sp>
    </p:spTree>
    <p:extLst>
      <p:ext uri="{BB962C8B-B14F-4D97-AF65-F5344CB8AC3E}">
        <p14:creationId xmlns:p14="http://schemas.microsoft.com/office/powerpoint/2010/main" val="9147461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1" y="274639"/>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9"/>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926E6C8D-CE91-4820-8AB6-6AD2C2DE1002}" type="slidenum">
              <a:rPr lang="cs-CZ"/>
              <a:pPr>
                <a:defRPr/>
              </a:pPr>
              <a:t>‹#›</a:t>
            </a:fld>
            <a:endParaRPr lang="cs-CZ"/>
          </a:p>
        </p:txBody>
      </p:sp>
    </p:spTree>
    <p:extLst>
      <p:ext uri="{BB962C8B-B14F-4D97-AF65-F5344CB8AC3E}">
        <p14:creationId xmlns:p14="http://schemas.microsoft.com/office/powerpoint/2010/main" val="3308701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2"/>
          <p:cNvSpPr>
            <a:spLocks noGrp="1" noChangeArrowheads="1"/>
          </p:cNvSpPr>
          <p:nvPr>
            <p:ph type="dt" sz="half" idx="10"/>
          </p:nvPr>
        </p:nvSpPr>
        <p:spPr>
          <a:ln/>
        </p:spPr>
        <p:txBody>
          <a:bodyPr/>
          <a:lstStyle>
            <a:lvl1pPr>
              <a:defRPr/>
            </a:lvl1pPr>
          </a:lstStyle>
          <a:p>
            <a:pPr>
              <a:defRPr/>
            </a:pPr>
            <a:endParaRPr lang="cs-CZ"/>
          </a:p>
        </p:txBody>
      </p:sp>
      <p:sp>
        <p:nvSpPr>
          <p:cNvPr id="6" name="Rectangle 3"/>
          <p:cNvSpPr>
            <a:spLocks noGrp="1" noChangeArrowheads="1"/>
          </p:cNvSpPr>
          <p:nvPr>
            <p:ph type="sldNum" sz="quarter" idx="11"/>
          </p:nvPr>
        </p:nvSpPr>
        <p:spPr>
          <a:ln/>
        </p:spPr>
        <p:txBody>
          <a:bodyPr/>
          <a:lstStyle>
            <a:lvl1pPr>
              <a:defRPr/>
            </a:lvl1pPr>
          </a:lstStyle>
          <a:p>
            <a:pPr>
              <a:defRPr/>
            </a:pPr>
            <a:fld id="{F89FEBBB-C900-41DA-801D-7EFB9F6B658A}" type="slidenum">
              <a:rPr lang="cs-CZ"/>
              <a:pPr>
                <a:defRPr/>
              </a:pPr>
              <a:t>‹#›</a:t>
            </a:fld>
            <a:endParaRPr lang="cs-CZ"/>
          </a:p>
        </p:txBody>
      </p:sp>
      <p:sp>
        <p:nvSpPr>
          <p:cNvPr id="7"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3293343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4"/>
            <a:ext cx="4040188"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4"/>
            <a:ext cx="4041775" cy="639762"/>
          </a:xfrm>
        </p:spPr>
        <p:txBody>
          <a:bodyPr anchor="b"/>
          <a:lstStyle>
            <a:lvl1pPr marL="0" indent="0">
              <a:buNone/>
              <a:defRPr sz="2400" b="1"/>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2"/>
          <p:cNvSpPr>
            <a:spLocks noGrp="1" noChangeArrowheads="1"/>
          </p:cNvSpPr>
          <p:nvPr>
            <p:ph type="dt" sz="half" idx="10"/>
          </p:nvPr>
        </p:nvSpPr>
        <p:spPr>
          <a:ln/>
        </p:spPr>
        <p:txBody>
          <a:bodyPr/>
          <a:lstStyle>
            <a:lvl1pPr>
              <a:defRPr/>
            </a:lvl1pPr>
          </a:lstStyle>
          <a:p>
            <a:pPr>
              <a:defRPr/>
            </a:pPr>
            <a:endParaRPr lang="cs-CZ"/>
          </a:p>
        </p:txBody>
      </p:sp>
      <p:sp>
        <p:nvSpPr>
          <p:cNvPr id="8" name="Rectangle 3"/>
          <p:cNvSpPr>
            <a:spLocks noGrp="1" noChangeArrowheads="1"/>
          </p:cNvSpPr>
          <p:nvPr>
            <p:ph type="sldNum" sz="quarter" idx="11"/>
          </p:nvPr>
        </p:nvSpPr>
        <p:spPr>
          <a:ln/>
        </p:spPr>
        <p:txBody>
          <a:bodyPr/>
          <a:lstStyle>
            <a:lvl1pPr>
              <a:defRPr/>
            </a:lvl1pPr>
          </a:lstStyle>
          <a:p>
            <a:pPr>
              <a:defRPr/>
            </a:pPr>
            <a:fld id="{9A7879F1-DEB7-430D-82E2-78C9B350C694}" type="slidenum">
              <a:rPr lang="cs-CZ"/>
              <a:pPr>
                <a:defRPr/>
              </a:pPr>
              <a:t>‹#›</a:t>
            </a:fld>
            <a:endParaRPr lang="cs-CZ"/>
          </a:p>
        </p:txBody>
      </p:sp>
      <p:sp>
        <p:nvSpPr>
          <p:cNvPr id="9"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1509461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Rectangle 2"/>
          <p:cNvSpPr>
            <a:spLocks noGrp="1" noChangeArrowheads="1"/>
          </p:cNvSpPr>
          <p:nvPr>
            <p:ph type="dt" sz="half" idx="10"/>
          </p:nvPr>
        </p:nvSpPr>
        <p:spPr>
          <a:ln/>
        </p:spPr>
        <p:txBody>
          <a:bodyPr/>
          <a:lstStyle>
            <a:lvl1pPr>
              <a:defRPr/>
            </a:lvl1pPr>
          </a:lstStyle>
          <a:p>
            <a:pPr>
              <a:defRPr/>
            </a:pPr>
            <a:endParaRPr lang="cs-CZ"/>
          </a:p>
        </p:txBody>
      </p:sp>
      <p:sp>
        <p:nvSpPr>
          <p:cNvPr id="4" name="Rectangle 3"/>
          <p:cNvSpPr>
            <a:spLocks noGrp="1" noChangeArrowheads="1"/>
          </p:cNvSpPr>
          <p:nvPr>
            <p:ph type="sldNum" sz="quarter" idx="11"/>
          </p:nvPr>
        </p:nvSpPr>
        <p:spPr>
          <a:ln/>
        </p:spPr>
        <p:txBody>
          <a:bodyPr/>
          <a:lstStyle>
            <a:lvl1pPr>
              <a:defRPr/>
            </a:lvl1pPr>
          </a:lstStyle>
          <a:p>
            <a:pPr>
              <a:defRPr/>
            </a:pPr>
            <a:fld id="{59BEC065-826D-40CE-A674-51A53BEFDE4E}" type="slidenum">
              <a:rPr lang="cs-CZ"/>
              <a:pPr>
                <a:defRPr/>
              </a:pPr>
              <a:t>‹#›</a:t>
            </a:fld>
            <a:endParaRPr lang="cs-CZ"/>
          </a:p>
        </p:txBody>
      </p:sp>
      <p:sp>
        <p:nvSpPr>
          <p:cNvPr id="5"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1043491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cs-CZ"/>
          </a:p>
        </p:txBody>
      </p:sp>
      <p:sp>
        <p:nvSpPr>
          <p:cNvPr id="3" name="Rectangle 3"/>
          <p:cNvSpPr>
            <a:spLocks noGrp="1" noChangeArrowheads="1"/>
          </p:cNvSpPr>
          <p:nvPr>
            <p:ph type="sldNum" sz="quarter" idx="11"/>
          </p:nvPr>
        </p:nvSpPr>
        <p:spPr>
          <a:ln/>
        </p:spPr>
        <p:txBody>
          <a:bodyPr/>
          <a:lstStyle>
            <a:lvl1pPr>
              <a:defRPr/>
            </a:lvl1pPr>
          </a:lstStyle>
          <a:p>
            <a:pPr>
              <a:defRPr/>
            </a:pPr>
            <a:fld id="{FE20AF36-DEE4-4143-A8F0-E6B1981BB2E6}" type="slidenum">
              <a:rPr lang="cs-CZ"/>
              <a:pPr>
                <a:defRPr/>
              </a:pPr>
              <a:t>‹#›</a:t>
            </a:fld>
            <a:endParaRPr lang="cs-CZ"/>
          </a:p>
        </p:txBody>
      </p:sp>
      <p:sp>
        <p:nvSpPr>
          <p:cNvPr id="4"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868062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1"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1" y="1435101"/>
            <a:ext cx="3008313" cy="4691063"/>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cs-CZ" smtClean="0"/>
              <a:t>Klepnutím lze upravit styly předlohy textu.</a:t>
            </a:r>
          </a:p>
        </p:txBody>
      </p:sp>
      <p:sp>
        <p:nvSpPr>
          <p:cNvPr id="5" name="Rectangle 2"/>
          <p:cNvSpPr>
            <a:spLocks noGrp="1" noChangeArrowheads="1"/>
          </p:cNvSpPr>
          <p:nvPr>
            <p:ph type="dt" sz="half" idx="10"/>
          </p:nvPr>
        </p:nvSpPr>
        <p:spPr>
          <a:ln/>
        </p:spPr>
        <p:txBody>
          <a:bodyPr/>
          <a:lstStyle>
            <a:lvl1pPr>
              <a:defRPr/>
            </a:lvl1pPr>
          </a:lstStyle>
          <a:p>
            <a:pPr>
              <a:defRPr/>
            </a:pPr>
            <a:endParaRPr lang="cs-CZ"/>
          </a:p>
        </p:txBody>
      </p:sp>
      <p:sp>
        <p:nvSpPr>
          <p:cNvPr id="6" name="Rectangle 3"/>
          <p:cNvSpPr>
            <a:spLocks noGrp="1" noChangeArrowheads="1"/>
          </p:cNvSpPr>
          <p:nvPr>
            <p:ph type="sldNum" sz="quarter" idx="11"/>
          </p:nvPr>
        </p:nvSpPr>
        <p:spPr>
          <a:ln/>
        </p:spPr>
        <p:txBody>
          <a:bodyPr/>
          <a:lstStyle>
            <a:lvl1pPr>
              <a:defRPr/>
            </a:lvl1pPr>
          </a:lstStyle>
          <a:p>
            <a:pPr>
              <a:defRPr/>
            </a:pPr>
            <a:fld id="{D918D038-B7CE-491C-A968-4213A7141B61}" type="slidenum">
              <a:rPr lang="cs-CZ"/>
              <a:pPr>
                <a:defRPr/>
              </a:pPr>
              <a:t>‹#›</a:t>
            </a:fld>
            <a:endParaRPr lang="cs-CZ"/>
          </a:p>
        </p:txBody>
      </p:sp>
      <p:sp>
        <p:nvSpPr>
          <p:cNvPr id="7"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3418275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153" indent="0">
              <a:buNone/>
              <a:defRPr sz="2800"/>
            </a:lvl2pPr>
            <a:lvl3pPr marL="914305" indent="0">
              <a:buNone/>
              <a:defRPr sz="2400"/>
            </a:lvl3pPr>
            <a:lvl4pPr marL="1371458" indent="0">
              <a:buNone/>
              <a:defRPr sz="2000"/>
            </a:lvl4pPr>
            <a:lvl5pPr marL="1828610" indent="0">
              <a:buNone/>
              <a:defRPr sz="2000"/>
            </a:lvl5pPr>
            <a:lvl6pPr marL="2285763" indent="0">
              <a:buNone/>
              <a:defRPr sz="2000"/>
            </a:lvl6pPr>
            <a:lvl7pPr marL="2742915" indent="0">
              <a:buNone/>
              <a:defRPr sz="2000"/>
            </a:lvl7pPr>
            <a:lvl8pPr marL="3200068" indent="0">
              <a:buNone/>
              <a:defRPr sz="2000"/>
            </a:lvl8pPr>
            <a:lvl9pPr marL="365722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cs-CZ" smtClean="0"/>
              <a:t>Klepnutím lze upravit styly předlohy textu.</a:t>
            </a:r>
          </a:p>
        </p:txBody>
      </p:sp>
      <p:sp>
        <p:nvSpPr>
          <p:cNvPr id="5" name="Rectangle 2"/>
          <p:cNvSpPr>
            <a:spLocks noGrp="1" noChangeArrowheads="1"/>
          </p:cNvSpPr>
          <p:nvPr>
            <p:ph type="dt" sz="half" idx="10"/>
          </p:nvPr>
        </p:nvSpPr>
        <p:spPr>
          <a:ln/>
        </p:spPr>
        <p:txBody>
          <a:bodyPr/>
          <a:lstStyle>
            <a:lvl1pPr>
              <a:defRPr/>
            </a:lvl1pPr>
          </a:lstStyle>
          <a:p>
            <a:pPr>
              <a:defRPr/>
            </a:pPr>
            <a:endParaRPr lang="cs-CZ"/>
          </a:p>
        </p:txBody>
      </p:sp>
      <p:sp>
        <p:nvSpPr>
          <p:cNvPr id="6" name="Rectangle 3"/>
          <p:cNvSpPr>
            <a:spLocks noGrp="1" noChangeArrowheads="1"/>
          </p:cNvSpPr>
          <p:nvPr>
            <p:ph type="sldNum" sz="quarter" idx="11"/>
          </p:nvPr>
        </p:nvSpPr>
        <p:spPr>
          <a:ln/>
        </p:spPr>
        <p:txBody>
          <a:bodyPr/>
          <a:lstStyle>
            <a:lvl1pPr>
              <a:defRPr/>
            </a:lvl1pPr>
          </a:lstStyle>
          <a:p>
            <a:pPr>
              <a:defRPr/>
            </a:pPr>
            <a:fld id="{E3086980-696A-4F60-8488-DD83AA8CFD45}" type="slidenum">
              <a:rPr lang="cs-CZ"/>
              <a:pPr>
                <a:defRPr/>
              </a:pPr>
              <a:t>‹#›</a:t>
            </a:fld>
            <a:endParaRPr lang="cs-CZ"/>
          </a:p>
        </p:txBody>
      </p:sp>
      <p:sp>
        <p:nvSpPr>
          <p:cNvPr id="7" name="Rectangle 14"/>
          <p:cNvSpPr>
            <a:spLocks noGrp="1" noChangeArrowheads="1"/>
          </p:cNvSpPr>
          <p:nvPr>
            <p:ph type="ftr" sz="quarter" idx="12"/>
          </p:nvPr>
        </p:nvSpPr>
        <p:spPr>
          <a:ln/>
        </p:spPr>
        <p:txBody>
          <a:bodyPr/>
          <a:lstStyle>
            <a:lvl1pPr>
              <a:defRPr/>
            </a:lvl1pPr>
          </a:lstStyle>
          <a:p>
            <a:pPr>
              <a:defRPr/>
            </a:pPr>
            <a:endParaRPr lang="cs-CZ"/>
          </a:p>
        </p:txBody>
      </p:sp>
    </p:spTree>
    <p:extLst>
      <p:ext uri="{BB962C8B-B14F-4D97-AF65-F5344CB8AC3E}">
        <p14:creationId xmlns:p14="http://schemas.microsoft.com/office/powerpoint/2010/main" val="94281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spcBef>
                <a:spcPct val="0"/>
              </a:spcBef>
              <a:buClrTx/>
              <a:buSzTx/>
              <a:buFontTx/>
              <a:buNone/>
              <a:defRPr sz="1200" smtClean="0">
                <a:effectLst/>
                <a:latin typeface="Arial" charset="0"/>
              </a:defRPr>
            </a:lvl1pPr>
          </a:lstStyle>
          <a:p>
            <a:pPr>
              <a:defRPr/>
            </a:pPr>
            <a:endParaRPr lang="cs-CZ"/>
          </a:p>
        </p:txBody>
      </p:sp>
      <p:sp>
        <p:nvSpPr>
          <p:cNvPr id="2048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lgn="r">
              <a:spcBef>
                <a:spcPct val="0"/>
              </a:spcBef>
              <a:buClrTx/>
              <a:buSzTx/>
              <a:buFontTx/>
              <a:buNone/>
              <a:defRPr sz="1200" smtClean="0">
                <a:effectLst/>
                <a:latin typeface="Arial" charset="0"/>
              </a:defRPr>
            </a:lvl1pPr>
          </a:lstStyle>
          <a:p>
            <a:pPr>
              <a:defRPr/>
            </a:pPr>
            <a:fld id="{86ED6B48-516D-4B31-99A4-3416A7812352}" type="slidenum">
              <a:rPr lang="cs-CZ"/>
              <a:pPr>
                <a:defRPr/>
              </a:pPr>
              <a:t>‹#›</a:t>
            </a:fld>
            <a:endParaRPr lang="cs-CZ"/>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048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cs-CZ"/>
              </a:p>
            </p:txBody>
          </p:sp>
          <p:sp>
            <p:nvSpPr>
              <p:cNvPr id="2048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cs-CZ"/>
              </a:p>
            </p:txBody>
          </p:sp>
          <p:sp>
            <p:nvSpPr>
              <p:cNvPr id="2048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cs-CZ"/>
              </a:p>
            </p:txBody>
          </p:sp>
          <p:sp>
            <p:nvSpPr>
              <p:cNvPr id="20489"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cs-CZ"/>
              </a:p>
            </p:txBody>
          </p:sp>
          <p:sp>
            <p:nvSpPr>
              <p:cNvPr id="2049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cs-CZ"/>
              </a:p>
            </p:txBody>
          </p:sp>
        </p:grpSp>
        <p:sp>
          <p:nvSpPr>
            <p:cNvPr id="2049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cs-CZ"/>
            </a:p>
          </p:txBody>
        </p:sp>
        <p:sp>
          <p:nvSpPr>
            <p:cNvPr id="20492"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cs-CZ"/>
            </a:p>
          </p:txBody>
        </p:sp>
      </p:grpSp>
      <p:sp>
        <p:nvSpPr>
          <p:cNvPr id="2049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30" tIns="45715" rIns="91430" bIns="45715" numCol="1" anchor="ctr" anchorCtr="0" compatLnSpc="1">
            <a:prstTxWarp prst="textNoShape">
              <a:avLst/>
            </a:prstTxWarp>
          </a:bodyPr>
          <a:lstStyle/>
          <a:p>
            <a:pPr lvl="0"/>
            <a:r>
              <a:rPr lang="cs-CZ" smtClean="0"/>
              <a:t>Klepnutím lze upravit styl předlohy nadpisů.</a:t>
            </a:r>
          </a:p>
        </p:txBody>
      </p:sp>
      <p:sp>
        <p:nvSpPr>
          <p:cNvPr id="2049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30" tIns="45715" rIns="91430" bIns="45715" numCol="1" anchor="b" anchorCtr="0" compatLnSpc="1">
            <a:prstTxWarp prst="textNoShape">
              <a:avLst/>
            </a:prstTxWarp>
          </a:bodyPr>
          <a:lstStyle>
            <a:lvl1pPr algn="ctr">
              <a:spcBef>
                <a:spcPct val="0"/>
              </a:spcBef>
              <a:buClrTx/>
              <a:buSzTx/>
              <a:buFontTx/>
              <a:buNone/>
              <a:defRPr sz="1200" smtClean="0">
                <a:effectLst/>
                <a:latin typeface="Arial" charset="0"/>
              </a:defRPr>
            </a:lvl1pPr>
          </a:lstStyle>
          <a:p>
            <a:pPr>
              <a:defRPr/>
            </a:pPr>
            <a:endParaRPr lang="cs-CZ"/>
          </a:p>
        </p:txBody>
      </p:sp>
      <p:sp>
        <p:nvSpPr>
          <p:cNvPr id="2049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30" tIns="45715" rIns="91430" bIns="45715"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Tree>
  </p:cSld>
  <p:clrMap bg1="dk2" tx1="lt1" bg2="dk1" tx2="lt2" accent1="accent1" accent2="accent2" accent3="accent3" accent4="accent4" accent5="accent5" accent6="accent6" hlink="hlink" folHlink="folHlink"/>
  <p:sldLayoutIdLst>
    <p:sldLayoutId id="2147483732"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153"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305"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458"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61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1313" indent="-341313"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1363" indent="-284163"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1413" indent="-227013"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598613" indent="-227013"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5813" indent="-227013"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340" indent="-228577"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492" indent="-228577"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8645" indent="-228577"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5797" indent="-228577"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cs-CZ"/>
      </a:defPPr>
      <a:lvl1pPr marL="0" algn="l" defTabSz="914305" rtl="0" eaLnBrk="1" latinLnBrk="0" hangingPunct="1">
        <a:defRPr sz="1800" kern="1200">
          <a:solidFill>
            <a:schemeClr val="tx1"/>
          </a:solidFill>
          <a:latin typeface="+mn-lt"/>
          <a:ea typeface="+mn-ea"/>
          <a:cs typeface="+mn-cs"/>
        </a:defRPr>
      </a:lvl1pPr>
      <a:lvl2pPr marL="457153" algn="l" defTabSz="914305" rtl="0" eaLnBrk="1" latinLnBrk="0" hangingPunct="1">
        <a:defRPr sz="1800" kern="1200">
          <a:solidFill>
            <a:schemeClr val="tx1"/>
          </a:solidFill>
          <a:latin typeface="+mn-lt"/>
          <a:ea typeface="+mn-ea"/>
          <a:cs typeface="+mn-cs"/>
        </a:defRPr>
      </a:lvl2pPr>
      <a:lvl3pPr marL="914305" algn="l" defTabSz="914305" rtl="0" eaLnBrk="1" latinLnBrk="0" hangingPunct="1">
        <a:defRPr sz="1800" kern="1200">
          <a:solidFill>
            <a:schemeClr val="tx1"/>
          </a:solidFill>
          <a:latin typeface="+mn-lt"/>
          <a:ea typeface="+mn-ea"/>
          <a:cs typeface="+mn-cs"/>
        </a:defRPr>
      </a:lvl3pPr>
      <a:lvl4pPr marL="1371458" algn="l" defTabSz="914305" rtl="0" eaLnBrk="1" latinLnBrk="0" hangingPunct="1">
        <a:defRPr sz="1800" kern="1200">
          <a:solidFill>
            <a:schemeClr val="tx1"/>
          </a:solidFill>
          <a:latin typeface="+mn-lt"/>
          <a:ea typeface="+mn-ea"/>
          <a:cs typeface="+mn-cs"/>
        </a:defRPr>
      </a:lvl4pPr>
      <a:lvl5pPr marL="1828610" algn="l" defTabSz="914305" rtl="0" eaLnBrk="1" latinLnBrk="0" hangingPunct="1">
        <a:defRPr sz="1800" kern="1200">
          <a:solidFill>
            <a:schemeClr val="tx1"/>
          </a:solidFill>
          <a:latin typeface="+mn-lt"/>
          <a:ea typeface="+mn-ea"/>
          <a:cs typeface="+mn-cs"/>
        </a:defRPr>
      </a:lvl5pPr>
      <a:lvl6pPr marL="2285763" algn="l" defTabSz="914305" rtl="0" eaLnBrk="1" latinLnBrk="0" hangingPunct="1">
        <a:defRPr sz="1800" kern="1200">
          <a:solidFill>
            <a:schemeClr val="tx1"/>
          </a:solidFill>
          <a:latin typeface="+mn-lt"/>
          <a:ea typeface="+mn-ea"/>
          <a:cs typeface="+mn-cs"/>
        </a:defRPr>
      </a:lvl6pPr>
      <a:lvl7pPr marL="2742915" algn="l" defTabSz="914305" rtl="0" eaLnBrk="1" latinLnBrk="0" hangingPunct="1">
        <a:defRPr sz="1800" kern="1200">
          <a:solidFill>
            <a:schemeClr val="tx1"/>
          </a:solidFill>
          <a:latin typeface="+mn-lt"/>
          <a:ea typeface="+mn-ea"/>
          <a:cs typeface="+mn-cs"/>
        </a:defRPr>
      </a:lvl7pPr>
      <a:lvl8pPr marL="3200068" algn="l" defTabSz="914305" rtl="0" eaLnBrk="1" latinLnBrk="0" hangingPunct="1">
        <a:defRPr sz="1800" kern="1200">
          <a:solidFill>
            <a:schemeClr val="tx1"/>
          </a:solidFill>
          <a:latin typeface="+mn-lt"/>
          <a:ea typeface="+mn-ea"/>
          <a:cs typeface="+mn-cs"/>
        </a:defRPr>
      </a:lvl8pPr>
      <a:lvl9pPr marL="3657220" algn="l" defTabSz="91430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lvl="0"/>
            <a:r>
              <a:rPr lang="cs-CZ" smtClean="0"/>
              <a:t>Klepnutím lze upravit styl předlohy nadpisů.</a:t>
            </a:r>
          </a:p>
        </p:txBody>
      </p:sp>
      <p:sp>
        <p:nvSpPr>
          <p:cNvPr id="2051"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30" tIns="45715" rIns="91430" bIns="45715" rtlCol="0" anchor="ctr"/>
          <a:lstStyle>
            <a:lvl1pPr algn="l">
              <a:defRPr sz="1200" smtClean="0">
                <a:solidFill>
                  <a:schemeClr val="tx1">
                    <a:tint val="75000"/>
                  </a:schemeClr>
                </a:solidFill>
              </a:defRPr>
            </a:lvl1pPr>
          </a:lstStyle>
          <a:p>
            <a:pPr>
              <a:defRPr/>
            </a:pPr>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30" tIns="45715" rIns="91430" bIns="45715" rtlCol="0" anchor="ctr"/>
          <a:lstStyle>
            <a:lvl1pPr algn="ctr">
              <a:defRPr sz="1200" smtClean="0">
                <a:solidFill>
                  <a:schemeClr val="tx1">
                    <a:tint val="75000"/>
                  </a:schemeClr>
                </a:solidFill>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30" tIns="45715" rIns="91430" bIns="45715" rtlCol="0" anchor="ctr"/>
          <a:lstStyle>
            <a:lvl1pPr algn="r">
              <a:defRPr sz="1200" smtClean="0">
                <a:solidFill>
                  <a:schemeClr val="tx1">
                    <a:tint val="75000"/>
                  </a:schemeClr>
                </a:solidFill>
              </a:defRPr>
            </a:lvl1pPr>
          </a:lstStyle>
          <a:p>
            <a:pPr>
              <a:defRPr/>
            </a:pPr>
            <a:fld id="{A5483F68-D47F-44F2-B56B-20EE88766C58}"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defTabSz="912813" rtl="0" fontAlgn="base">
        <a:spcBef>
          <a:spcPct val="0"/>
        </a:spcBef>
        <a:spcAft>
          <a:spcPct val="0"/>
        </a:spcAft>
        <a:defRPr sz="4400" kern="1200">
          <a:solidFill>
            <a:schemeClr val="tx1"/>
          </a:solidFill>
          <a:latin typeface="+mj-lt"/>
          <a:ea typeface="+mj-ea"/>
          <a:cs typeface="+mj-cs"/>
        </a:defRPr>
      </a:lvl1pPr>
      <a:lvl2pPr algn="ctr" defTabSz="912813" rtl="0" fontAlgn="base">
        <a:spcBef>
          <a:spcPct val="0"/>
        </a:spcBef>
        <a:spcAft>
          <a:spcPct val="0"/>
        </a:spcAft>
        <a:defRPr sz="4400">
          <a:solidFill>
            <a:schemeClr val="tx1"/>
          </a:solidFill>
          <a:latin typeface="Calibri" pitchFamily="34" charset="0"/>
        </a:defRPr>
      </a:lvl2pPr>
      <a:lvl3pPr algn="ctr" defTabSz="912813" rtl="0" fontAlgn="base">
        <a:spcBef>
          <a:spcPct val="0"/>
        </a:spcBef>
        <a:spcAft>
          <a:spcPct val="0"/>
        </a:spcAft>
        <a:defRPr sz="4400">
          <a:solidFill>
            <a:schemeClr val="tx1"/>
          </a:solidFill>
          <a:latin typeface="Calibri" pitchFamily="34" charset="0"/>
        </a:defRPr>
      </a:lvl3pPr>
      <a:lvl4pPr algn="ctr" defTabSz="912813" rtl="0" fontAlgn="base">
        <a:spcBef>
          <a:spcPct val="0"/>
        </a:spcBef>
        <a:spcAft>
          <a:spcPct val="0"/>
        </a:spcAft>
        <a:defRPr sz="4400">
          <a:solidFill>
            <a:schemeClr val="tx1"/>
          </a:solidFill>
          <a:latin typeface="Calibri" pitchFamily="34" charset="0"/>
        </a:defRPr>
      </a:lvl4pPr>
      <a:lvl5pPr algn="ctr" defTabSz="912813" rtl="0" fontAlgn="base">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fontAlgn="base">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fontAlgn="base">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fontAlgn="base">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5pPr>
      <a:lvl6pPr marL="2514340"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92"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45"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97"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305" rtl="0" eaLnBrk="1" latinLnBrk="0" hangingPunct="1">
        <a:defRPr sz="1800" kern="1200">
          <a:solidFill>
            <a:schemeClr val="tx1"/>
          </a:solidFill>
          <a:latin typeface="+mn-lt"/>
          <a:ea typeface="+mn-ea"/>
          <a:cs typeface="+mn-cs"/>
        </a:defRPr>
      </a:lvl1pPr>
      <a:lvl2pPr marL="457153" algn="l" defTabSz="914305" rtl="0" eaLnBrk="1" latinLnBrk="0" hangingPunct="1">
        <a:defRPr sz="1800" kern="1200">
          <a:solidFill>
            <a:schemeClr val="tx1"/>
          </a:solidFill>
          <a:latin typeface="+mn-lt"/>
          <a:ea typeface="+mn-ea"/>
          <a:cs typeface="+mn-cs"/>
        </a:defRPr>
      </a:lvl2pPr>
      <a:lvl3pPr marL="914305" algn="l" defTabSz="914305" rtl="0" eaLnBrk="1" latinLnBrk="0" hangingPunct="1">
        <a:defRPr sz="1800" kern="1200">
          <a:solidFill>
            <a:schemeClr val="tx1"/>
          </a:solidFill>
          <a:latin typeface="+mn-lt"/>
          <a:ea typeface="+mn-ea"/>
          <a:cs typeface="+mn-cs"/>
        </a:defRPr>
      </a:lvl3pPr>
      <a:lvl4pPr marL="1371458" algn="l" defTabSz="914305" rtl="0" eaLnBrk="1" latinLnBrk="0" hangingPunct="1">
        <a:defRPr sz="1800" kern="1200">
          <a:solidFill>
            <a:schemeClr val="tx1"/>
          </a:solidFill>
          <a:latin typeface="+mn-lt"/>
          <a:ea typeface="+mn-ea"/>
          <a:cs typeface="+mn-cs"/>
        </a:defRPr>
      </a:lvl4pPr>
      <a:lvl5pPr marL="1828610" algn="l" defTabSz="914305" rtl="0" eaLnBrk="1" latinLnBrk="0" hangingPunct="1">
        <a:defRPr sz="1800" kern="1200">
          <a:solidFill>
            <a:schemeClr val="tx1"/>
          </a:solidFill>
          <a:latin typeface="+mn-lt"/>
          <a:ea typeface="+mn-ea"/>
          <a:cs typeface="+mn-cs"/>
        </a:defRPr>
      </a:lvl5pPr>
      <a:lvl6pPr marL="2285763" algn="l" defTabSz="914305" rtl="0" eaLnBrk="1" latinLnBrk="0" hangingPunct="1">
        <a:defRPr sz="1800" kern="1200">
          <a:solidFill>
            <a:schemeClr val="tx1"/>
          </a:solidFill>
          <a:latin typeface="+mn-lt"/>
          <a:ea typeface="+mn-ea"/>
          <a:cs typeface="+mn-cs"/>
        </a:defRPr>
      </a:lvl6pPr>
      <a:lvl7pPr marL="2742915" algn="l" defTabSz="914305" rtl="0" eaLnBrk="1" latinLnBrk="0" hangingPunct="1">
        <a:defRPr sz="1800" kern="1200">
          <a:solidFill>
            <a:schemeClr val="tx1"/>
          </a:solidFill>
          <a:latin typeface="+mn-lt"/>
          <a:ea typeface="+mn-ea"/>
          <a:cs typeface="+mn-cs"/>
        </a:defRPr>
      </a:lvl7pPr>
      <a:lvl8pPr marL="3200068" algn="l" defTabSz="914305" rtl="0" eaLnBrk="1" latinLnBrk="0" hangingPunct="1">
        <a:defRPr sz="1800" kern="1200">
          <a:solidFill>
            <a:schemeClr val="tx1"/>
          </a:solidFill>
          <a:latin typeface="+mn-lt"/>
          <a:ea typeface="+mn-ea"/>
          <a:cs typeface="+mn-cs"/>
        </a:defRPr>
      </a:lvl8pPr>
      <a:lvl9pPr marL="3657220" algn="l" defTabSz="914305"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ctr" anchorCtr="0" compatLnSpc="1">
            <a:prstTxWarp prst="textNoShape">
              <a:avLst/>
            </a:prstTxWarp>
          </a:bodyPr>
          <a:lstStyle/>
          <a:p>
            <a:pPr lvl="0"/>
            <a:r>
              <a:rPr lang="cs-CZ" smtClean="0"/>
              <a:t>Klepnutím lze upravit styl předlohy nadpisů.</a:t>
            </a:r>
          </a:p>
        </p:txBody>
      </p:sp>
      <p:sp>
        <p:nvSpPr>
          <p:cNvPr id="3075"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0" tIns="45715" rIns="91430" bIns="45715"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30" tIns="45715" rIns="91430" bIns="45715" rtlCol="0" anchor="ctr"/>
          <a:lstStyle>
            <a:lvl1pPr algn="l">
              <a:defRPr sz="1200" smtClean="0">
                <a:solidFill>
                  <a:schemeClr val="tx1">
                    <a:tint val="75000"/>
                  </a:schemeClr>
                </a:solidFill>
              </a:defRPr>
            </a:lvl1pPr>
          </a:lstStyle>
          <a:p>
            <a:pPr>
              <a:defRPr/>
            </a:pPr>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30" tIns="45715" rIns="91430" bIns="45715" rtlCol="0" anchor="ctr"/>
          <a:lstStyle>
            <a:lvl1pPr algn="ctr">
              <a:defRPr sz="1200" smtClean="0">
                <a:solidFill>
                  <a:schemeClr val="tx1">
                    <a:tint val="75000"/>
                  </a:schemeClr>
                </a:solidFill>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30" tIns="45715" rIns="91430" bIns="45715" rtlCol="0" anchor="ctr"/>
          <a:lstStyle>
            <a:lvl1pPr algn="r">
              <a:defRPr sz="1200" smtClean="0">
                <a:solidFill>
                  <a:schemeClr val="tx1">
                    <a:tint val="75000"/>
                  </a:schemeClr>
                </a:solidFill>
              </a:defRPr>
            </a:lvl1pPr>
          </a:lstStyle>
          <a:p>
            <a:pPr>
              <a:defRPr/>
            </a:pPr>
            <a:fld id="{078A8996-A7E4-4845-9574-1870B7941BC4}"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2813" rtl="0" fontAlgn="base">
        <a:spcBef>
          <a:spcPct val="0"/>
        </a:spcBef>
        <a:spcAft>
          <a:spcPct val="0"/>
        </a:spcAft>
        <a:defRPr sz="4400" kern="1200">
          <a:solidFill>
            <a:schemeClr val="tx1"/>
          </a:solidFill>
          <a:latin typeface="+mj-lt"/>
          <a:ea typeface="+mj-ea"/>
          <a:cs typeface="+mj-cs"/>
        </a:defRPr>
      </a:lvl1pPr>
      <a:lvl2pPr algn="ctr" defTabSz="912813" rtl="0" fontAlgn="base">
        <a:spcBef>
          <a:spcPct val="0"/>
        </a:spcBef>
        <a:spcAft>
          <a:spcPct val="0"/>
        </a:spcAft>
        <a:defRPr sz="4400">
          <a:solidFill>
            <a:schemeClr val="tx1"/>
          </a:solidFill>
          <a:latin typeface="Calibri" pitchFamily="34" charset="0"/>
        </a:defRPr>
      </a:lvl2pPr>
      <a:lvl3pPr algn="ctr" defTabSz="912813" rtl="0" fontAlgn="base">
        <a:spcBef>
          <a:spcPct val="0"/>
        </a:spcBef>
        <a:spcAft>
          <a:spcPct val="0"/>
        </a:spcAft>
        <a:defRPr sz="4400">
          <a:solidFill>
            <a:schemeClr val="tx1"/>
          </a:solidFill>
          <a:latin typeface="Calibri" pitchFamily="34" charset="0"/>
        </a:defRPr>
      </a:lvl3pPr>
      <a:lvl4pPr algn="ctr" defTabSz="912813" rtl="0" fontAlgn="base">
        <a:spcBef>
          <a:spcPct val="0"/>
        </a:spcBef>
        <a:spcAft>
          <a:spcPct val="0"/>
        </a:spcAft>
        <a:defRPr sz="4400">
          <a:solidFill>
            <a:schemeClr val="tx1"/>
          </a:solidFill>
          <a:latin typeface="Calibri" pitchFamily="34" charset="0"/>
        </a:defRPr>
      </a:lvl4pPr>
      <a:lvl5pPr algn="ctr" defTabSz="912813" rtl="0" fontAlgn="base">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fontAlgn="base">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fontAlgn="base">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fontAlgn="base">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5pPr>
      <a:lvl6pPr marL="2514340"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92"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45"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97" indent="-228577" algn="l" defTabSz="91430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305" rtl="0" eaLnBrk="1" latinLnBrk="0" hangingPunct="1">
        <a:defRPr sz="1800" kern="1200">
          <a:solidFill>
            <a:schemeClr val="tx1"/>
          </a:solidFill>
          <a:latin typeface="+mn-lt"/>
          <a:ea typeface="+mn-ea"/>
          <a:cs typeface="+mn-cs"/>
        </a:defRPr>
      </a:lvl1pPr>
      <a:lvl2pPr marL="457153" algn="l" defTabSz="914305" rtl="0" eaLnBrk="1" latinLnBrk="0" hangingPunct="1">
        <a:defRPr sz="1800" kern="1200">
          <a:solidFill>
            <a:schemeClr val="tx1"/>
          </a:solidFill>
          <a:latin typeface="+mn-lt"/>
          <a:ea typeface="+mn-ea"/>
          <a:cs typeface="+mn-cs"/>
        </a:defRPr>
      </a:lvl2pPr>
      <a:lvl3pPr marL="914305" algn="l" defTabSz="914305" rtl="0" eaLnBrk="1" latinLnBrk="0" hangingPunct="1">
        <a:defRPr sz="1800" kern="1200">
          <a:solidFill>
            <a:schemeClr val="tx1"/>
          </a:solidFill>
          <a:latin typeface="+mn-lt"/>
          <a:ea typeface="+mn-ea"/>
          <a:cs typeface="+mn-cs"/>
        </a:defRPr>
      </a:lvl3pPr>
      <a:lvl4pPr marL="1371458" algn="l" defTabSz="914305" rtl="0" eaLnBrk="1" latinLnBrk="0" hangingPunct="1">
        <a:defRPr sz="1800" kern="1200">
          <a:solidFill>
            <a:schemeClr val="tx1"/>
          </a:solidFill>
          <a:latin typeface="+mn-lt"/>
          <a:ea typeface="+mn-ea"/>
          <a:cs typeface="+mn-cs"/>
        </a:defRPr>
      </a:lvl4pPr>
      <a:lvl5pPr marL="1828610" algn="l" defTabSz="914305" rtl="0" eaLnBrk="1" latinLnBrk="0" hangingPunct="1">
        <a:defRPr sz="1800" kern="1200">
          <a:solidFill>
            <a:schemeClr val="tx1"/>
          </a:solidFill>
          <a:latin typeface="+mn-lt"/>
          <a:ea typeface="+mn-ea"/>
          <a:cs typeface="+mn-cs"/>
        </a:defRPr>
      </a:lvl5pPr>
      <a:lvl6pPr marL="2285763" algn="l" defTabSz="914305" rtl="0" eaLnBrk="1" latinLnBrk="0" hangingPunct="1">
        <a:defRPr sz="1800" kern="1200">
          <a:solidFill>
            <a:schemeClr val="tx1"/>
          </a:solidFill>
          <a:latin typeface="+mn-lt"/>
          <a:ea typeface="+mn-ea"/>
          <a:cs typeface="+mn-cs"/>
        </a:defRPr>
      </a:lvl6pPr>
      <a:lvl7pPr marL="2742915" algn="l" defTabSz="914305" rtl="0" eaLnBrk="1" latinLnBrk="0" hangingPunct="1">
        <a:defRPr sz="1800" kern="1200">
          <a:solidFill>
            <a:schemeClr val="tx1"/>
          </a:solidFill>
          <a:latin typeface="+mn-lt"/>
          <a:ea typeface="+mn-ea"/>
          <a:cs typeface="+mn-cs"/>
        </a:defRPr>
      </a:lvl7pPr>
      <a:lvl8pPr marL="3200068" algn="l" defTabSz="914305" rtl="0" eaLnBrk="1" latinLnBrk="0" hangingPunct="1">
        <a:defRPr sz="1800" kern="1200">
          <a:solidFill>
            <a:schemeClr val="tx1"/>
          </a:solidFill>
          <a:latin typeface="+mn-lt"/>
          <a:ea typeface="+mn-ea"/>
          <a:cs typeface="+mn-cs"/>
        </a:defRPr>
      </a:lvl8pPr>
      <a:lvl9pPr marL="3657220" algn="l" defTabSz="91430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ovéPole 1"/>
          <p:cNvSpPr txBox="1">
            <a:spLocks noChangeArrowheads="1"/>
          </p:cNvSpPr>
          <p:nvPr/>
        </p:nvSpPr>
        <p:spPr bwMode="auto">
          <a:xfrm>
            <a:off x="1590675" y="188913"/>
            <a:ext cx="5962650" cy="420687"/>
          </a:xfrm>
          <a:prstGeom prst="rect">
            <a:avLst/>
          </a:prstGeom>
          <a:noFill/>
          <a:ln w="9525">
            <a:noFill/>
            <a:miter lim="800000"/>
            <a:headEnd/>
            <a:tailEnd/>
          </a:ln>
        </p:spPr>
        <p:txBody>
          <a:bodyPr lIns="82234" tIns="41118" rIns="82234" bIns="41118">
            <a:spAutoFit/>
          </a:bodyPr>
          <a:lstStyle/>
          <a:p>
            <a:pPr>
              <a:defRPr/>
            </a:pPr>
            <a:r>
              <a:rPr lang="cs-CZ" sz="1100" b="1" dirty="0">
                <a:latin typeface="Times New Roman" pitchFamily="18" charset="0"/>
                <a:cs typeface="Times New Roman" pitchFamily="18" charset="0"/>
              </a:rPr>
              <a:t>Projekt </a:t>
            </a:r>
            <a:r>
              <a:rPr lang="cs-CZ" sz="1100" b="1" dirty="0" err="1">
                <a:latin typeface="Times New Roman" pitchFamily="18" charset="0"/>
                <a:cs typeface="Times New Roman" pitchFamily="18" charset="0"/>
              </a:rPr>
              <a:t>Smart</a:t>
            </a:r>
            <a:r>
              <a:rPr lang="cs-CZ" sz="1100" b="1" dirty="0">
                <a:latin typeface="Times New Roman" pitchFamily="18" charset="0"/>
                <a:cs typeface="Times New Roman" pitchFamily="18" charset="0"/>
              </a:rPr>
              <a:t> logistik - moderní výuka logistiky, registrační číslo projektu CZ.1.07/1.5.00/34.0110</a:t>
            </a:r>
          </a:p>
        </p:txBody>
      </p:sp>
      <p:sp>
        <p:nvSpPr>
          <p:cNvPr id="4099" name="TextovéPole 2"/>
          <p:cNvSpPr txBox="1">
            <a:spLocks noChangeArrowheads="1"/>
          </p:cNvSpPr>
          <p:nvPr/>
        </p:nvSpPr>
        <p:spPr bwMode="auto">
          <a:xfrm>
            <a:off x="1331913" y="447675"/>
            <a:ext cx="6584950" cy="252413"/>
          </a:xfrm>
          <a:prstGeom prst="rect">
            <a:avLst/>
          </a:prstGeom>
          <a:noFill/>
          <a:ln w="9525">
            <a:noFill/>
            <a:miter lim="800000"/>
            <a:headEnd/>
            <a:tailEnd/>
          </a:ln>
        </p:spPr>
        <p:txBody>
          <a:bodyPr lIns="82234" tIns="41118" rIns="82234" bIns="41118">
            <a:spAutoFit/>
          </a:bodyPr>
          <a:lstStyle/>
          <a:p>
            <a:pPr>
              <a:defRPr/>
            </a:pPr>
            <a:r>
              <a:rPr lang="cs-CZ" sz="1100" b="1" dirty="0">
                <a:latin typeface="Times New Roman" pitchFamily="18" charset="0"/>
                <a:cs typeface="Times New Roman" pitchFamily="18" charset="0"/>
              </a:rPr>
              <a:t>Příjemce: Střední odborná škola logistická a střední odborné učiliště </a:t>
            </a:r>
            <a:r>
              <a:rPr lang="cs-CZ" sz="1100" b="1" dirty="0" err="1">
                <a:latin typeface="Times New Roman" pitchFamily="18" charset="0"/>
                <a:cs typeface="Times New Roman" pitchFamily="18" charset="0"/>
              </a:rPr>
              <a:t>Dalovice</a:t>
            </a:r>
            <a:r>
              <a:rPr lang="cs-CZ" sz="1100" b="1" dirty="0">
                <a:latin typeface="Times New Roman" pitchFamily="18" charset="0"/>
                <a:cs typeface="Times New Roman" pitchFamily="18" charset="0"/>
              </a:rPr>
              <a:t>, Hlavní 114, 362 63 </a:t>
            </a:r>
            <a:r>
              <a:rPr lang="cs-CZ" sz="1100" b="1" dirty="0" err="1">
                <a:latin typeface="Times New Roman" pitchFamily="18" charset="0"/>
                <a:cs typeface="Times New Roman" pitchFamily="18" charset="0"/>
              </a:rPr>
              <a:t>Dalovice</a:t>
            </a:r>
            <a:endParaRPr lang="cs-CZ" sz="1100" b="1" dirty="0">
              <a:latin typeface="Times New Roman" pitchFamily="18" charset="0"/>
              <a:cs typeface="Times New Roman" pitchFamily="18" charset="0"/>
            </a:endParaRPr>
          </a:p>
        </p:txBody>
      </p:sp>
      <p:pic>
        <p:nvPicPr>
          <p:cNvPr id="5124" name="Obrázek 3" descr="Logolink OPVK - oříznutý.jp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1435100" y="5292725"/>
            <a:ext cx="6273800" cy="1208088"/>
          </a:xfrm>
          <a:prstGeom prst="rect">
            <a:avLst/>
          </a:prstGeom>
          <a:solidFill>
            <a:srgbClr val="000000">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101" name="TextovéPole 4"/>
          <p:cNvSpPr txBox="1">
            <a:spLocks noChangeArrowheads="1"/>
          </p:cNvSpPr>
          <p:nvPr/>
        </p:nvSpPr>
        <p:spPr bwMode="auto">
          <a:xfrm>
            <a:off x="788988" y="4868863"/>
            <a:ext cx="7566025" cy="222250"/>
          </a:xfrm>
          <a:prstGeom prst="rect">
            <a:avLst/>
          </a:prstGeom>
          <a:noFill/>
          <a:ln w="9525">
            <a:noFill/>
            <a:miter lim="800000"/>
            <a:headEnd/>
            <a:tailEnd/>
          </a:ln>
        </p:spPr>
        <p:txBody>
          <a:bodyPr lIns="82234" tIns="41118" rIns="82234" bIns="41118">
            <a:spAutoFit/>
          </a:bodyPr>
          <a:lstStyle/>
          <a:p>
            <a:pPr algn="ctr">
              <a:defRPr/>
            </a:pPr>
            <a:r>
              <a:rPr lang="cs-CZ" sz="900" b="1" dirty="0">
                <a:solidFill>
                  <a:srgbClr val="000000"/>
                </a:solidFill>
                <a:latin typeface="Times New Roman" pitchFamily="18" charset="0"/>
                <a:cs typeface="Times New Roman" pitchFamily="18" charset="0"/>
              </a:rPr>
              <a:t>Tento výukový materiál vznikl v rámci Operačního programu Vzdělání pro konkurenceschopnost.</a:t>
            </a:r>
          </a:p>
        </p:txBody>
      </p:sp>
      <p:sp>
        <p:nvSpPr>
          <p:cNvPr id="4102" name="TextovéPole 5"/>
          <p:cNvSpPr txBox="1">
            <a:spLocks noChangeArrowheads="1"/>
          </p:cNvSpPr>
          <p:nvPr/>
        </p:nvSpPr>
        <p:spPr bwMode="auto">
          <a:xfrm>
            <a:off x="0" y="4354513"/>
            <a:ext cx="9304338" cy="388937"/>
          </a:xfrm>
          <a:prstGeom prst="rect">
            <a:avLst/>
          </a:prstGeom>
          <a:noFill/>
          <a:ln w="9525">
            <a:noFill/>
            <a:miter lim="800000"/>
            <a:headEnd/>
            <a:tailEnd/>
          </a:ln>
        </p:spPr>
        <p:txBody>
          <a:bodyPr lIns="82234" tIns="41118" rIns="82234" bIns="41118">
            <a:spAutoFit/>
          </a:bodyPr>
          <a:lstStyle/>
          <a:p>
            <a:pPr algn="ctr">
              <a:defRPr/>
            </a:pPr>
            <a:r>
              <a:rPr lang="cs-CZ" sz="900" b="1" dirty="0">
                <a:solidFill>
                  <a:srgbClr val="FF0000"/>
                </a:solidFill>
                <a:latin typeface="Times New Roman" pitchFamily="18" charset="0"/>
                <a:cs typeface="Times New Roman" pitchFamily="18" charset="0"/>
              </a:rPr>
              <a:t>Materiál je určen k bezplatnému používání pro potřeby výuky a vzdělávání na všech typech škol a školských zařízení.</a:t>
            </a:r>
          </a:p>
          <a:p>
            <a:pPr algn="ctr">
              <a:defRPr/>
            </a:pPr>
            <a:r>
              <a:rPr lang="cs-CZ" sz="900" b="1" dirty="0">
                <a:solidFill>
                  <a:srgbClr val="FF0000"/>
                </a:solidFill>
                <a:latin typeface="Times New Roman" pitchFamily="18" charset="0"/>
                <a:cs typeface="Times New Roman" pitchFamily="18" charset="0"/>
              </a:rPr>
              <a:t>Jakékoliv další používání podléhá autorskému zákonu.</a:t>
            </a:r>
          </a:p>
        </p:txBody>
      </p:sp>
      <p:sp>
        <p:nvSpPr>
          <p:cNvPr id="4103" name="TextovéPole 6"/>
          <p:cNvSpPr txBox="1">
            <a:spLocks noChangeArrowheads="1"/>
          </p:cNvSpPr>
          <p:nvPr/>
        </p:nvSpPr>
        <p:spPr bwMode="auto">
          <a:xfrm>
            <a:off x="360363" y="1160463"/>
            <a:ext cx="1712912" cy="252412"/>
          </a:xfrm>
          <a:prstGeom prst="rect">
            <a:avLst/>
          </a:prstGeom>
          <a:noFill/>
          <a:ln w="9525">
            <a:noFill/>
            <a:miter lim="800000"/>
            <a:headEnd/>
            <a:tailEnd/>
          </a:ln>
        </p:spPr>
        <p:txBody>
          <a:bodyPr lIns="82234" tIns="41118" rIns="82234" bIns="41118">
            <a:spAutoFit/>
          </a:bodyPr>
          <a:lstStyle/>
          <a:p>
            <a:pPr>
              <a:defRPr/>
            </a:pPr>
            <a:r>
              <a:rPr lang="cs-CZ" sz="1100" b="1" dirty="0">
                <a:solidFill>
                  <a:srgbClr val="000000"/>
                </a:solidFill>
                <a:latin typeface="Times New Roman" pitchFamily="18" charset="0"/>
                <a:cs typeface="Times New Roman" pitchFamily="18" charset="0"/>
              </a:rPr>
              <a:t>Název materiálu:</a:t>
            </a:r>
          </a:p>
        </p:txBody>
      </p:sp>
      <p:sp>
        <p:nvSpPr>
          <p:cNvPr id="4104" name="TextovéPole 7"/>
          <p:cNvSpPr txBox="1">
            <a:spLocks noChangeArrowheads="1"/>
          </p:cNvSpPr>
          <p:nvPr/>
        </p:nvSpPr>
        <p:spPr bwMode="auto">
          <a:xfrm>
            <a:off x="360363" y="901700"/>
            <a:ext cx="1941512" cy="420688"/>
          </a:xfrm>
          <a:prstGeom prst="rect">
            <a:avLst/>
          </a:prstGeom>
          <a:noFill/>
          <a:ln w="9525">
            <a:noFill/>
            <a:miter lim="800000"/>
            <a:headEnd/>
            <a:tailEnd/>
          </a:ln>
        </p:spPr>
        <p:txBody>
          <a:bodyPr lIns="82234" tIns="41118" rIns="82234" bIns="41118">
            <a:spAutoFit/>
          </a:bodyPr>
          <a:lstStyle/>
          <a:p>
            <a:pPr>
              <a:defRPr/>
            </a:pPr>
            <a:r>
              <a:rPr lang="cs-CZ" sz="1100" b="1" dirty="0">
                <a:solidFill>
                  <a:srgbClr val="000000"/>
                </a:solidFill>
                <a:latin typeface="Times New Roman" pitchFamily="18" charset="0"/>
                <a:cs typeface="Times New Roman" pitchFamily="18" charset="0"/>
              </a:rPr>
              <a:t>Autor materiálu:	</a:t>
            </a:r>
          </a:p>
        </p:txBody>
      </p:sp>
      <p:sp>
        <p:nvSpPr>
          <p:cNvPr id="4105" name="TextovéPole 10"/>
          <p:cNvSpPr txBox="1">
            <a:spLocks noChangeArrowheads="1"/>
          </p:cNvSpPr>
          <p:nvPr/>
        </p:nvSpPr>
        <p:spPr bwMode="auto">
          <a:xfrm>
            <a:off x="360363" y="1419225"/>
            <a:ext cx="647700" cy="252413"/>
          </a:xfrm>
          <a:prstGeom prst="rect">
            <a:avLst/>
          </a:prstGeom>
          <a:noFill/>
          <a:ln w="9525">
            <a:noFill/>
            <a:miter lim="800000"/>
            <a:headEnd/>
            <a:tailEnd/>
          </a:ln>
        </p:spPr>
        <p:txBody>
          <a:bodyPr lIns="82234" tIns="41118" rIns="82234" bIns="41118">
            <a:spAutoFit/>
          </a:bodyPr>
          <a:lstStyle/>
          <a:p>
            <a:pPr>
              <a:defRPr/>
            </a:pPr>
            <a:r>
              <a:rPr lang="cs-CZ" sz="1100" b="1" dirty="0">
                <a:solidFill>
                  <a:srgbClr val="000000"/>
                </a:solidFill>
                <a:latin typeface="Times New Roman" pitchFamily="18" charset="0"/>
                <a:cs typeface="Times New Roman" pitchFamily="18" charset="0"/>
              </a:rPr>
              <a:t>Ročník:</a:t>
            </a:r>
          </a:p>
        </p:txBody>
      </p:sp>
      <p:sp>
        <p:nvSpPr>
          <p:cNvPr id="4106" name="TextovéPole 13"/>
          <p:cNvSpPr txBox="1">
            <a:spLocks noChangeArrowheads="1"/>
          </p:cNvSpPr>
          <p:nvPr/>
        </p:nvSpPr>
        <p:spPr bwMode="auto">
          <a:xfrm>
            <a:off x="360363" y="1679575"/>
            <a:ext cx="1684337" cy="252413"/>
          </a:xfrm>
          <a:prstGeom prst="rect">
            <a:avLst/>
          </a:prstGeom>
          <a:noFill/>
          <a:ln w="9525">
            <a:noFill/>
            <a:miter lim="800000"/>
            <a:headEnd/>
            <a:tailEnd/>
          </a:ln>
        </p:spPr>
        <p:txBody>
          <a:bodyPr lIns="82234" tIns="41118" rIns="82234" bIns="41118">
            <a:spAutoFit/>
          </a:bodyPr>
          <a:lstStyle/>
          <a:p>
            <a:pPr>
              <a:defRPr/>
            </a:pPr>
            <a:r>
              <a:rPr lang="cs-CZ" sz="1100" b="1" dirty="0">
                <a:solidFill>
                  <a:srgbClr val="000000"/>
                </a:solidFill>
                <a:latin typeface="Times New Roman" pitchFamily="18" charset="0"/>
                <a:cs typeface="Times New Roman" pitchFamily="18" charset="0"/>
              </a:rPr>
              <a:t>Vzdělávací oblast / téma:</a:t>
            </a:r>
          </a:p>
        </p:txBody>
      </p:sp>
      <p:sp>
        <p:nvSpPr>
          <p:cNvPr id="4107" name="TextovéPole 14"/>
          <p:cNvSpPr txBox="1">
            <a:spLocks noChangeArrowheads="1"/>
          </p:cNvSpPr>
          <p:nvPr/>
        </p:nvSpPr>
        <p:spPr bwMode="auto">
          <a:xfrm>
            <a:off x="360363" y="1938338"/>
            <a:ext cx="1619250" cy="252412"/>
          </a:xfrm>
          <a:prstGeom prst="rect">
            <a:avLst/>
          </a:prstGeom>
          <a:noFill/>
          <a:ln w="9525">
            <a:noFill/>
            <a:miter lim="800000"/>
            <a:headEnd/>
            <a:tailEnd/>
          </a:ln>
        </p:spPr>
        <p:txBody>
          <a:bodyPr lIns="82234" tIns="41118" rIns="82234" bIns="41118">
            <a:spAutoFit/>
          </a:bodyPr>
          <a:lstStyle/>
          <a:p>
            <a:pPr>
              <a:defRPr/>
            </a:pPr>
            <a:r>
              <a:rPr lang="cs-CZ" sz="1100" b="1" dirty="0">
                <a:solidFill>
                  <a:srgbClr val="000000"/>
                </a:solidFill>
                <a:latin typeface="Times New Roman" pitchFamily="18" charset="0"/>
                <a:cs typeface="Times New Roman" pitchFamily="18" charset="0"/>
              </a:rPr>
              <a:t>Datum (období) tvorby:</a:t>
            </a:r>
          </a:p>
        </p:txBody>
      </p:sp>
      <p:sp>
        <p:nvSpPr>
          <p:cNvPr id="4108" name="TextovéPole 16"/>
          <p:cNvSpPr txBox="1">
            <a:spLocks noChangeArrowheads="1"/>
          </p:cNvSpPr>
          <p:nvPr/>
        </p:nvSpPr>
        <p:spPr bwMode="auto">
          <a:xfrm>
            <a:off x="360363" y="2197100"/>
            <a:ext cx="841375" cy="252413"/>
          </a:xfrm>
          <a:prstGeom prst="rect">
            <a:avLst/>
          </a:prstGeom>
          <a:noFill/>
          <a:ln w="9525">
            <a:noFill/>
            <a:miter lim="800000"/>
            <a:headEnd/>
            <a:tailEnd/>
          </a:ln>
        </p:spPr>
        <p:txBody>
          <a:bodyPr lIns="82234" tIns="41118" rIns="82234" bIns="41118">
            <a:spAutoFit/>
          </a:bodyPr>
          <a:lstStyle/>
          <a:p>
            <a:pPr>
              <a:defRPr/>
            </a:pPr>
            <a:r>
              <a:rPr lang="cs-CZ" sz="1100" b="1" dirty="0">
                <a:solidFill>
                  <a:srgbClr val="000000"/>
                </a:solidFill>
                <a:latin typeface="Times New Roman" pitchFamily="18" charset="0"/>
                <a:cs typeface="Times New Roman" pitchFamily="18" charset="0"/>
              </a:rPr>
              <a:t>Anotace:</a:t>
            </a:r>
            <a:endParaRPr lang="cs-CZ" sz="1100" dirty="0">
              <a:solidFill>
                <a:srgbClr val="000000"/>
              </a:solidFill>
              <a:latin typeface="Times New Roman" pitchFamily="18" charset="0"/>
              <a:cs typeface="Times New Roman" pitchFamily="18" charset="0"/>
            </a:endParaRPr>
          </a:p>
        </p:txBody>
      </p:sp>
      <p:sp>
        <p:nvSpPr>
          <p:cNvPr id="4109" name="TextovéPole 17"/>
          <p:cNvSpPr txBox="1">
            <a:spLocks noChangeArrowheads="1"/>
          </p:cNvSpPr>
          <p:nvPr/>
        </p:nvSpPr>
        <p:spPr bwMode="auto">
          <a:xfrm>
            <a:off x="2174875" y="1160463"/>
            <a:ext cx="5830888" cy="252412"/>
          </a:xfrm>
          <a:prstGeom prst="rect">
            <a:avLst/>
          </a:prstGeom>
          <a:noFill/>
          <a:ln w="9525">
            <a:noFill/>
            <a:miter lim="800000"/>
            <a:headEnd/>
            <a:tailEnd/>
          </a:ln>
        </p:spPr>
        <p:txBody>
          <a:bodyPr lIns="82234" tIns="41118" rIns="82234" bIns="41118">
            <a:spAutoFit/>
          </a:bodyPr>
          <a:lstStyle/>
          <a:p>
            <a:pPr>
              <a:defRPr/>
            </a:pPr>
            <a:r>
              <a:rPr lang="cs-CZ" sz="1100" dirty="0" smtClean="0">
                <a:solidFill>
                  <a:srgbClr val="000000"/>
                </a:solidFill>
                <a:latin typeface="Times New Roman" pitchFamily="18" charset="0"/>
                <a:cs typeface="Times New Roman" pitchFamily="18" charset="0"/>
              </a:rPr>
              <a:t>VY_32_INOVACE_10.04_AJ_Austrálie</a:t>
            </a:r>
            <a:endParaRPr lang="cs-CZ" sz="1100" dirty="0">
              <a:solidFill>
                <a:srgbClr val="000000"/>
              </a:solidFill>
              <a:latin typeface="Times New Roman" pitchFamily="18" charset="0"/>
              <a:cs typeface="Times New Roman" pitchFamily="18" charset="0"/>
            </a:endParaRPr>
          </a:p>
        </p:txBody>
      </p:sp>
      <p:sp>
        <p:nvSpPr>
          <p:cNvPr id="4110" name="TextovéPole 18"/>
          <p:cNvSpPr txBox="1">
            <a:spLocks noChangeArrowheads="1"/>
          </p:cNvSpPr>
          <p:nvPr/>
        </p:nvSpPr>
        <p:spPr bwMode="auto">
          <a:xfrm>
            <a:off x="2174875" y="901700"/>
            <a:ext cx="1598613" cy="252413"/>
          </a:xfrm>
          <a:prstGeom prst="rect">
            <a:avLst/>
          </a:prstGeom>
          <a:noFill/>
          <a:ln w="9525">
            <a:noFill/>
            <a:miter lim="800000"/>
            <a:headEnd/>
            <a:tailEnd/>
          </a:ln>
        </p:spPr>
        <p:txBody>
          <a:bodyPr lIns="82234" tIns="41118" rIns="82234" bIns="41118">
            <a:spAutoFit/>
          </a:bodyPr>
          <a:lstStyle/>
          <a:p>
            <a:pPr>
              <a:defRPr/>
            </a:pPr>
            <a:r>
              <a:rPr lang="cs-CZ" sz="1100" dirty="0">
                <a:solidFill>
                  <a:srgbClr val="000000"/>
                </a:solidFill>
                <a:latin typeface="Times New Roman" pitchFamily="18" charset="0"/>
                <a:cs typeface="Times New Roman" pitchFamily="18" charset="0"/>
              </a:rPr>
              <a:t>Mgr. Martina </a:t>
            </a:r>
            <a:r>
              <a:rPr lang="cs-CZ" sz="1100" dirty="0" err="1">
                <a:solidFill>
                  <a:srgbClr val="000000"/>
                </a:solidFill>
                <a:latin typeface="Times New Roman" pitchFamily="18" charset="0"/>
                <a:cs typeface="Times New Roman" pitchFamily="18" charset="0"/>
              </a:rPr>
              <a:t>Fukárková</a:t>
            </a:r>
            <a:endParaRPr lang="cs-CZ" sz="1100" dirty="0">
              <a:solidFill>
                <a:srgbClr val="000000"/>
              </a:solidFill>
              <a:latin typeface="Times New Roman" pitchFamily="18" charset="0"/>
              <a:cs typeface="Times New Roman" pitchFamily="18" charset="0"/>
            </a:endParaRPr>
          </a:p>
        </p:txBody>
      </p:sp>
      <p:sp>
        <p:nvSpPr>
          <p:cNvPr id="4111" name="TextovéPole 17"/>
          <p:cNvSpPr txBox="1">
            <a:spLocks noChangeArrowheads="1"/>
          </p:cNvSpPr>
          <p:nvPr/>
        </p:nvSpPr>
        <p:spPr bwMode="auto">
          <a:xfrm>
            <a:off x="2174875" y="1419225"/>
            <a:ext cx="822325" cy="252413"/>
          </a:xfrm>
          <a:prstGeom prst="rect">
            <a:avLst/>
          </a:prstGeom>
          <a:noFill/>
          <a:ln w="9525">
            <a:noFill/>
            <a:miter lim="800000"/>
            <a:headEnd/>
            <a:tailEnd/>
          </a:ln>
        </p:spPr>
        <p:txBody>
          <a:bodyPr lIns="82234" tIns="41118" rIns="82234" bIns="41118">
            <a:spAutoFit/>
          </a:bodyPr>
          <a:lstStyle/>
          <a:p>
            <a:pPr>
              <a:defRPr/>
            </a:pPr>
            <a:r>
              <a:rPr lang="cs-CZ" sz="1100" dirty="0">
                <a:solidFill>
                  <a:srgbClr val="000000"/>
                </a:solidFill>
                <a:latin typeface="Times New Roman" pitchFamily="18" charset="0"/>
                <a:cs typeface="Times New Roman" pitchFamily="18" charset="0"/>
              </a:rPr>
              <a:t>3</a:t>
            </a:r>
            <a:r>
              <a:rPr lang="cs-CZ" sz="1100" dirty="0" smtClean="0">
                <a:solidFill>
                  <a:srgbClr val="000000"/>
                </a:solidFill>
                <a:latin typeface="Times New Roman" pitchFamily="18" charset="0"/>
                <a:cs typeface="Times New Roman" pitchFamily="18" charset="0"/>
              </a:rPr>
              <a:t>.</a:t>
            </a:r>
            <a:endParaRPr lang="cs-CZ" sz="1100" dirty="0">
              <a:solidFill>
                <a:srgbClr val="000000"/>
              </a:solidFill>
              <a:latin typeface="Times New Roman" pitchFamily="18" charset="0"/>
              <a:cs typeface="Times New Roman" pitchFamily="18" charset="0"/>
            </a:endParaRPr>
          </a:p>
        </p:txBody>
      </p:sp>
      <p:sp>
        <p:nvSpPr>
          <p:cNvPr id="4112" name="TextovéPole 17"/>
          <p:cNvSpPr txBox="1">
            <a:spLocks noChangeArrowheads="1"/>
          </p:cNvSpPr>
          <p:nvPr/>
        </p:nvSpPr>
        <p:spPr bwMode="auto">
          <a:xfrm>
            <a:off x="2174875" y="1679575"/>
            <a:ext cx="5895975" cy="252413"/>
          </a:xfrm>
          <a:prstGeom prst="rect">
            <a:avLst/>
          </a:prstGeom>
          <a:noFill/>
          <a:ln w="9525">
            <a:noFill/>
            <a:miter lim="800000"/>
            <a:headEnd/>
            <a:tailEnd/>
          </a:ln>
        </p:spPr>
        <p:txBody>
          <a:bodyPr lIns="82234" tIns="41118" rIns="82234" bIns="41118">
            <a:spAutoFit/>
          </a:bodyPr>
          <a:lstStyle/>
          <a:p>
            <a:pPr>
              <a:defRPr/>
            </a:pPr>
            <a:r>
              <a:rPr lang="cs-CZ" sz="1100" dirty="0">
                <a:solidFill>
                  <a:srgbClr val="000000"/>
                </a:solidFill>
                <a:latin typeface="Times New Roman" pitchFamily="18" charset="0"/>
                <a:cs typeface="Times New Roman" pitchFamily="18" charset="0"/>
              </a:rPr>
              <a:t>Anglický jazyk-reálie/Austrálie</a:t>
            </a:r>
          </a:p>
        </p:txBody>
      </p:sp>
      <p:sp>
        <p:nvSpPr>
          <p:cNvPr id="4113" name="TextovéPole 17"/>
          <p:cNvSpPr txBox="1">
            <a:spLocks noChangeArrowheads="1"/>
          </p:cNvSpPr>
          <p:nvPr/>
        </p:nvSpPr>
        <p:spPr bwMode="auto">
          <a:xfrm>
            <a:off x="2174875" y="1938338"/>
            <a:ext cx="822325" cy="252412"/>
          </a:xfrm>
          <a:prstGeom prst="rect">
            <a:avLst/>
          </a:prstGeom>
          <a:noFill/>
          <a:ln w="9525">
            <a:noFill/>
            <a:miter lim="800000"/>
            <a:headEnd/>
            <a:tailEnd/>
          </a:ln>
        </p:spPr>
        <p:txBody>
          <a:bodyPr lIns="82234" tIns="41118" rIns="82234" bIns="41118">
            <a:spAutoFit/>
          </a:bodyPr>
          <a:lstStyle/>
          <a:p>
            <a:pPr>
              <a:defRPr/>
            </a:pPr>
            <a:r>
              <a:rPr lang="cs-CZ" sz="1100" dirty="0">
                <a:solidFill>
                  <a:srgbClr val="000000"/>
                </a:solidFill>
                <a:latin typeface="Times New Roman" pitchFamily="18" charset="0"/>
                <a:cs typeface="Times New Roman" pitchFamily="18" charset="0"/>
              </a:rPr>
              <a:t>5.12.2013</a:t>
            </a:r>
          </a:p>
        </p:txBody>
      </p:sp>
      <p:sp>
        <p:nvSpPr>
          <p:cNvPr id="4114" name="Obdélník 18"/>
          <p:cNvSpPr>
            <a:spLocks noChangeArrowheads="1"/>
          </p:cNvSpPr>
          <p:nvPr/>
        </p:nvSpPr>
        <p:spPr bwMode="auto">
          <a:xfrm>
            <a:off x="2089150" y="2187575"/>
            <a:ext cx="5683250" cy="592138"/>
          </a:xfrm>
          <a:prstGeom prst="rect">
            <a:avLst/>
          </a:prstGeom>
          <a:noFill/>
          <a:ln w="9525">
            <a:noFill/>
            <a:miter lim="800000"/>
            <a:headEnd/>
            <a:tailEnd/>
          </a:ln>
        </p:spPr>
        <p:txBody>
          <a:bodyPr lIns="82936" tIns="41469" rIns="82936" bIns="41469">
            <a:spAutoFit/>
          </a:bodyPr>
          <a:lstStyle/>
          <a:p>
            <a:pPr>
              <a:defRPr/>
            </a:pPr>
            <a:r>
              <a:rPr lang="cs-CZ" sz="1100" b="1" i="1" dirty="0">
                <a:latin typeface="Times New Roman" pitchFamily="18" charset="0"/>
                <a:cs typeface="Times New Roman" pitchFamily="18" charset="0"/>
              </a:rPr>
              <a:t> </a:t>
            </a:r>
            <a:r>
              <a:rPr lang="cs-CZ" sz="1100" dirty="0">
                <a:latin typeface="Times New Roman" pitchFamily="18" charset="0"/>
                <a:cs typeface="Times New Roman" pitchFamily="18" charset="0"/>
              </a:rPr>
              <a:t>Materiál je určen žákům </a:t>
            </a:r>
            <a:r>
              <a:rPr lang="cs-CZ" sz="1100" dirty="0" smtClean="0">
                <a:latin typeface="Times New Roman" pitchFamily="18" charset="0"/>
                <a:cs typeface="Times New Roman" pitchFamily="18" charset="0"/>
              </a:rPr>
              <a:t>3.ročníku </a:t>
            </a:r>
            <a:r>
              <a:rPr lang="cs-CZ" sz="1100" dirty="0">
                <a:latin typeface="Times New Roman" pitchFamily="18" charset="0"/>
                <a:cs typeface="Times New Roman" pitchFamily="18" charset="0"/>
              </a:rPr>
              <a:t>- mírně pokročilí anglického jazyka a je určen k seznámení se s reáliemi anglicky mluvících zemí. Žáci formou prezentace se seznamují s jednotlivými zeměpisnými údaji a  památkami Austrálie .Nejprve si však vyhledávají slovní zásobu ve slovníku.</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323850" y="1844675"/>
            <a:ext cx="8229600" cy="1143000"/>
          </a:xfrm>
        </p:spPr>
        <p:txBody>
          <a:bodyPr/>
          <a:lstStyle/>
          <a:p>
            <a:pPr eaLnBrk="1" hangingPunct="1">
              <a:defRPr/>
            </a:pPr>
            <a:r>
              <a:rPr lang="cs-CZ" sz="8000" dirty="0" err="1" smtClean="0"/>
              <a:t>Australia</a:t>
            </a:r>
            <a:endParaRPr lang="cs-CZ" sz="8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57200" y="1052513"/>
            <a:ext cx="2746375" cy="5805487"/>
          </a:xfrm>
        </p:spPr>
        <p:txBody>
          <a:bodyPr/>
          <a:lstStyle/>
          <a:p>
            <a:pPr marL="342865" indent="-342865" eaLnBrk="1" hangingPunct="1">
              <a:lnSpc>
                <a:spcPct val="80000"/>
              </a:lnSpc>
              <a:defRPr/>
            </a:pPr>
            <a:r>
              <a:rPr lang="cs-CZ" sz="1800" dirty="0" smtClean="0"/>
              <a:t>PREAMBLE</a:t>
            </a:r>
          </a:p>
          <a:p>
            <a:pPr marL="342865" indent="-342865" eaLnBrk="1" hangingPunct="1">
              <a:lnSpc>
                <a:spcPct val="80000"/>
              </a:lnSpc>
              <a:buFont typeface="Wingdings" pitchFamily="2" charset="2"/>
              <a:buNone/>
              <a:defRPr/>
            </a:pPr>
            <a:r>
              <a:rPr lang="cs-CZ" sz="1800" dirty="0" err="1" smtClean="0"/>
              <a:t>enviroment</a:t>
            </a:r>
            <a:r>
              <a:rPr lang="cs-CZ" sz="1800" dirty="0" smtClean="0"/>
              <a:t> - </a:t>
            </a:r>
          </a:p>
          <a:p>
            <a:pPr marL="342865" indent="-342865" eaLnBrk="1" hangingPunct="1">
              <a:lnSpc>
                <a:spcPct val="80000"/>
              </a:lnSpc>
              <a:buFont typeface="Wingdings" pitchFamily="2" charset="2"/>
              <a:buNone/>
              <a:defRPr/>
            </a:pPr>
            <a:r>
              <a:rPr lang="cs-CZ" sz="1800" dirty="0" err="1" smtClean="0"/>
              <a:t>the</a:t>
            </a:r>
            <a:r>
              <a:rPr lang="cs-CZ" sz="1800" dirty="0" smtClean="0"/>
              <a:t> </a:t>
            </a:r>
            <a:r>
              <a:rPr lang="cs-CZ" sz="1800" dirty="0" err="1" smtClean="0"/>
              <a:t>flattest</a:t>
            </a:r>
            <a:r>
              <a:rPr lang="cs-CZ" sz="1800" dirty="0" smtClean="0"/>
              <a:t> - </a:t>
            </a:r>
          </a:p>
          <a:p>
            <a:pPr marL="342865" indent="-342865" eaLnBrk="1" hangingPunct="1">
              <a:lnSpc>
                <a:spcPct val="80000"/>
              </a:lnSpc>
              <a:buFont typeface="Wingdings" pitchFamily="2" charset="2"/>
              <a:buNone/>
              <a:defRPr/>
            </a:pPr>
            <a:r>
              <a:rPr lang="cs-CZ" sz="1800" dirty="0" err="1" smtClean="0"/>
              <a:t>sprasely</a:t>
            </a:r>
            <a:r>
              <a:rPr lang="cs-CZ" sz="1800" dirty="0" smtClean="0"/>
              <a:t> - </a:t>
            </a:r>
          </a:p>
          <a:p>
            <a:pPr marL="342865" indent="-342865" eaLnBrk="1" hangingPunct="1">
              <a:lnSpc>
                <a:spcPct val="80000"/>
              </a:lnSpc>
              <a:buFont typeface="Wingdings" pitchFamily="2" charset="2"/>
              <a:buNone/>
              <a:defRPr/>
            </a:pPr>
            <a:r>
              <a:rPr lang="cs-CZ" sz="1800" dirty="0" err="1" smtClean="0"/>
              <a:t>below</a:t>
            </a:r>
            <a:r>
              <a:rPr lang="cs-CZ" sz="1800" dirty="0" smtClean="0"/>
              <a:t> - </a:t>
            </a:r>
          </a:p>
          <a:p>
            <a:pPr marL="342865" indent="-342865" eaLnBrk="1" hangingPunct="1">
              <a:lnSpc>
                <a:spcPct val="80000"/>
              </a:lnSpc>
              <a:buFont typeface="Wingdings" pitchFamily="2" charset="2"/>
              <a:buNone/>
              <a:defRPr/>
            </a:pPr>
            <a:r>
              <a:rPr lang="cs-CZ" sz="1800" dirty="0" err="1" smtClean="0"/>
              <a:t>integral</a:t>
            </a:r>
            <a:r>
              <a:rPr lang="cs-CZ" sz="1800" dirty="0" smtClean="0"/>
              <a:t> -</a:t>
            </a:r>
          </a:p>
          <a:p>
            <a:pPr marL="342865" indent="-342865" eaLnBrk="1" hangingPunct="1">
              <a:lnSpc>
                <a:spcPct val="80000"/>
              </a:lnSpc>
              <a:buFont typeface="Wingdings" pitchFamily="2" charset="2"/>
              <a:buNone/>
              <a:defRPr/>
            </a:pPr>
            <a:r>
              <a:rPr lang="cs-CZ" sz="1800" dirty="0" smtClean="0"/>
              <a:t>desert - </a:t>
            </a:r>
          </a:p>
          <a:p>
            <a:pPr marL="342865" indent="-342865" eaLnBrk="1" hangingPunct="1">
              <a:lnSpc>
                <a:spcPct val="80000"/>
              </a:lnSpc>
              <a:buFont typeface="Wingdings" pitchFamily="2" charset="2"/>
              <a:buNone/>
              <a:defRPr/>
            </a:pPr>
            <a:r>
              <a:rPr lang="cs-CZ" sz="1800" dirty="0" smtClean="0"/>
              <a:t>in a </a:t>
            </a:r>
            <a:r>
              <a:rPr lang="cs-CZ" sz="1800" dirty="0" err="1" smtClean="0"/>
              <a:t>matter</a:t>
            </a:r>
            <a:r>
              <a:rPr lang="cs-CZ" sz="1800" dirty="0" smtClean="0"/>
              <a:t> - </a:t>
            </a:r>
          </a:p>
          <a:p>
            <a:pPr marL="342865" indent="-342865" eaLnBrk="1" hangingPunct="1">
              <a:lnSpc>
                <a:spcPct val="80000"/>
              </a:lnSpc>
              <a:buFont typeface="Wingdings" pitchFamily="2" charset="2"/>
              <a:buNone/>
              <a:defRPr/>
            </a:pPr>
            <a:r>
              <a:rPr lang="cs-CZ" sz="1800" dirty="0" err="1" smtClean="0"/>
              <a:t>plant</a:t>
            </a:r>
            <a:r>
              <a:rPr lang="cs-CZ" sz="1800" dirty="0" smtClean="0"/>
              <a:t> - </a:t>
            </a:r>
          </a:p>
          <a:p>
            <a:pPr marL="342865" indent="-342865" eaLnBrk="1" hangingPunct="1">
              <a:lnSpc>
                <a:spcPct val="80000"/>
              </a:lnSpc>
              <a:defRPr/>
            </a:pPr>
            <a:endParaRPr lang="cs-CZ" sz="1800" dirty="0" smtClean="0"/>
          </a:p>
          <a:p>
            <a:pPr marL="342865" indent="-342865" eaLnBrk="1" hangingPunct="1">
              <a:lnSpc>
                <a:spcPct val="80000"/>
              </a:lnSpc>
              <a:defRPr/>
            </a:pPr>
            <a:r>
              <a:rPr lang="cs-CZ" sz="1800" dirty="0" smtClean="0"/>
              <a:t>NATURE</a:t>
            </a:r>
          </a:p>
          <a:p>
            <a:pPr marL="342865" indent="-342865" eaLnBrk="1" hangingPunct="1">
              <a:lnSpc>
                <a:spcPct val="80000"/>
              </a:lnSpc>
              <a:buFont typeface="Wingdings" pitchFamily="2" charset="2"/>
              <a:buNone/>
              <a:defRPr/>
            </a:pPr>
            <a:r>
              <a:rPr lang="cs-CZ" sz="1800" dirty="0" err="1" smtClean="0"/>
              <a:t>government</a:t>
            </a:r>
            <a:r>
              <a:rPr lang="cs-CZ" sz="1800" dirty="0" smtClean="0"/>
              <a:t> - </a:t>
            </a:r>
          </a:p>
          <a:p>
            <a:pPr marL="342865" indent="-342865" eaLnBrk="1" hangingPunct="1">
              <a:lnSpc>
                <a:spcPct val="80000"/>
              </a:lnSpc>
              <a:buFont typeface="Wingdings" pitchFamily="2" charset="2"/>
              <a:buNone/>
              <a:defRPr/>
            </a:pPr>
            <a:r>
              <a:rPr lang="cs-CZ" sz="1800" dirty="0" err="1" smtClean="0"/>
              <a:t>declared</a:t>
            </a:r>
            <a:r>
              <a:rPr lang="cs-CZ" sz="1800" dirty="0" smtClean="0"/>
              <a:t> - </a:t>
            </a:r>
          </a:p>
          <a:p>
            <a:pPr marL="342865" indent="-342865" eaLnBrk="1" hangingPunct="1">
              <a:lnSpc>
                <a:spcPct val="80000"/>
              </a:lnSpc>
              <a:buFont typeface="Wingdings" pitchFamily="2" charset="2"/>
              <a:buNone/>
              <a:defRPr/>
            </a:pPr>
            <a:r>
              <a:rPr lang="cs-CZ" sz="1800" dirty="0" err="1" smtClean="0"/>
              <a:t>protected</a:t>
            </a:r>
            <a:r>
              <a:rPr lang="cs-CZ" sz="1800" dirty="0" smtClean="0"/>
              <a:t> - </a:t>
            </a:r>
          </a:p>
          <a:p>
            <a:pPr marL="342865" indent="-342865" eaLnBrk="1" hangingPunct="1">
              <a:lnSpc>
                <a:spcPct val="80000"/>
              </a:lnSpc>
              <a:buFont typeface="Wingdings" pitchFamily="2" charset="2"/>
              <a:buNone/>
              <a:defRPr/>
            </a:pPr>
            <a:r>
              <a:rPr lang="cs-CZ" sz="1800" dirty="0" err="1" smtClean="0"/>
              <a:t>whereas</a:t>
            </a:r>
            <a:r>
              <a:rPr lang="cs-CZ" sz="1800" dirty="0" smtClean="0"/>
              <a:t> - </a:t>
            </a:r>
          </a:p>
          <a:p>
            <a:pPr marL="342865" indent="-342865" eaLnBrk="1" hangingPunct="1">
              <a:lnSpc>
                <a:spcPct val="80000"/>
              </a:lnSpc>
              <a:buFont typeface="Wingdings" pitchFamily="2" charset="2"/>
              <a:buNone/>
              <a:defRPr/>
            </a:pPr>
            <a:r>
              <a:rPr lang="cs-CZ" sz="1800" dirty="0" err="1" smtClean="0"/>
              <a:t>sunset</a:t>
            </a:r>
            <a:r>
              <a:rPr lang="cs-CZ" sz="1800" dirty="0" smtClean="0"/>
              <a:t> - </a:t>
            </a:r>
          </a:p>
          <a:p>
            <a:pPr marL="342865" indent="-342865" eaLnBrk="1" hangingPunct="1">
              <a:lnSpc>
                <a:spcPct val="80000"/>
              </a:lnSpc>
              <a:buFont typeface="Wingdings" pitchFamily="2" charset="2"/>
              <a:buNone/>
              <a:defRPr/>
            </a:pPr>
            <a:r>
              <a:rPr lang="cs-CZ" sz="1800" dirty="0" smtClean="0"/>
              <a:t>in a </a:t>
            </a:r>
            <a:r>
              <a:rPr lang="cs-CZ" sz="1800" dirty="0" err="1" smtClean="0"/>
              <a:t>straight</a:t>
            </a:r>
            <a:r>
              <a:rPr lang="cs-CZ" sz="1800" dirty="0" smtClean="0"/>
              <a:t> line - </a:t>
            </a:r>
          </a:p>
          <a:p>
            <a:pPr marL="342865" indent="-342865" eaLnBrk="1" hangingPunct="1">
              <a:lnSpc>
                <a:spcPct val="80000"/>
              </a:lnSpc>
              <a:buFont typeface="Wingdings" pitchFamily="2" charset="2"/>
              <a:buNone/>
              <a:defRPr/>
            </a:pPr>
            <a:r>
              <a:rPr lang="cs-CZ" sz="1800" dirty="0" err="1" smtClean="0"/>
              <a:t>nest</a:t>
            </a:r>
            <a:r>
              <a:rPr lang="cs-CZ" sz="1800" dirty="0" smtClean="0"/>
              <a:t> - </a:t>
            </a:r>
          </a:p>
          <a:p>
            <a:pPr marL="342865" indent="-342865" eaLnBrk="1" hangingPunct="1">
              <a:lnSpc>
                <a:spcPct val="80000"/>
              </a:lnSpc>
              <a:buFont typeface="Wingdings" pitchFamily="2" charset="2"/>
              <a:buNone/>
              <a:defRPr/>
            </a:pPr>
            <a:r>
              <a:rPr lang="cs-CZ" sz="1800" dirty="0" err="1" smtClean="0"/>
              <a:t>sight</a:t>
            </a:r>
            <a:r>
              <a:rPr lang="cs-CZ" sz="1800" dirty="0" smtClean="0"/>
              <a:t> - </a:t>
            </a:r>
          </a:p>
          <a:p>
            <a:pPr marL="342865" indent="-342865" eaLnBrk="1" hangingPunct="1">
              <a:lnSpc>
                <a:spcPct val="80000"/>
              </a:lnSpc>
              <a:buFont typeface="Wingdings" pitchFamily="2" charset="2"/>
              <a:buNone/>
              <a:defRPr/>
            </a:pPr>
            <a:r>
              <a:rPr lang="cs-CZ" sz="1800" dirty="0" err="1" smtClean="0"/>
              <a:t>banned</a:t>
            </a:r>
            <a:r>
              <a:rPr lang="cs-CZ" sz="1800" dirty="0" smtClean="0"/>
              <a:t> - </a:t>
            </a:r>
          </a:p>
          <a:p>
            <a:pPr marL="342865" indent="-342865" eaLnBrk="1" hangingPunct="1">
              <a:lnSpc>
                <a:spcPct val="80000"/>
              </a:lnSpc>
              <a:buFont typeface="Wingdings" pitchFamily="2" charset="2"/>
              <a:buNone/>
              <a:defRPr/>
            </a:pPr>
            <a:r>
              <a:rPr lang="cs-CZ" sz="1800" dirty="0" err="1" smtClean="0"/>
              <a:t>identify</a:t>
            </a:r>
            <a:r>
              <a:rPr lang="cs-CZ" sz="1800" dirty="0" smtClean="0"/>
              <a:t> - </a:t>
            </a:r>
          </a:p>
          <a:p>
            <a:pPr marL="342865" indent="-342865" eaLnBrk="1" hangingPunct="1">
              <a:lnSpc>
                <a:spcPct val="80000"/>
              </a:lnSpc>
              <a:defRPr/>
            </a:pPr>
            <a:endParaRPr lang="cs-CZ" sz="1800" dirty="0" smtClean="0"/>
          </a:p>
        </p:txBody>
      </p:sp>
      <p:sp>
        <p:nvSpPr>
          <p:cNvPr id="26628" name="Text Box 4"/>
          <p:cNvSpPr txBox="1">
            <a:spLocks noChangeArrowheads="1"/>
          </p:cNvSpPr>
          <p:nvPr/>
        </p:nvSpPr>
        <p:spPr bwMode="auto">
          <a:xfrm>
            <a:off x="5148263" y="549275"/>
            <a:ext cx="3311525" cy="442913"/>
          </a:xfrm>
          <a:prstGeom prst="rect">
            <a:avLst/>
          </a:prstGeom>
          <a:noFill/>
          <a:ln w="9525" algn="ctr">
            <a:noFill/>
            <a:miter lim="800000"/>
            <a:headEnd/>
            <a:tailEnd/>
          </a:ln>
          <a:effectLst/>
        </p:spPr>
        <p:txBody>
          <a:bodyPr lIns="91430" tIns="45715" rIns="91430" bIns="45715">
            <a:spAutoFit/>
          </a:bodyPr>
          <a:lstStyle/>
          <a:p>
            <a:pPr marL="342865" indent="-342865">
              <a:spcBef>
                <a:spcPct val="50000"/>
              </a:spcBef>
              <a:defRPr/>
            </a:pPr>
            <a:endParaRPr lang="cs-CZ" dirty="0">
              <a:effectLst>
                <a:outerShdw blurRad="38100" dist="38100" dir="2700000" algn="tl">
                  <a:srgbClr val="000000"/>
                </a:outerShdw>
              </a:effectLst>
            </a:endParaRPr>
          </a:p>
        </p:txBody>
      </p:sp>
      <p:sp>
        <p:nvSpPr>
          <p:cNvPr id="26629" name="Text Box 5"/>
          <p:cNvSpPr txBox="1">
            <a:spLocks noChangeArrowheads="1"/>
          </p:cNvSpPr>
          <p:nvPr/>
        </p:nvSpPr>
        <p:spPr bwMode="auto">
          <a:xfrm>
            <a:off x="6443663" y="549275"/>
            <a:ext cx="2520950" cy="6462713"/>
          </a:xfrm>
          <a:prstGeom prst="rect">
            <a:avLst/>
          </a:prstGeom>
          <a:noFill/>
          <a:ln w="9525" algn="ctr">
            <a:noFill/>
            <a:miter lim="800000"/>
            <a:headEnd/>
            <a:tailEnd/>
          </a:ln>
          <a:effectLst/>
        </p:spPr>
        <p:txBody>
          <a:bodyPr lIns="91430" tIns="45715" rIns="91430" bIns="45715">
            <a:spAutoFit/>
          </a:bodyPr>
          <a:lstStyle/>
          <a:p>
            <a:pPr marL="342865" indent="-342865">
              <a:defRPr/>
            </a:pPr>
            <a:endParaRPr lang="cs-CZ" sz="1800" dirty="0">
              <a:effectLst>
                <a:outerShdw blurRad="38100" dist="38100" dir="2700000" algn="tl">
                  <a:srgbClr val="000000"/>
                </a:outerShdw>
              </a:effectLst>
            </a:endParaRPr>
          </a:p>
          <a:p>
            <a:pPr marL="342865" indent="-342865">
              <a:buFont typeface="Wingdings" pitchFamily="2" charset="2"/>
              <a:buChar char="n"/>
              <a:defRPr/>
            </a:pPr>
            <a:endParaRPr lang="cs-CZ" sz="1800" dirty="0">
              <a:effectLst>
                <a:outerShdw blurRad="38100" dist="38100" dir="2700000" algn="tl">
                  <a:srgbClr val="000000"/>
                </a:outerShdw>
              </a:effectLst>
            </a:endParaRPr>
          </a:p>
          <a:p>
            <a:pPr marL="342865" indent="-342865">
              <a:buFont typeface="Wingdings" pitchFamily="2" charset="2"/>
              <a:buChar char="n"/>
              <a:defRPr/>
            </a:pPr>
            <a:r>
              <a:rPr lang="cs-CZ" sz="1800" dirty="0">
                <a:effectLst>
                  <a:outerShdw blurRad="38100" dist="38100" dir="2700000" algn="tl">
                    <a:srgbClr val="000000"/>
                  </a:outerShdw>
                </a:effectLst>
              </a:rPr>
              <a:t>STATES AND TERRITORIES</a:t>
            </a:r>
          </a:p>
          <a:p>
            <a:pPr marL="342865" indent="-342865">
              <a:buFont typeface="Wingdings" pitchFamily="2" charset="2"/>
              <a:buChar char="n"/>
              <a:defRPr/>
            </a:pPr>
            <a:endParaRPr lang="cs-CZ" sz="1800" dirty="0">
              <a:effectLst>
                <a:outerShdw blurRad="38100" dist="38100" dir="2700000" algn="tl">
                  <a:srgbClr val="000000"/>
                </a:outerShdw>
              </a:effectLst>
            </a:endParaRPr>
          </a:p>
          <a:p>
            <a:pPr marL="342865" indent="-342865">
              <a:defRPr/>
            </a:pPr>
            <a:r>
              <a:rPr lang="cs-CZ" sz="1800" dirty="0">
                <a:effectLst>
                  <a:outerShdw blurRad="38100" dist="38100" dir="2700000" algn="tl">
                    <a:srgbClr val="000000"/>
                  </a:outerShdw>
                </a:effectLst>
              </a:rPr>
              <a:t>diverse - </a:t>
            </a:r>
          </a:p>
          <a:p>
            <a:pPr marL="342865" indent="-342865">
              <a:defRPr/>
            </a:pPr>
            <a:r>
              <a:rPr lang="cs-CZ" sz="1800" dirty="0" err="1">
                <a:effectLst>
                  <a:outerShdw blurRad="38100" dist="38100" dir="2700000" algn="tl">
                    <a:srgbClr val="000000"/>
                  </a:outerShdw>
                </a:effectLst>
              </a:rPr>
              <a:t>include</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cover</a:t>
            </a:r>
            <a:r>
              <a:rPr lang="cs-CZ" sz="1800" dirty="0">
                <a:effectLst>
                  <a:outerShdw blurRad="38100" dist="38100" dir="2700000" algn="tl">
                    <a:srgbClr val="000000"/>
                  </a:outerShdw>
                </a:effectLst>
              </a:rPr>
              <a:t> -</a:t>
            </a:r>
          </a:p>
          <a:p>
            <a:pPr marL="342865" indent="-342865">
              <a:defRPr/>
            </a:pPr>
            <a:r>
              <a:rPr lang="cs-CZ" sz="1800" dirty="0" err="1">
                <a:effectLst>
                  <a:outerShdw blurRad="38100" dist="38100" dir="2700000" algn="tl">
                    <a:srgbClr val="000000"/>
                  </a:outerShdw>
                </a:effectLst>
              </a:rPr>
              <a:t>the</a:t>
            </a:r>
            <a:r>
              <a:rPr lang="cs-CZ" sz="1800" dirty="0">
                <a:effectLst>
                  <a:outerShdw blurRad="38100" dist="38100" dir="2700000" algn="tl">
                    <a:srgbClr val="000000"/>
                  </a:outerShdw>
                </a:effectLst>
              </a:rPr>
              <a:t> </a:t>
            </a:r>
            <a:r>
              <a:rPr lang="cs-CZ" sz="1800" dirty="0" err="1">
                <a:effectLst>
                  <a:outerShdw blurRad="38100" dist="38100" dir="2700000" algn="tl">
                    <a:srgbClr val="000000"/>
                  </a:outerShdw>
                </a:effectLst>
              </a:rPr>
              <a:t>least</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inhabitants</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separated</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mainland</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trace</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alike</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outback</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aboriginal</a:t>
            </a:r>
            <a:r>
              <a:rPr lang="cs-CZ" sz="1800" dirty="0">
                <a:effectLst>
                  <a:outerShdw blurRad="38100" dist="38100" dir="2700000" algn="tl">
                    <a:srgbClr val="000000"/>
                  </a:outerShdw>
                </a:effectLst>
              </a:rPr>
              <a:t> - </a:t>
            </a:r>
          </a:p>
          <a:p>
            <a:pPr marL="342865" indent="-342865">
              <a:defRPr/>
            </a:pPr>
            <a:r>
              <a:rPr lang="cs-CZ" sz="1800" dirty="0" err="1">
                <a:effectLst>
                  <a:outerShdw blurRad="38100" dist="38100" dir="2700000" algn="tl">
                    <a:srgbClr val="000000"/>
                  </a:outerShdw>
                </a:effectLst>
              </a:rPr>
              <a:t>reserve</a:t>
            </a:r>
            <a:r>
              <a:rPr lang="cs-CZ" sz="1800" dirty="0">
                <a:effectLst>
                  <a:outerShdw blurRad="38100" dist="38100" dir="2700000" algn="tl">
                    <a:srgbClr val="000000"/>
                  </a:outerShdw>
                </a:effectLst>
              </a:rPr>
              <a:t> - </a:t>
            </a:r>
          </a:p>
          <a:p>
            <a:pPr marL="342865" indent="-342865">
              <a:defRPr/>
            </a:pPr>
            <a:endParaRPr lang="cs-CZ" sz="1800" dirty="0">
              <a:effectLst>
                <a:outerShdw blurRad="38100" dist="38100" dir="2700000" algn="tl">
                  <a:srgbClr val="000000"/>
                </a:outerShdw>
              </a:effectLst>
            </a:endParaRPr>
          </a:p>
          <a:p>
            <a:pPr marL="342865" indent="-342865">
              <a:spcBef>
                <a:spcPct val="50000"/>
              </a:spcBef>
              <a:defRPr/>
            </a:pPr>
            <a:endParaRPr lang="cs-CZ" sz="1800" dirty="0">
              <a:effectLst>
                <a:outerShdw blurRad="38100" dist="38100" dir="2700000" algn="tl">
                  <a:srgbClr val="000000"/>
                </a:outerShdw>
              </a:effectLst>
            </a:endParaRPr>
          </a:p>
        </p:txBody>
      </p:sp>
      <p:sp>
        <p:nvSpPr>
          <p:cNvPr id="26630" name="Text Box 6"/>
          <p:cNvSpPr txBox="1">
            <a:spLocks noChangeArrowheads="1"/>
          </p:cNvSpPr>
          <p:nvPr/>
        </p:nvSpPr>
        <p:spPr bwMode="auto">
          <a:xfrm>
            <a:off x="3276600" y="1125538"/>
            <a:ext cx="3167063" cy="5889625"/>
          </a:xfrm>
          <a:prstGeom prst="rect">
            <a:avLst/>
          </a:prstGeom>
          <a:noFill/>
          <a:ln w="9525" algn="ctr">
            <a:noFill/>
            <a:miter lim="800000"/>
            <a:headEnd/>
            <a:tailEnd/>
          </a:ln>
          <a:effectLst/>
        </p:spPr>
        <p:txBody>
          <a:bodyPr lIns="91430" tIns="45715" rIns="91430" bIns="45715">
            <a:spAutoFit/>
          </a:bodyPr>
          <a:lstStyle/>
          <a:p>
            <a:pPr marL="342865" indent="-342865">
              <a:defRPr/>
            </a:pPr>
            <a:r>
              <a:rPr lang="cs-CZ" sz="1800" i="1" dirty="0" err="1">
                <a:effectLst>
                  <a:outerShdw blurRad="38100" dist="38100" dir="2700000" algn="tl">
                    <a:srgbClr val="000000"/>
                  </a:outerShdw>
                </a:effectLst>
              </a:rPr>
              <a:t>worth</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beyond</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platypus</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adapted</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sporadic</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unique</a:t>
            </a:r>
            <a:r>
              <a:rPr lang="cs-CZ" sz="1800" i="1" dirty="0">
                <a:effectLst>
                  <a:outerShdw blurRad="38100" dist="38100" dir="2700000" algn="tl">
                    <a:srgbClr val="000000"/>
                  </a:outerShdw>
                </a:effectLst>
              </a:rPr>
              <a:t> - </a:t>
            </a:r>
          </a:p>
          <a:p>
            <a:pPr marL="342865" indent="-342865">
              <a:defRPr/>
            </a:pPr>
            <a:endParaRPr lang="cs-CZ" sz="1800" i="1" dirty="0">
              <a:effectLst>
                <a:outerShdw blurRad="38100" dist="38100" dir="2700000" algn="tl">
                  <a:srgbClr val="000000"/>
                </a:outerShdw>
              </a:effectLst>
            </a:endParaRPr>
          </a:p>
          <a:p>
            <a:pPr marL="342865" indent="-342865">
              <a:buFont typeface="Wingdings" pitchFamily="2" charset="2"/>
              <a:buChar char="n"/>
              <a:defRPr/>
            </a:pPr>
            <a:r>
              <a:rPr lang="cs-CZ" sz="1800" i="1" dirty="0">
                <a:effectLst>
                  <a:outerShdw blurRad="38100" dist="38100" dir="2700000" algn="tl">
                    <a:srgbClr val="000000"/>
                  </a:outerShdw>
                </a:effectLst>
              </a:rPr>
              <a:t>LIFESTYLE</a:t>
            </a:r>
          </a:p>
          <a:p>
            <a:pPr marL="342865" indent="-342865">
              <a:defRPr/>
            </a:pPr>
            <a:r>
              <a:rPr lang="cs-CZ" sz="1800" i="1" dirty="0">
                <a:effectLst>
                  <a:outerShdw blurRad="38100" dist="38100" dir="2700000" algn="tl">
                    <a:srgbClr val="000000"/>
                  </a:outerShdw>
                </a:effectLst>
              </a:rPr>
              <a:t>no </a:t>
            </a:r>
            <a:r>
              <a:rPr lang="cs-CZ" sz="1800" i="1" dirty="0" err="1">
                <a:effectLst>
                  <a:outerShdw blurRad="38100" dist="38100" dir="2700000" algn="tl">
                    <a:srgbClr val="000000"/>
                  </a:outerShdw>
                </a:effectLst>
              </a:rPr>
              <a:t>wonder</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environment</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cuisine</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flourishing</a:t>
            </a:r>
            <a:r>
              <a:rPr lang="cs-CZ" sz="1800" i="1" dirty="0">
                <a:effectLst>
                  <a:outerShdw blurRad="38100" dist="38100" dir="2700000" algn="tl">
                    <a:srgbClr val="000000"/>
                  </a:outerShdw>
                </a:effectLst>
              </a:rPr>
              <a:t> -</a:t>
            </a:r>
          </a:p>
          <a:p>
            <a:pPr marL="342865" indent="-342865">
              <a:defRPr/>
            </a:pPr>
            <a:r>
              <a:rPr lang="cs-CZ" sz="1800" i="1" dirty="0" err="1">
                <a:effectLst>
                  <a:outerShdw blurRad="38100" dist="38100" dir="2700000" algn="tl">
                    <a:srgbClr val="000000"/>
                  </a:outerShdw>
                </a:effectLst>
              </a:rPr>
              <a:t>be</a:t>
            </a:r>
            <a:r>
              <a:rPr lang="cs-CZ" sz="1800" i="1" dirty="0">
                <a:effectLst>
                  <a:outerShdw blurRad="38100" dist="38100" dir="2700000" algn="tl">
                    <a:srgbClr val="000000"/>
                  </a:outerShdw>
                </a:effectLst>
              </a:rPr>
              <a:t> </a:t>
            </a:r>
            <a:r>
              <a:rPr lang="cs-CZ" sz="1800" i="1" dirty="0" err="1">
                <a:effectLst>
                  <a:outerShdw blurRad="38100" dist="38100" dir="2700000" algn="tl">
                    <a:srgbClr val="000000"/>
                  </a:outerShdw>
                </a:effectLst>
              </a:rPr>
              <a:t>held</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during</a:t>
            </a:r>
            <a:r>
              <a:rPr lang="cs-CZ" sz="1800" i="1" dirty="0">
                <a:effectLst>
                  <a:outerShdw blurRad="38100" dist="38100" dir="2700000" algn="tl">
                    <a:srgbClr val="000000"/>
                  </a:outerShdw>
                </a:effectLst>
              </a:rPr>
              <a:t> - </a:t>
            </a:r>
          </a:p>
          <a:p>
            <a:pPr marL="342865" indent="-342865">
              <a:defRPr/>
            </a:pPr>
            <a:r>
              <a:rPr lang="cs-CZ" sz="1800" i="1" dirty="0" err="1">
                <a:effectLst>
                  <a:outerShdw blurRad="38100" dist="38100" dir="2700000" algn="tl">
                    <a:srgbClr val="000000"/>
                  </a:outerShdw>
                </a:effectLst>
              </a:rPr>
              <a:t>owned</a:t>
            </a:r>
            <a:r>
              <a:rPr lang="cs-CZ" sz="1800" i="1" dirty="0">
                <a:effectLst>
                  <a:outerShdw blurRad="38100" dist="38100" dir="2700000" algn="tl">
                    <a:srgbClr val="000000"/>
                  </a:outerShdw>
                </a:effectLst>
              </a:rPr>
              <a:t> - </a:t>
            </a:r>
          </a:p>
          <a:p>
            <a:pPr marL="342865" indent="-342865">
              <a:defRPr/>
            </a:pPr>
            <a:r>
              <a:rPr lang="cs-CZ" sz="1800" i="1" dirty="0">
                <a:effectLst>
                  <a:outerShdw blurRad="38100" dist="38100" dir="2700000" algn="tl">
                    <a:srgbClr val="000000"/>
                  </a:outerShdw>
                </a:effectLst>
              </a:rPr>
              <a:t>patrol - </a:t>
            </a:r>
          </a:p>
          <a:p>
            <a:pPr marL="342865" indent="-342865">
              <a:spcBef>
                <a:spcPct val="50000"/>
              </a:spcBef>
              <a:defRPr/>
            </a:pPr>
            <a:endParaRPr lang="cs-CZ" sz="1800" i="1" dirty="0">
              <a:effectLst>
                <a:outerShdw blurRad="38100" dist="38100" dir="2700000" algn="tl">
                  <a:srgbClr val="000000"/>
                </a:outerShdw>
              </a:effectLst>
            </a:endParaRPr>
          </a:p>
        </p:txBody>
      </p:sp>
      <p:sp>
        <p:nvSpPr>
          <p:cNvPr id="26631" name="Text Box 7"/>
          <p:cNvSpPr txBox="1">
            <a:spLocks noChangeArrowheads="1"/>
          </p:cNvSpPr>
          <p:nvPr/>
        </p:nvSpPr>
        <p:spPr bwMode="auto">
          <a:xfrm>
            <a:off x="395288" y="188913"/>
            <a:ext cx="8569325" cy="584200"/>
          </a:xfrm>
          <a:prstGeom prst="rect">
            <a:avLst/>
          </a:prstGeom>
          <a:noFill/>
          <a:ln w="9525" algn="ctr">
            <a:noFill/>
            <a:miter lim="800000"/>
            <a:headEnd/>
            <a:tailEnd/>
          </a:ln>
          <a:effectLst/>
        </p:spPr>
        <p:txBody>
          <a:bodyPr lIns="91430" tIns="45715" rIns="91430" bIns="45715">
            <a:spAutoFit/>
          </a:bodyPr>
          <a:lstStyle/>
          <a:p>
            <a:pPr marL="342865" indent="-342865">
              <a:spcBef>
                <a:spcPct val="50000"/>
              </a:spcBef>
              <a:defRPr/>
            </a:pPr>
            <a:r>
              <a:rPr lang="cs-CZ" b="1" i="1" dirty="0">
                <a:effectLst>
                  <a:outerShdw blurRad="38100" dist="38100" dir="2700000" algn="tl">
                    <a:srgbClr val="000000"/>
                  </a:outerShdw>
                </a:effectLst>
              </a:rPr>
              <a:t> </a:t>
            </a:r>
            <a:r>
              <a:rPr lang="cs-CZ" sz="3200" b="1" i="1" dirty="0" err="1">
                <a:solidFill>
                  <a:srgbClr val="FF0000"/>
                </a:solidFill>
                <a:effectLst>
                  <a:outerShdw blurRad="38100" dist="38100" dir="2700000" algn="tl">
                    <a:srgbClr val="000000"/>
                  </a:outerShdw>
                </a:effectLst>
              </a:rPr>
              <a:t>Search</a:t>
            </a:r>
            <a:r>
              <a:rPr lang="cs-CZ" sz="3200" b="1" i="1" dirty="0">
                <a:solidFill>
                  <a:srgbClr val="FF0000"/>
                </a:solidFill>
                <a:effectLst>
                  <a:outerShdw blurRad="38100" dist="38100" dir="2700000" algn="tl">
                    <a:srgbClr val="000000"/>
                  </a:outerShdw>
                </a:effectLst>
              </a:rPr>
              <a:t>  </a:t>
            </a:r>
            <a:r>
              <a:rPr lang="cs-CZ" sz="3200" b="1" i="1" dirty="0" err="1">
                <a:solidFill>
                  <a:srgbClr val="FF0000"/>
                </a:solidFill>
                <a:effectLst>
                  <a:outerShdw blurRad="38100" dist="38100" dir="2700000" algn="tl">
                    <a:srgbClr val="000000"/>
                  </a:outerShdw>
                </a:effectLst>
              </a:rPr>
              <a:t>vocabulary</a:t>
            </a:r>
            <a:r>
              <a:rPr lang="cs-CZ" sz="3200" b="1" i="1" dirty="0">
                <a:solidFill>
                  <a:srgbClr val="FF0000"/>
                </a:solidFill>
                <a:effectLst>
                  <a:outerShdw blurRad="38100" dist="38100" dir="2700000" algn="tl">
                    <a:srgbClr val="000000"/>
                  </a:outerShdw>
                </a:effectLst>
              </a:rPr>
              <a:t> in a </a:t>
            </a:r>
            <a:r>
              <a:rPr lang="cs-CZ" sz="3200" b="1" i="1" dirty="0" err="1">
                <a:solidFill>
                  <a:srgbClr val="FF0000"/>
                </a:solidFill>
                <a:effectLst>
                  <a:outerShdw blurRad="38100" dist="38100" dir="2700000" algn="tl">
                    <a:srgbClr val="000000"/>
                  </a:outerShdw>
                </a:effectLst>
              </a:rPr>
              <a:t>dictionary</a:t>
            </a:r>
            <a:r>
              <a:rPr lang="cs-CZ" sz="3200" b="1" i="1" dirty="0">
                <a:solidFill>
                  <a:srgbClr val="FF0000"/>
                </a:solidFill>
                <a:effectLst>
                  <a:outerShdw blurRad="38100" dist="38100" dir="2700000" algn="tl">
                    <a:srgbClr val="000000"/>
                  </a:outerShdw>
                </a:effectLst>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260350"/>
            <a:ext cx="7772400" cy="1223963"/>
          </a:xfrm>
        </p:spPr>
        <p:txBody>
          <a:bodyPr/>
          <a:lstStyle/>
          <a:p>
            <a:pPr eaLnBrk="1" hangingPunct="1">
              <a:defRPr/>
            </a:pPr>
            <a:r>
              <a:rPr lang="cs-CZ" smtClean="0"/>
              <a:t>Preamble</a:t>
            </a:r>
          </a:p>
        </p:txBody>
      </p:sp>
      <p:sp>
        <p:nvSpPr>
          <p:cNvPr id="2051" name="Rectangle 3"/>
          <p:cNvSpPr>
            <a:spLocks noGrp="1" noChangeArrowheads="1"/>
          </p:cNvSpPr>
          <p:nvPr>
            <p:ph type="subTitle" idx="1"/>
          </p:nvPr>
        </p:nvSpPr>
        <p:spPr>
          <a:xfrm>
            <a:off x="323850" y="1557338"/>
            <a:ext cx="8424863" cy="4824412"/>
          </a:xfrm>
        </p:spPr>
        <p:txBody>
          <a:bodyPr/>
          <a:lstStyle/>
          <a:p>
            <a:pPr eaLnBrk="1" hangingPunct="1">
              <a:lnSpc>
                <a:spcPct val="90000"/>
              </a:lnSpc>
              <a:defRPr/>
            </a:pPr>
            <a:r>
              <a:rPr lang="en-US" sz="2800" b="1" dirty="0" smtClean="0"/>
              <a:t>Australia is a land of big contrasts and it offers much that is interesting</a:t>
            </a:r>
            <a:r>
              <a:rPr lang="cs-CZ" sz="2800" b="1" dirty="0" smtClean="0"/>
              <a:t> </a:t>
            </a:r>
            <a:r>
              <a:rPr lang="cs-CZ" sz="2800" b="1" dirty="0" err="1" smtClean="0"/>
              <a:t>and</a:t>
            </a:r>
            <a:r>
              <a:rPr lang="en-US" sz="2800" b="1" dirty="0" smtClean="0"/>
              <a:t> welcoming environment</a:t>
            </a:r>
            <a:r>
              <a:rPr lang="cs-CZ" sz="2800" b="1" dirty="0" smtClean="0"/>
              <a:t>. </a:t>
            </a:r>
            <a:r>
              <a:rPr lang="en-US" sz="2800" b="1" dirty="0" smtClean="0"/>
              <a:t>Australia is the smallest, driest, flattest and most sparsely populated continent after Antarctica. Situated below Asia in the Pacific, Indian and Southern Oceans. Two thirds is integral desert, but it has one of the richest ecosystems to be found anywhere. It also has the most extreme climate changes from extremely wet to extremely dry in a matter of months. For least 55 million years was Australia isolated, so it is full of most kind of unknown and exotic plants and animals.</a:t>
            </a:r>
            <a:endParaRPr lang="cs-CZ" sz="28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a:xfrm>
            <a:off x="539750" y="188913"/>
            <a:ext cx="8229600" cy="836612"/>
          </a:xfrm>
        </p:spPr>
        <p:txBody>
          <a:bodyPr/>
          <a:lstStyle/>
          <a:p>
            <a:pPr eaLnBrk="1" hangingPunct="1">
              <a:defRPr/>
            </a:pPr>
            <a:r>
              <a:rPr lang="cs-CZ" smtClean="0"/>
              <a:t>Nature</a:t>
            </a:r>
          </a:p>
        </p:txBody>
      </p:sp>
      <p:sp>
        <p:nvSpPr>
          <p:cNvPr id="22531" name="Rectangle 3"/>
          <p:cNvSpPr>
            <a:spLocks noGrp="1" noChangeArrowheads="1"/>
          </p:cNvSpPr>
          <p:nvPr>
            <p:ph type="body" idx="1"/>
          </p:nvPr>
        </p:nvSpPr>
        <p:spPr>
          <a:xfrm>
            <a:off x="250825" y="1268413"/>
            <a:ext cx="8642350" cy="5040312"/>
          </a:xfrm>
        </p:spPr>
        <p:txBody>
          <a:bodyPr/>
          <a:lstStyle/>
          <a:p>
            <a:pPr marL="342865" indent="-342865" eaLnBrk="1" hangingPunct="1">
              <a:lnSpc>
                <a:spcPct val="80000"/>
              </a:lnSpc>
              <a:defRPr/>
            </a:pPr>
            <a:r>
              <a:rPr lang="en-US" sz="2300" b="1" dirty="0" smtClean="0"/>
              <a:t>The Australian Government has declared more than 16 million </a:t>
            </a:r>
            <a:r>
              <a:rPr lang="cs-CZ" sz="2300" b="1" dirty="0" smtClean="0"/>
              <a:t>km2 </a:t>
            </a:r>
            <a:r>
              <a:rPr lang="en-US" sz="2300" b="1" dirty="0" smtClean="0"/>
              <a:t>as protected</a:t>
            </a:r>
            <a:r>
              <a:rPr lang="cs-CZ" sz="2300" b="1" dirty="0" smtClean="0"/>
              <a:t> </a:t>
            </a:r>
            <a:r>
              <a:rPr lang="en-US" sz="2300" b="1" dirty="0" smtClean="0"/>
              <a:t>territory whereas Australian continent has about</a:t>
            </a:r>
            <a:r>
              <a:rPr lang="cs-CZ" sz="2300" b="1" dirty="0" smtClean="0"/>
              <a:t> </a:t>
            </a:r>
            <a:r>
              <a:rPr lang="en-US" sz="2300" b="1" dirty="0" smtClean="0"/>
              <a:t>7, 7 million</a:t>
            </a:r>
            <a:r>
              <a:rPr lang="cs-CZ" sz="2300" b="1" dirty="0" smtClean="0"/>
              <a:t> km2</a:t>
            </a:r>
            <a:r>
              <a:rPr lang="en-US" sz="2300" b="1" dirty="0" smtClean="0"/>
              <a:t>. </a:t>
            </a:r>
          </a:p>
          <a:p>
            <a:pPr marL="342865" indent="-342865" eaLnBrk="1" hangingPunct="1">
              <a:lnSpc>
                <a:spcPct val="80000"/>
              </a:lnSpc>
              <a:buFont typeface="Wingdings" pitchFamily="2" charset="2"/>
              <a:buNone/>
              <a:defRPr/>
            </a:pPr>
            <a:endParaRPr lang="cs-CZ" sz="1200" b="1" dirty="0" smtClean="0"/>
          </a:p>
          <a:p>
            <a:pPr marL="342865" indent="-342865" eaLnBrk="1" hangingPunct="1">
              <a:lnSpc>
                <a:spcPct val="80000"/>
              </a:lnSpc>
              <a:defRPr/>
            </a:pPr>
            <a:r>
              <a:rPr lang="en-US" sz="2300" b="1" dirty="0" smtClean="0"/>
              <a:t>In some places you can fatten dolphins or swim with them. At sunset everyday on Phillip island come in penguins from the sea and go in a straight line over the sand to their nests – it is a very funny sight. Australians are falling in love with whales. They banned whaling when they </a:t>
            </a:r>
            <a:r>
              <a:rPr lang="cs-CZ" sz="2300" b="1" dirty="0" err="1" smtClean="0"/>
              <a:t>identify</a:t>
            </a:r>
            <a:r>
              <a:rPr lang="cs-CZ" sz="2300" b="1" dirty="0" smtClean="0"/>
              <a:t> </a:t>
            </a:r>
            <a:r>
              <a:rPr lang="en-US" sz="2300" b="1" dirty="0" smtClean="0"/>
              <a:t>that whales are worth more alive than dead. In Australia live beyond kangaroos, crocodiles and more other platypus and koalas only found in Eastern Australia. </a:t>
            </a:r>
          </a:p>
          <a:p>
            <a:pPr marL="342865" indent="-342865" eaLnBrk="1" hangingPunct="1">
              <a:lnSpc>
                <a:spcPct val="80000"/>
              </a:lnSpc>
              <a:buFont typeface="Wingdings" pitchFamily="2" charset="2"/>
              <a:buNone/>
              <a:defRPr/>
            </a:pPr>
            <a:endParaRPr lang="cs-CZ" sz="1200" b="1" dirty="0" smtClean="0"/>
          </a:p>
          <a:p>
            <a:pPr marL="342865" indent="-342865" eaLnBrk="1" hangingPunct="1">
              <a:lnSpc>
                <a:spcPct val="80000"/>
              </a:lnSpc>
              <a:defRPr/>
            </a:pPr>
            <a:r>
              <a:rPr lang="en-US" sz="2300" b="1" dirty="0" smtClean="0"/>
              <a:t>Australia's deserts may surprise you as they are full of vegetation</a:t>
            </a:r>
            <a:r>
              <a:rPr lang="cs-CZ" sz="2300" b="1" dirty="0" smtClean="0"/>
              <a:t>.</a:t>
            </a:r>
            <a:r>
              <a:rPr lang="en-US" sz="2300" b="1" dirty="0" smtClean="0"/>
              <a:t> </a:t>
            </a:r>
            <a:r>
              <a:rPr lang="cs-CZ" sz="2300" b="1" dirty="0" smtClean="0"/>
              <a:t>T</a:t>
            </a:r>
            <a:r>
              <a:rPr lang="en-US" sz="2300" b="1" dirty="0" smtClean="0"/>
              <a:t>he plants are well adapted to living with sporadic rains. When it does rain, the desert explodes into unique life.</a:t>
            </a:r>
            <a:r>
              <a:rPr lang="cs-CZ" sz="2300" b="1" dirty="0" smtClean="0"/>
              <a:t> </a:t>
            </a:r>
            <a:r>
              <a:rPr lang="en-US" sz="2300" b="1" dirty="0" smtClean="0"/>
              <a:t>Australia's forests are about 135 millions years old. There are a lot of eucalyptus and acacia forests.</a:t>
            </a:r>
            <a:endParaRPr lang="cs-CZ" sz="23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defRPr/>
            </a:pPr>
            <a:r>
              <a:rPr lang="en-US" smtClean="0"/>
              <a:t>Lifestyle</a:t>
            </a:r>
            <a:endParaRPr lang="cs-CZ" smtClean="0"/>
          </a:p>
        </p:txBody>
      </p:sp>
      <p:sp>
        <p:nvSpPr>
          <p:cNvPr id="23555" name="Rectangle 3"/>
          <p:cNvSpPr>
            <a:spLocks noGrp="1" noChangeArrowheads="1"/>
          </p:cNvSpPr>
          <p:nvPr>
            <p:ph type="body" idx="1"/>
          </p:nvPr>
        </p:nvSpPr>
        <p:spPr/>
        <p:txBody>
          <a:bodyPr/>
          <a:lstStyle/>
          <a:p>
            <a:pPr marL="342865" indent="-342865" eaLnBrk="1" hangingPunct="1">
              <a:defRPr/>
            </a:pPr>
            <a:r>
              <a:rPr lang="en-US" sz="2300" b="1" dirty="0" smtClean="0"/>
              <a:t>Australians are nice and friendly. No wonder with their fantastic weather and beautiful environ</a:t>
            </a:r>
            <a:r>
              <a:rPr lang="cs-CZ" sz="2300" b="1" dirty="0" smtClean="0"/>
              <a:t>ment</a:t>
            </a:r>
            <a:r>
              <a:rPr lang="en-US" sz="2300" b="1" dirty="0" smtClean="0"/>
              <a:t>. They spend </a:t>
            </a:r>
            <a:r>
              <a:rPr lang="cs-CZ" sz="2300" b="1" dirty="0" smtClean="0"/>
              <a:t>a </a:t>
            </a:r>
            <a:r>
              <a:rPr lang="en-US" sz="2300" b="1" dirty="0" smtClean="0"/>
              <a:t>lot of their free time outside at the beach, playing sport</a:t>
            </a:r>
            <a:r>
              <a:rPr lang="cs-CZ" sz="2300" b="1" dirty="0" smtClean="0"/>
              <a:t>s</a:t>
            </a:r>
            <a:r>
              <a:rPr lang="en-US" sz="2300" b="1" dirty="0" smtClean="0"/>
              <a:t>, having barbeques and picnics or going in the national parks and nature reserves.</a:t>
            </a:r>
            <a:endParaRPr lang="cs-CZ" sz="2300" b="1" dirty="0" smtClean="0"/>
          </a:p>
          <a:p>
            <a:pPr marL="342865" indent="-342865" eaLnBrk="1" hangingPunct="1">
              <a:defRPr/>
            </a:pPr>
            <a:r>
              <a:rPr lang="en-US" sz="2300" b="1" dirty="0" smtClean="0"/>
              <a:t>Australians have got great cuisine. Food, tourism and festivals are here very flourishing. Everyone here likes the outdoors festivals which are held during the summer months. People come by the thousands. </a:t>
            </a:r>
            <a:endParaRPr lang="cs-CZ" sz="2300" b="1" dirty="0" smtClean="0"/>
          </a:p>
          <a:p>
            <a:pPr marL="342865" indent="-342865" eaLnBrk="1" hangingPunct="1">
              <a:defRPr/>
            </a:pPr>
            <a:r>
              <a:rPr lang="en-US" sz="2300" b="1" dirty="0" smtClean="0"/>
              <a:t>Australia has some of the most wonderful beaches in the world and all are public – no privately owned beaches. All summer there are patrols to keep the beach safe and clean.</a:t>
            </a:r>
            <a:endParaRPr lang="cs-CZ" sz="23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468313" y="188913"/>
            <a:ext cx="8229600" cy="836612"/>
          </a:xfrm>
        </p:spPr>
        <p:txBody>
          <a:bodyPr/>
          <a:lstStyle/>
          <a:p>
            <a:pPr eaLnBrk="1" hangingPunct="1">
              <a:defRPr/>
            </a:pPr>
            <a:r>
              <a:rPr lang="en-US" sz="4000" dirty="0" smtClean="0"/>
              <a:t>States and territories of Australia</a:t>
            </a:r>
            <a:endParaRPr lang="cs-CZ" sz="4000" dirty="0" smtClean="0"/>
          </a:p>
        </p:txBody>
      </p:sp>
      <p:sp>
        <p:nvSpPr>
          <p:cNvPr id="24579" name="Rectangle 3"/>
          <p:cNvSpPr>
            <a:spLocks noGrp="1" noChangeArrowheads="1"/>
          </p:cNvSpPr>
          <p:nvPr>
            <p:ph type="body" idx="1"/>
          </p:nvPr>
        </p:nvSpPr>
        <p:spPr>
          <a:xfrm>
            <a:off x="179388" y="981075"/>
            <a:ext cx="8785225" cy="5689600"/>
          </a:xfrm>
        </p:spPr>
        <p:txBody>
          <a:bodyPr/>
          <a:lstStyle/>
          <a:p>
            <a:pPr marL="342865" indent="-342865" algn="ctr" eaLnBrk="1" hangingPunct="1">
              <a:buFont typeface="Wingdings" pitchFamily="2" charset="2"/>
              <a:buNone/>
              <a:defRPr/>
            </a:pPr>
            <a:r>
              <a:rPr lang="en-US" sz="2500" b="1" dirty="0" smtClean="0">
                <a:solidFill>
                  <a:srgbClr val="FF0000"/>
                </a:solidFill>
              </a:rPr>
              <a:t>The Australian Capital Territory (ACT) </a:t>
            </a:r>
            <a:r>
              <a:rPr lang="en-US" sz="2500" b="1" dirty="0" smtClean="0"/>
              <a:t>– nation’s capital</a:t>
            </a:r>
          </a:p>
          <a:p>
            <a:pPr marL="342865" indent="-342865" eaLnBrk="1" hangingPunct="1">
              <a:buFont typeface="Wingdings" pitchFamily="2" charset="2"/>
              <a:buNone/>
              <a:defRPr/>
            </a:pPr>
            <a:r>
              <a:rPr lang="en-US" sz="2300" dirty="0" smtClean="0"/>
              <a:t>Is the smallest state and the Capital city of Australia is Canberra. </a:t>
            </a:r>
            <a:endParaRPr lang="cs-CZ" sz="2300" dirty="0" smtClean="0"/>
          </a:p>
          <a:p>
            <a:pPr marL="342865" indent="-342865" eaLnBrk="1" hangingPunct="1">
              <a:buFont typeface="Wingdings" pitchFamily="2" charset="2"/>
              <a:buNone/>
              <a:defRPr/>
            </a:pPr>
            <a:r>
              <a:rPr lang="en-US" sz="2300" dirty="0" smtClean="0"/>
              <a:t>There</a:t>
            </a:r>
            <a:r>
              <a:rPr lang="cs-CZ" sz="2300" dirty="0" smtClean="0"/>
              <a:t> </a:t>
            </a:r>
            <a:r>
              <a:rPr lang="en-US" sz="2300" dirty="0" smtClean="0"/>
              <a:t>sits the national government in Parliament. </a:t>
            </a:r>
            <a:endParaRPr lang="cs-CZ" sz="2300" dirty="0"/>
          </a:p>
          <a:p>
            <a:pPr marL="342865" indent="-342865" eaLnBrk="1" hangingPunct="1">
              <a:buFont typeface="Wingdings" pitchFamily="2" charset="2"/>
              <a:buNone/>
              <a:defRPr/>
            </a:pPr>
            <a:r>
              <a:rPr lang="cs-CZ" sz="2500" b="1" dirty="0" smtClean="0"/>
              <a:t>    </a:t>
            </a:r>
            <a:r>
              <a:rPr lang="en-US" sz="2500" b="1" dirty="0" smtClean="0">
                <a:solidFill>
                  <a:srgbClr val="FF0000"/>
                </a:solidFill>
              </a:rPr>
              <a:t>New </a:t>
            </a:r>
            <a:r>
              <a:rPr lang="en-US" sz="2500" b="1" dirty="0" smtClean="0">
                <a:solidFill>
                  <a:srgbClr val="FF0000"/>
                </a:solidFill>
              </a:rPr>
              <a:t>South Wales (NSW) </a:t>
            </a:r>
            <a:r>
              <a:rPr lang="en-US" sz="2500" b="1" dirty="0" smtClean="0"/>
              <a:t>– the first state</a:t>
            </a:r>
          </a:p>
          <a:p>
            <a:pPr marL="342865" indent="-342865" eaLnBrk="1" hangingPunct="1">
              <a:buFont typeface="Wingdings" pitchFamily="2" charset="2"/>
              <a:buNone/>
              <a:defRPr/>
            </a:pPr>
            <a:r>
              <a:rPr lang="en-US" sz="2300" dirty="0" smtClean="0"/>
              <a:t>Is situated on the East coast.</a:t>
            </a:r>
            <a:r>
              <a:rPr lang="cs-CZ" sz="2300" dirty="0" smtClean="0"/>
              <a:t> </a:t>
            </a:r>
            <a:r>
              <a:rPr lang="en-US" sz="2300" dirty="0" smtClean="0"/>
              <a:t>Sydney is the capital city of this </a:t>
            </a:r>
            <a:r>
              <a:rPr lang="en-US" sz="2300" dirty="0" smtClean="0"/>
              <a:t>state.</a:t>
            </a:r>
            <a:endParaRPr lang="cs-CZ" sz="2300" dirty="0"/>
          </a:p>
          <a:p>
            <a:pPr marL="342865" indent="-342865" eaLnBrk="1" hangingPunct="1">
              <a:buFont typeface="Wingdings" pitchFamily="2" charset="2"/>
              <a:buNone/>
              <a:defRPr/>
            </a:pPr>
            <a:r>
              <a:rPr lang="cs-CZ" sz="2500" b="1" dirty="0" smtClean="0"/>
              <a:t>    </a:t>
            </a:r>
            <a:r>
              <a:rPr lang="en-US" sz="2500" b="1" dirty="0" smtClean="0">
                <a:solidFill>
                  <a:srgbClr val="FF0000"/>
                </a:solidFill>
              </a:rPr>
              <a:t>Victoria </a:t>
            </a:r>
            <a:r>
              <a:rPr lang="en-US" sz="2500" b="1" dirty="0" smtClean="0"/>
              <a:t>– the garden state</a:t>
            </a:r>
          </a:p>
          <a:p>
            <a:pPr marL="342865" indent="-342865" eaLnBrk="1" hangingPunct="1">
              <a:buFont typeface="Wingdings" pitchFamily="2" charset="2"/>
              <a:buNone/>
              <a:defRPr/>
            </a:pPr>
            <a:r>
              <a:rPr lang="en-US" sz="2300" dirty="0" smtClean="0"/>
              <a:t>Is located in the south eastern corner and its capital city is Melbourne.</a:t>
            </a:r>
            <a:r>
              <a:rPr lang="cs-CZ" sz="2300" dirty="0" smtClean="0"/>
              <a:t> </a:t>
            </a:r>
          </a:p>
          <a:p>
            <a:pPr marL="342865" indent="-342865" eaLnBrk="1" hangingPunct="1">
              <a:buFont typeface="Wingdings" pitchFamily="2" charset="2"/>
              <a:buNone/>
              <a:defRPr/>
            </a:pPr>
            <a:r>
              <a:rPr lang="en-US" sz="2300" dirty="0" smtClean="0"/>
              <a:t>Melbourne is famous for being multicultural, with excellent food and wine.</a:t>
            </a:r>
            <a:r>
              <a:rPr lang="cs-CZ" sz="2300" dirty="0" smtClean="0"/>
              <a:t> </a:t>
            </a:r>
          </a:p>
          <a:p>
            <a:pPr marL="342865" indent="-342865" eaLnBrk="1" hangingPunct="1">
              <a:buFont typeface="Wingdings" pitchFamily="2" charset="2"/>
              <a:buNone/>
              <a:defRPr/>
            </a:pPr>
            <a:r>
              <a:rPr lang="en-US" sz="2300" dirty="0" smtClean="0"/>
              <a:t>You can here rock climbing and abseiling in the Grampian </a:t>
            </a:r>
            <a:r>
              <a:rPr lang="en-US" sz="2300" dirty="0" smtClean="0"/>
              <a:t>Mountains.</a:t>
            </a:r>
            <a:endParaRPr lang="cs-CZ" dirty="0"/>
          </a:p>
          <a:p>
            <a:pPr marL="342865" indent="-342865" eaLnBrk="1" hangingPunct="1">
              <a:buFont typeface="Wingdings" pitchFamily="2" charset="2"/>
              <a:buNone/>
              <a:defRPr/>
            </a:pPr>
            <a:r>
              <a:rPr lang="cs-CZ" sz="2500" b="1" dirty="0" smtClean="0"/>
              <a:t>   </a:t>
            </a:r>
            <a:r>
              <a:rPr lang="en-US" sz="2500" b="1" dirty="0" smtClean="0">
                <a:solidFill>
                  <a:srgbClr val="FF0000"/>
                </a:solidFill>
              </a:rPr>
              <a:t>Queensland</a:t>
            </a:r>
            <a:r>
              <a:rPr lang="en-US" sz="2500" b="1" dirty="0" smtClean="0"/>
              <a:t> </a:t>
            </a:r>
            <a:r>
              <a:rPr lang="en-US" sz="2500" b="1" dirty="0" smtClean="0"/>
              <a:t>– the sunshine state	</a:t>
            </a:r>
            <a:r>
              <a:rPr lang="en-US" b="1" dirty="0" smtClean="0"/>
              <a:t>	</a:t>
            </a:r>
            <a:endParaRPr lang="cs-CZ" b="1" dirty="0" smtClean="0"/>
          </a:p>
          <a:p>
            <a:pPr marL="342865" indent="-342865" eaLnBrk="1" hangingPunct="1">
              <a:buFont typeface="Wingdings" pitchFamily="2" charset="2"/>
              <a:buNone/>
              <a:defRPr/>
            </a:pPr>
            <a:r>
              <a:rPr lang="en-US" sz="2300" dirty="0" smtClean="0"/>
              <a:t>Is large and diverse and also includes tropical beaches, islands</a:t>
            </a:r>
            <a:r>
              <a:rPr lang="cs-CZ" sz="2300" dirty="0" smtClean="0"/>
              <a:t> </a:t>
            </a:r>
            <a:r>
              <a:rPr lang="en-US" sz="2300" dirty="0" smtClean="0"/>
              <a:t>and rich</a:t>
            </a:r>
            <a:r>
              <a:rPr lang="cs-CZ" sz="2300" dirty="0" smtClean="0"/>
              <a:t> </a:t>
            </a:r>
          </a:p>
          <a:p>
            <a:pPr marL="342865" indent="-342865" eaLnBrk="1" hangingPunct="1">
              <a:buFont typeface="Wingdings" pitchFamily="2" charset="2"/>
              <a:buNone/>
              <a:defRPr/>
            </a:pPr>
            <a:r>
              <a:rPr lang="en-US" sz="2300" dirty="0" smtClean="0"/>
              <a:t>rainforests. Brisbane is the capital of this state</a:t>
            </a:r>
            <a:r>
              <a:rPr lang="cs-CZ" sz="2300" dirty="0" smtClean="0"/>
              <a:t>,</a:t>
            </a:r>
            <a:r>
              <a:rPr lang="en-US" dirty="0" smtClean="0"/>
              <a:t> </a:t>
            </a:r>
            <a:r>
              <a:rPr lang="en-US" sz="2300" dirty="0" smtClean="0"/>
              <a:t>third largest Australia’s city.</a:t>
            </a:r>
            <a:r>
              <a:rPr lang="cs-CZ" sz="2300" dirty="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684213" y="620713"/>
            <a:ext cx="8002587" cy="5976937"/>
          </a:xfrm>
        </p:spPr>
        <p:txBody>
          <a:bodyPr/>
          <a:lstStyle/>
          <a:p>
            <a:pPr marL="342865" indent="-342865" algn="ctr" eaLnBrk="1" hangingPunct="1">
              <a:lnSpc>
                <a:spcPct val="90000"/>
              </a:lnSpc>
              <a:buFont typeface="Wingdings" pitchFamily="2" charset="2"/>
              <a:buNone/>
              <a:defRPr/>
            </a:pPr>
            <a:r>
              <a:rPr lang="en-US" sz="2500" b="1" dirty="0" smtClean="0">
                <a:solidFill>
                  <a:srgbClr val="FF0000"/>
                </a:solidFill>
              </a:rPr>
              <a:t>South Australia (SA) </a:t>
            </a:r>
            <a:r>
              <a:rPr lang="en-US" sz="2500" b="1" dirty="0" smtClean="0"/>
              <a:t>– the state of festivals</a:t>
            </a:r>
          </a:p>
          <a:p>
            <a:pPr marL="342865" indent="-342865" eaLnBrk="1" hangingPunct="1">
              <a:lnSpc>
                <a:spcPct val="90000"/>
              </a:lnSpc>
              <a:buFont typeface="Wingdings" pitchFamily="2" charset="2"/>
              <a:buNone/>
              <a:defRPr/>
            </a:pPr>
            <a:r>
              <a:rPr lang="en-US" sz="2200" dirty="0" smtClean="0"/>
              <a:t>Its capital city Adelaide is known all around the world for its famous </a:t>
            </a:r>
            <a:endParaRPr lang="cs-CZ" sz="2200" dirty="0" smtClean="0"/>
          </a:p>
          <a:p>
            <a:pPr marL="342865" indent="-342865" eaLnBrk="1" hangingPunct="1">
              <a:lnSpc>
                <a:spcPct val="90000"/>
              </a:lnSpc>
              <a:buFont typeface="Wingdings" pitchFamily="2" charset="2"/>
              <a:buNone/>
              <a:defRPr/>
            </a:pPr>
            <a:r>
              <a:rPr lang="en-US" sz="2200" dirty="0" smtClean="0"/>
              <a:t>wines. There is produced more than half of Australia’s wines. </a:t>
            </a:r>
            <a:endParaRPr lang="cs-CZ" sz="2200" dirty="0" smtClean="0"/>
          </a:p>
          <a:p>
            <a:pPr marL="342865" indent="-342865" algn="ctr" eaLnBrk="1" hangingPunct="1">
              <a:lnSpc>
                <a:spcPct val="90000"/>
              </a:lnSpc>
              <a:buFont typeface="Wingdings" pitchFamily="2" charset="2"/>
              <a:buNone/>
              <a:defRPr/>
            </a:pPr>
            <a:r>
              <a:rPr lang="en-US" sz="2500" b="1" dirty="0" smtClean="0">
                <a:solidFill>
                  <a:srgbClr val="FF0000"/>
                </a:solidFill>
              </a:rPr>
              <a:t>Western Australia (WA) </a:t>
            </a:r>
            <a:r>
              <a:rPr lang="en-US" sz="2500" b="1" dirty="0" smtClean="0"/>
              <a:t>– wildflower state</a:t>
            </a:r>
          </a:p>
          <a:p>
            <a:pPr marL="342865" indent="-342865" eaLnBrk="1" hangingPunct="1">
              <a:lnSpc>
                <a:spcPct val="90000"/>
              </a:lnSpc>
              <a:buFont typeface="Wingdings" pitchFamily="2" charset="2"/>
              <a:buNone/>
              <a:defRPr/>
            </a:pPr>
            <a:r>
              <a:rPr lang="en-US" sz="2200" dirty="0" smtClean="0"/>
              <a:t>It is covering one third of the continent and is the largest and least </a:t>
            </a:r>
            <a:endParaRPr lang="cs-CZ" sz="2200" dirty="0" smtClean="0"/>
          </a:p>
          <a:p>
            <a:pPr marL="342865" indent="-342865" eaLnBrk="1" hangingPunct="1">
              <a:lnSpc>
                <a:spcPct val="90000"/>
              </a:lnSpc>
              <a:buFont typeface="Wingdings" pitchFamily="2" charset="2"/>
              <a:buNone/>
              <a:defRPr/>
            </a:pPr>
            <a:r>
              <a:rPr lang="en-US" sz="2200" dirty="0" smtClean="0"/>
              <a:t>populated state of Australia. It has only 2 million people and its capital </a:t>
            </a:r>
            <a:endParaRPr lang="cs-CZ" sz="2200" dirty="0" smtClean="0"/>
          </a:p>
          <a:p>
            <a:pPr marL="342865" indent="-342865" eaLnBrk="1" hangingPunct="1">
              <a:lnSpc>
                <a:spcPct val="90000"/>
              </a:lnSpc>
              <a:buFont typeface="Wingdings" pitchFamily="2" charset="2"/>
              <a:buNone/>
              <a:defRPr/>
            </a:pPr>
            <a:r>
              <a:rPr lang="en-US" sz="2200" dirty="0" smtClean="0"/>
              <a:t>city Perth has 1 million inhabitants of it. </a:t>
            </a:r>
            <a:endParaRPr lang="cs-CZ" sz="2200" dirty="0"/>
          </a:p>
          <a:p>
            <a:pPr marL="342865" indent="-342865" eaLnBrk="1" hangingPunct="1">
              <a:lnSpc>
                <a:spcPct val="90000"/>
              </a:lnSpc>
              <a:buFont typeface="Wingdings" pitchFamily="2" charset="2"/>
              <a:buNone/>
              <a:defRPr/>
            </a:pPr>
            <a:r>
              <a:rPr lang="cs-CZ" sz="2200" b="1" dirty="0" smtClean="0"/>
              <a:t> </a:t>
            </a:r>
            <a:r>
              <a:rPr lang="cs-CZ" sz="2200" b="1" dirty="0" smtClean="0"/>
              <a:t>             </a:t>
            </a:r>
            <a:r>
              <a:rPr lang="en-US" sz="2500" b="1" dirty="0" smtClean="0">
                <a:solidFill>
                  <a:srgbClr val="FF0000"/>
                </a:solidFill>
              </a:rPr>
              <a:t>Tasmania</a:t>
            </a:r>
            <a:r>
              <a:rPr lang="en-US" sz="2500" b="1" dirty="0" smtClean="0"/>
              <a:t> </a:t>
            </a:r>
            <a:r>
              <a:rPr lang="en-US" sz="2500" b="1" dirty="0" smtClean="0"/>
              <a:t>– the natural state</a:t>
            </a:r>
          </a:p>
          <a:p>
            <a:pPr marL="342865" indent="-342865" eaLnBrk="1" hangingPunct="1">
              <a:lnSpc>
                <a:spcPct val="90000"/>
              </a:lnSpc>
              <a:buFont typeface="Wingdings" pitchFamily="2" charset="2"/>
              <a:buNone/>
              <a:defRPr/>
            </a:pPr>
            <a:r>
              <a:rPr lang="en-US" sz="2200" dirty="0" smtClean="0"/>
              <a:t>Is separated from mainland Australia by a 240 km wide </a:t>
            </a:r>
            <a:r>
              <a:rPr lang="cs-CZ" sz="2200" dirty="0" err="1" smtClean="0"/>
              <a:t>channel</a:t>
            </a:r>
            <a:r>
              <a:rPr lang="en-US" sz="2200" dirty="0" smtClean="0"/>
              <a:t>.</a:t>
            </a:r>
            <a:endParaRPr lang="cs-CZ" sz="2200" dirty="0" smtClean="0"/>
          </a:p>
          <a:p>
            <a:pPr marL="342865" indent="-342865" eaLnBrk="1" hangingPunct="1">
              <a:lnSpc>
                <a:spcPct val="90000"/>
              </a:lnSpc>
              <a:buFont typeface="Wingdings" pitchFamily="2" charset="2"/>
              <a:buNone/>
              <a:defRPr/>
            </a:pPr>
            <a:r>
              <a:rPr lang="en-US" sz="2200" dirty="0" smtClean="0"/>
              <a:t>Hundreds of ships and planes have disappeared here without a trace </a:t>
            </a:r>
            <a:endParaRPr lang="cs-CZ" sz="2200" dirty="0" smtClean="0"/>
          </a:p>
          <a:p>
            <a:pPr marL="342865" indent="-342865" eaLnBrk="1" hangingPunct="1">
              <a:lnSpc>
                <a:spcPct val="90000"/>
              </a:lnSpc>
              <a:buFont typeface="Wingdings" pitchFamily="2" charset="2"/>
              <a:buNone/>
              <a:defRPr/>
            </a:pPr>
            <a:r>
              <a:rPr lang="en-US" sz="2200" dirty="0" smtClean="0"/>
              <a:t>alike by the Bermuda Triangle. </a:t>
            </a:r>
            <a:endParaRPr lang="cs-CZ" sz="2200" dirty="0" smtClean="0"/>
          </a:p>
          <a:p>
            <a:pPr marL="342865" indent="-342865" algn="ctr" eaLnBrk="1" hangingPunct="1">
              <a:lnSpc>
                <a:spcPct val="90000"/>
              </a:lnSpc>
              <a:buFont typeface="Wingdings" pitchFamily="2" charset="2"/>
              <a:buNone/>
              <a:defRPr/>
            </a:pPr>
            <a:r>
              <a:rPr lang="en-US" sz="2500" b="1" dirty="0" smtClean="0">
                <a:solidFill>
                  <a:srgbClr val="FF0000"/>
                </a:solidFill>
              </a:rPr>
              <a:t>Northern Territory (NT) </a:t>
            </a:r>
            <a:r>
              <a:rPr lang="en-US" sz="2500" b="1" dirty="0" smtClean="0"/>
              <a:t>– outback Australia</a:t>
            </a:r>
            <a:r>
              <a:rPr lang="en-US" sz="2800" dirty="0" smtClean="0"/>
              <a:t> </a:t>
            </a:r>
            <a:endParaRPr lang="cs-CZ" sz="2800" dirty="0" smtClean="0"/>
          </a:p>
          <a:p>
            <a:pPr marL="342865" indent="-342865" eaLnBrk="1" hangingPunct="1">
              <a:lnSpc>
                <a:spcPct val="90000"/>
              </a:lnSpc>
              <a:buFont typeface="Wingdings" pitchFamily="2" charset="2"/>
              <a:buNone/>
              <a:defRPr/>
            </a:pPr>
            <a:r>
              <a:rPr lang="en-US" sz="2200" dirty="0" smtClean="0"/>
              <a:t>Darwin is the tropical capital of its. With a population of about 16 000</a:t>
            </a:r>
            <a:r>
              <a:rPr lang="cs-CZ" sz="2200" dirty="0" smtClean="0"/>
              <a:t> </a:t>
            </a:r>
          </a:p>
          <a:p>
            <a:pPr marL="342865" indent="-342865" eaLnBrk="1" hangingPunct="1">
              <a:lnSpc>
                <a:spcPct val="90000"/>
              </a:lnSpc>
              <a:buFont typeface="Wingdings" pitchFamily="2" charset="2"/>
              <a:buNone/>
              <a:defRPr/>
            </a:pPr>
            <a:r>
              <a:rPr lang="en-US" sz="2200" dirty="0" smtClean="0"/>
              <a:t>Aboriginals from 17 language groups, it is</a:t>
            </a:r>
            <a:r>
              <a:rPr lang="cs-CZ" sz="2200" dirty="0" smtClean="0"/>
              <a:t> </a:t>
            </a:r>
            <a:r>
              <a:rPr lang="en-US" sz="2200" dirty="0" smtClean="0"/>
              <a:t>Australia’s largest Aboriginal</a:t>
            </a:r>
            <a:endParaRPr lang="cs-CZ" sz="2200" dirty="0" smtClean="0"/>
          </a:p>
          <a:p>
            <a:pPr marL="342865" indent="-342865" eaLnBrk="1" hangingPunct="1">
              <a:lnSpc>
                <a:spcPct val="90000"/>
              </a:lnSpc>
              <a:buFont typeface="Wingdings" pitchFamily="2" charset="2"/>
              <a:buNone/>
              <a:defRPr/>
            </a:pPr>
            <a:r>
              <a:rPr lang="en-US" sz="2200" dirty="0" smtClean="0"/>
              <a:t>reserve. </a:t>
            </a:r>
            <a:endParaRPr lang="cs-CZ" sz="22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ovéPole 2"/>
          <p:cNvSpPr txBox="1">
            <a:spLocks noChangeArrowheads="1"/>
          </p:cNvSpPr>
          <p:nvPr/>
        </p:nvSpPr>
        <p:spPr bwMode="auto">
          <a:xfrm>
            <a:off x="3016250" y="5567363"/>
            <a:ext cx="3567113" cy="881062"/>
          </a:xfrm>
          <a:prstGeom prst="rect">
            <a:avLst/>
          </a:prstGeom>
          <a:noFill/>
          <a:ln w="9525">
            <a:noFill/>
            <a:miter lim="800000"/>
            <a:headEnd/>
            <a:tailEnd/>
          </a:ln>
        </p:spPr>
        <p:txBody>
          <a:bodyPr lIns="82288" tIns="41143" rIns="82288" bIns="41143">
            <a:spAutoFit/>
          </a:bodyPr>
          <a:lstStyle/>
          <a:p>
            <a:pPr algn="ctr">
              <a:defRPr/>
            </a:pPr>
            <a:r>
              <a:rPr lang="cs-CZ" sz="1100" dirty="0">
                <a:solidFill>
                  <a:srgbClr val="000000"/>
                </a:solidFill>
                <a:latin typeface="Times New Roman" pitchFamily="18" charset="0"/>
                <a:cs typeface="Times New Roman" pitchFamily="18" charset="0"/>
              </a:rPr>
              <a:t>Mgr. Martina </a:t>
            </a:r>
            <a:r>
              <a:rPr lang="cs-CZ" sz="1100" dirty="0" err="1">
                <a:solidFill>
                  <a:srgbClr val="000000"/>
                </a:solidFill>
                <a:latin typeface="Times New Roman" pitchFamily="18" charset="0"/>
                <a:cs typeface="Times New Roman" pitchFamily="18" charset="0"/>
              </a:rPr>
              <a:t>Fukárková</a:t>
            </a:r>
            <a:endParaRPr lang="cs-CZ" sz="1100" dirty="0">
              <a:solidFill>
                <a:srgbClr val="000000"/>
              </a:solidFill>
              <a:latin typeface="Times New Roman" pitchFamily="18" charset="0"/>
              <a:cs typeface="Times New Roman" pitchFamily="18" charset="0"/>
            </a:endParaRPr>
          </a:p>
          <a:p>
            <a:pPr algn="ctr">
              <a:defRPr/>
            </a:pPr>
            <a:r>
              <a:rPr lang="cs-CZ" sz="1100" dirty="0">
                <a:solidFill>
                  <a:srgbClr val="000000"/>
                </a:solidFill>
                <a:latin typeface="Times New Roman" pitchFamily="18" charset="0"/>
                <a:cs typeface="Times New Roman" pitchFamily="18" charset="0"/>
              </a:rPr>
              <a:t>SOŠ logistická a SOU </a:t>
            </a:r>
            <a:r>
              <a:rPr lang="cs-CZ" sz="1100" dirty="0" err="1">
                <a:solidFill>
                  <a:srgbClr val="000000"/>
                </a:solidFill>
                <a:latin typeface="Times New Roman" pitchFamily="18" charset="0"/>
                <a:cs typeface="Times New Roman" pitchFamily="18" charset="0"/>
              </a:rPr>
              <a:t>Dalovice</a:t>
            </a:r>
            <a:endParaRPr lang="cs-CZ" sz="1100" dirty="0">
              <a:solidFill>
                <a:srgbClr val="000000"/>
              </a:solidFill>
              <a:latin typeface="Times New Roman" pitchFamily="18" charset="0"/>
              <a:cs typeface="Times New Roman" pitchFamily="18" charset="0"/>
            </a:endParaRPr>
          </a:p>
          <a:p>
            <a:pPr algn="ctr">
              <a:defRPr/>
            </a:pPr>
            <a:r>
              <a:rPr lang="cs-CZ" sz="1100" i="1" dirty="0" err="1">
                <a:solidFill>
                  <a:srgbClr val="000000"/>
                </a:solidFill>
                <a:latin typeface="Times New Roman" pitchFamily="18" charset="0"/>
                <a:cs typeface="Times New Roman" pitchFamily="18" charset="0"/>
              </a:rPr>
              <a:t>fukarkova</a:t>
            </a:r>
            <a:r>
              <a:rPr lang="cs-CZ" sz="1100" i="1" dirty="0">
                <a:solidFill>
                  <a:srgbClr val="000000"/>
                </a:solidFill>
                <a:latin typeface="Times New Roman" pitchFamily="18" charset="0"/>
                <a:cs typeface="Times New Roman" pitchFamily="18" charset="0"/>
              </a:rPr>
              <a:t>@</a:t>
            </a:r>
            <a:r>
              <a:rPr lang="cs-CZ" sz="1100" i="1" dirty="0" err="1">
                <a:solidFill>
                  <a:srgbClr val="000000"/>
                </a:solidFill>
                <a:latin typeface="Times New Roman" pitchFamily="18" charset="0"/>
                <a:cs typeface="Times New Roman" pitchFamily="18" charset="0"/>
              </a:rPr>
              <a:t>logistickaskola.cz</a:t>
            </a:r>
            <a:endParaRPr lang="cs-CZ" sz="1100" i="1" dirty="0">
              <a:solidFill>
                <a:srgbClr val="000000"/>
              </a:solidFill>
              <a:latin typeface="Times New Roman" pitchFamily="18" charset="0"/>
              <a:cs typeface="Times New Roman" pitchFamily="18" charset="0"/>
            </a:endParaRPr>
          </a:p>
          <a:p>
            <a:pPr algn="ctr">
              <a:defRPr/>
            </a:pPr>
            <a:r>
              <a:rPr lang="cs-CZ" sz="1100" i="1">
                <a:solidFill>
                  <a:srgbClr val="000000"/>
                </a:solidFill>
                <a:latin typeface="Times New Roman" pitchFamily="18" charset="0"/>
                <a:cs typeface="Times New Roman" pitchFamily="18" charset="0"/>
              </a:rPr>
              <a:t>Únor 2013</a:t>
            </a:r>
            <a:endParaRPr lang="cs-CZ" sz="1100" i="1" dirty="0">
              <a:solidFill>
                <a:srgbClr val="000000"/>
              </a:solidFill>
              <a:latin typeface="Times New Roman" pitchFamily="18" charset="0"/>
              <a:cs typeface="Times New Roman" pitchFamily="18" charset="0"/>
            </a:endParaRPr>
          </a:p>
        </p:txBody>
      </p:sp>
      <p:sp>
        <p:nvSpPr>
          <p:cNvPr id="16387" name="TextovéPole 3"/>
          <p:cNvSpPr txBox="1">
            <a:spLocks noChangeArrowheads="1"/>
          </p:cNvSpPr>
          <p:nvPr/>
        </p:nvSpPr>
        <p:spPr bwMode="auto">
          <a:xfrm>
            <a:off x="358775" y="4595813"/>
            <a:ext cx="8426450" cy="420687"/>
          </a:xfrm>
          <a:prstGeom prst="rect">
            <a:avLst/>
          </a:prstGeom>
          <a:noFill/>
          <a:ln w="9525">
            <a:noFill/>
            <a:miter lim="800000"/>
            <a:headEnd/>
            <a:tailEnd/>
          </a:ln>
        </p:spPr>
        <p:txBody>
          <a:bodyPr lIns="82288" tIns="41143" rIns="82288" bIns="41143">
            <a:spAutoFit/>
          </a:bodyPr>
          <a:lstStyle/>
          <a:p>
            <a:pPr>
              <a:defRPr/>
            </a:pPr>
            <a:r>
              <a:rPr lang="cs-CZ" sz="1100" dirty="0">
                <a:solidFill>
                  <a:srgbClr val="000000"/>
                </a:solidFill>
                <a:latin typeface="Times New Roman" pitchFamily="18" charset="0"/>
                <a:cs typeface="Times New Roman" pitchFamily="18" charset="0"/>
              </a:rPr>
              <a:t>Objekty, použité k vytvoření materiálu jsou vlastní originální tvorbou autora. pocházejí z veřejných knihoven obrázků (public </a:t>
            </a:r>
            <a:r>
              <a:rPr lang="cs-CZ" sz="1100" dirty="0" err="1">
                <a:solidFill>
                  <a:srgbClr val="000000"/>
                </a:solidFill>
                <a:latin typeface="Times New Roman" pitchFamily="18" charset="0"/>
                <a:cs typeface="Times New Roman" pitchFamily="18" charset="0"/>
              </a:rPr>
              <a:t>domain</a:t>
            </a:r>
            <a:r>
              <a:rPr lang="cs-CZ" sz="1100" dirty="0">
                <a:solidFill>
                  <a:srgbClr val="000000"/>
                </a:solidFill>
                <a:latin typeface="Times New Roman" pitchFamily="18" charset="0"/>
                <a:cs typeface="Times New Roman" pitchFamily="18" charset="0"/>
              </a:rPr>
              <a:t>) nebo z databáze SW </a:t>
            </a:r>
            <a:r>
              <a:rPr lang="cs-CZ" sz="1100" dirty="0" err="1">
                <a:solidFill>
                  <a:srgbClr val="000000"/>
                </a:solidFill>
                <a:latin typeface="Times New Roman" pitchFamily="18" charset="0"/>
                <a:cs typeface="Times New Roman" pitchFamily="18" charset="0"/>
              </a:rPr>
              <a:t>Smart</a:t>
            </a:r>
            <a:r>
              <a:rPr lang="cs-CZ" sz="1100" dirty="0">
                <a:solidFill>
                  <a:srgbClr val="000000"/>
                </a:solidFill>
                <a:latin typeface="Times New Roman" pitchFamily="18" charset="0"/>
                <a:cs typeface="Times New Roman" pitchFamily="18" charset="0"/>
              </a:rPr>
              <a:t> Notebook.</a:t>
            </a:r>
          </a:p>
        </p:txBody>
      </p:sp>
      <p:sp>
        <p:nvSpPr>
          <p:cNvPr id="16388" name="TextovéPole 4"/>
          <p:cNvSpPr txBox="1">
            <a:spLocks noChangeArrowheads="1"/>
          </p:cNvSpPr>
          <p:nvPr/>
        </p:nvSpPr>
        <p:spPr bwMode="auto">
          <a:xfrm>
            <a:off x="206375" y="182563"/>
            <a:ext cx="4433888" cy="298450"/>
          </a:xfrm>
          <a:prstGeom prst="rect">
            <a:avLst/>
          </a:prstGeom>
          <a:noFill/>
          <a:ln w="9525">
            <a:noFill/>
            <a:miter lim="800000"/>
            <a:headEnd/>
            <a:tailEnd/>
          </a:ln>
        </p:spPr>
        <p:txBody>
          <a:bodyPr lIns="82288" tIns="41143" rIns="82288" bIns="41143">
            <a:spAutoFit/>
          </a:bodyPr>
          <a:lstStyle/>
          <a:p>
            <a:pPr>
              <a:defRPr/>
            </a:pPr>
            <a:r>
              <a:rPr lang="pl-PL" sz="1400" b="1" dirty="0">
                <a:solidFill>
                  <a:srgbClr val="000000"/>
                </a:solidFill>
                <a:latin typeface="Times New Roman" pitchFamily="18" charset="0"/>
                <a:cs typeface="Times New Roman" pitchFamily="18" charset="0"/>
              </a:rPr>
              <a:t>Seznam použité literatury a pramenů:</a:t>
            </a:r>
            <a:endParaRPr lang="cs-CZ" sz="1400" b="1" dirty="0">
              <a:solidFill>
                <a:srgbClr val="000000"/>
              </a:solidFill>
              <a:latin typeface="Times New Roman" pitchFamily="18" charset="0"/>
              <a:cs typeface="Times New Roman" pitchFamily="18" charset="0"/>
            </a:endParaRPr>
          </a:p>
        </p:txBody>
      </p:sp>
      <p:sp>
        <p:nvSpPr>
          <p:cNvPr id="17413" name="TextovéPole 5"/>
          <p:cNvSpPr txBox="1">
            <a:spLocks noChangeArrowheads="1"/>
          </p:cNvSpPr>
          <p:nvPr/>
        </p:nvSpPr>
        <p:spPr bwMode="auto">
          <a:xfrm>
            <a:off x="392113" y="554038"/>
            <a:ext cx="8284343" cy="658632"/>
          </a:xfrm>
          <a:prstGeom prst="rect">
            <a:avLst/>
          </a:prstGeom>
          <a:noFill/>
          <a:ln w="9525">
            <a:noFill/>
            <a:miter lim="800000"/>
            <a:headEnd/>
            <a:tailEnd/>
          </a:ln>
        </p:spPr>
        <p:txBody>
          <a:bodyPr wrap="square" lIns="82288" tIns="41143" rIns="82288" bIns="41143">
            <a:spAutoFit/>
          </a:bodyPr>
          <a:lstStyle/>
          <a:p>
            <a:pPr eaLnBrk="1" hangingPunct="1"/>
            <a:r>
              <a:rPr lang="cs-CZ" sz="1100" dirty="0">
                <a:solidFill>
                  <a:srgbClr val="000000"/>
                </a:solidFill>
                <a:latin typeface="Times New Roman" pitchFamily="18" charset="0"/>
                <a:cs typeface="Times New Roman" pitchFamily="18" charset="0"/>
              </a:rPr>
              <a:t>PEPRNÍK, J. </a:t>
            </a:r>
            <a:r>
              <a:rPr lang="cs-CZ" sz="1100" i="1" dirty="0">
                <a:solidFill>
                  <a:srgbClr val="000000"/>
                </a:solidFill>
                <a:latin typeface="Times New Roman" pitchFamily="18" charset="0"/>
                <a:cs typeface="Times New Roman" pitchFamily="18" charset="0"/>
              </a:rPr>
              <a:t>Británie a USA, ilustrované reálie. </a:t>
            </a:r>
            <a:r>
              <a:rPr lang="cs-CZ" sz="1100" dirty="0">
                <a:solidFill>
                  <a:srgbClr val="000000"/>
                </a:solidFill>
                <a:latin typeface="Times New Roman" pitchFamily="18" charset="0"/>
                <a:cs typeface="Times New Roman" pitchFamily="18" charset="0"/>
              </a:rPr>
              <a:t>1.vyd., Olomouc 2004. ISBN 80-7182-182-9</a:t>
            </a:r>
          </a:p>
          <a:p>
            <a:pPr eaLnBrk="1" hangingPunct="1"/>
            <a:endParaRPr lang="cs-CZ" sz="1100" dirty="0">
              <a:solidFill>
                <a:srgbClr val="000000"/>
              </a:solidFill>
              <a:latin typeface="Times New Roman" pitchFamily="18" charset="0"/>
              <a:cs typeface="Times New Roman" pitchFamily="18" charset="0"/>
            </a:endParaRPr>
          </a:p>
          <a:p>
            <a:pPr eaLnBrk="1" hangingPunct="1"/>
            <a:r>
              <a:rPr lang="cs-CZ" sz="1100" dirty="0">
                <a:solidFill>
                  <a:srgbClr val="000000"/>
                </a:solidFill>
                <a:latin typeface="Times New Roman" pitchFamily="18" charset="0"/>
                <a:cs typeface="Times New Roman" pitchFamily="18" charset="0"/>
              </a:rPr>
              <a:t>BRENDLOVÁ, S.</a:t>
            </a:r>
            <a:r>
              <a:rPr lang="cs-CZ" sz="1100" i="1" dirty="0">
                <a:solidFill>
                  <a:srgbClr val="000000"/>
                </a:solidFill>
                <a:latin typeface="Times New Roman" pitchFamily="18" charset="0"/>
                <a:cs typeface="Times New Roman" pitchFamily="18" charset="0"/>
              </a:rPr>
              <a:t> Reálie </a:t>
            </a:r>
            <a:r>
              <a:rPr lang="cs-CZ" sz="1100" i="1" dirty="0" err="1">
                <a:solidFill>
                  <a:srgbClr val="000000"/>
                </a:solidFill>
                <a:latin typeface="Times New Roman" pitchFamily="18" charset="0"/>
                <a:cs typeface="Times New Roman" pitchFamily="18" charset="0"/>
              </a:rPr>
              <a:t>anglick</a:t>
            </a:r>
            <a:r>
              <a:rPr lang="cs-CZ" sz="1100" i="1" dirty="0">
                <a:solidFill>
                  <a:srgbClr val="000000"/>
                </a:solidFill>
                <a:latin typeface="Times New Roman" pitchFamily="18" charset="0"/>
                <a:cs typeface="Times New Roman" pitchFamily="18" charset="0"/>
              </a:rPr>
              <a:t> mluvících zemí</a:t>
            </a:r>
            <a:r>
              <a:rPr lang="cs-CZ" sz="1100" dirty="0">
                <a:solidFill>
                  <a:srgbClr val="000000"/>
                </a:solidFill>
                <a:latin typeface="Times New Roman" pitchFamily="18" charset="0"/>
                <a:cs typeface="Times New Roman" pitchFamily="18" charset="0"/>
              </a:rPr>
              <a:t>. 2. vyd. </a:t>
            </a:r>
            <a:r>
              <a:rPr lang="cs-CZ" sz="1100" dirty="0" err="1">
                <a:solidFill>
                  <a:srgbClr val="000000"/>
                </a:solidFill>
                <a:latin typeface="Times New Roman" pitchFamily="18" charset="0"/>
                <a:cs typeface="Times New Roman" pitchFamily="18" charset="0"/>
              </a:rPr>
              <a:t>Frauz</a:t>
            </a:r>
            <a:r>
              <a:rPr lang="cs-CZ" sz="1100" dirty="0">
                <a:solidFill>
                  <a:srgbClr val="000000"/>
                </a:solidFill>
                <a:latin typeface="Times New Roman" pitchFamily="18" charset="0"/>
                <a:cs typeface="Times New Roman" pitchFamily="18" charset="0"/>
              </a:rPr>
              <a:t>, Plzeň 1996. ISBN 80-85784-87-4</a:t>
            </a:r>
          </a:p>
        </p:txBody>
      </p:sp>
      <p:sp>
        <p:nvSpPr>
          <p:cNvPr id="16390" name="Obdélník 5"/>
          <p:cNvSpPr>
            <a:spLocks noChangeArrowheads="1"/>
          </p:cNvSpPr>
          <p:nvPr/>
        </p:nvSpPr>
        <p:spPr bwMode="auto">
          <a:xfrm>
            <a:off x="457200" y="2709863"/>
            <a:ext cx="7512050" cy="457200"/>
          </a:xfrm>
          <a:prstGeom prst="rect">
            <a:avLst/>
          </a:prstGeom>
          <a:noFill/>
          <a:ln w="9525">
            <a:noFill/>
            <a:miter lim="800000"/>
            <a:headEnd/>
            <a:tailEnd/>
          </a:ln>
        </p:spPr>
        <p:txBody>
          <a:bodyPr lIns="82945" tIns="41473" rIns="82945" bIns="41473">
            <a:spAutoFit/>
          </a:bodyPr>
          <a:lstStyle/>
          <a:p>
            <a:pPr>
              <a:defRPr/>
            </a:pPr>
            <a:endParaRPr lang="cs-CZ" sz="1100" dirty="0">
              <a:latin typeface="Times New Roman" pitchFamily="18" charset="0"/>
              <a:cs typeface="Times New Roman" pitchFamily="18" charset="0"/>
            </a:endParaRPr>
          </a:p>
          <a:p>
            <a:pPr>
              <a:defRPr/>
            </a:pPr>
            <a:r>
              <a:rPr lang="cs-CZ" sz="1100" dirty="0">
                <a:latin typeface="Times New Roman" pitchFamily="18" charset="0"/>
                <a:cs typeface="Times New Roman" pitchFamily="18" charset="0"/>
              </a:rPr>
              <a:t>c/</a:t>
            </a:r>
          </a:p>
        </p:txBody>
      </p:sp>
      <p:sp>
        <p:nvSpPr>
          <p:cNvPr id="16391" name="Obdélník 9"/>
          <p:cNvSpPr>
            <a:spLocks noChangeArrowheads="1"/>
          </p:cNvSpPr>
          <p:nvPr/>
        </p:nvSpPr>
        <p:spPr bwMode="auto">
          <a:xfrm>
            <a:off x="522288" y="3494088"/>
            <a:ext cx="8361362" cy="252412"/>
          </a:xfrm>
          <a:prstGeom prst="rect">
            <a:avLst/>
          </a:prstGeom>
          <a:noFill/>
          <a:ln w="9525">
            <a:noFill/>
            <a:miter lim="800000"/>
            <a:headEnd/>
            <a:tailEnd/>
          </a:ln>
        </p:spPr>
        <p:txBody>
          <a:bodyPr lIns="82945" tIns="41473" rIns="82945" bIns="41473">
            <a:spAutoFit/>
          </a:bodyPr>
          <a:lstStyle/>
          <a:p>
            <a:pPr>
              <a:defRPr/>
            </a:pPr>
            <a:endParaRPr lang="cs-CZ" sz="11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roudění">
  <a:themeElements>
    <a:clrScheme name="Proudění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Proudění">
      <a:majorFont>
        <a:latin typeface="Garamond"/>
        <a:ea typeface=""/>
        <a:cs typeface=""/>
      </a:majorFont>
      <a:minorFont>
        <a:latin typeface="Garamond"/>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defRPr kumimoji="0" lang="cs-CZ" sz="2300" b="0" i="0" u="none" strike="noStrike" cap="none" normalizeH="0" baseline="0" smtClean="0">
            <a:ln>
              <a:noFill/>
            </a:ln>
            <a:solidFill>
              <a:schemeClr val="tx1"/>
            </a:solidFill>
            <a:effectLst>
              <a:outerShdw blurRad="38100" dist="38100" dir="2700000" algn="tl">
                <a:srgbClr val="000000">
                  <a:alpha val="43137"/>
                </a:srgbClr>
              </a:outerShdw>
            </a:effectLst>
            <a:latin typeface="Garamond"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defRPr kumimoji="0" lang="cs-CZ" sz="2300" b="0" i="0" u="none" strike="noStrike" cap="none" normalizeH="0" baseline="0" smtClean="0">
            <a:ln>
              <a:noFill/>
            </a:ln>
            <a:solidFill>
              <a:schemeClr val="tx1"/>
            </a:solidFill>
            <a:effectLst>
              <a:outerShdw blurRad="38100" dist="38100" dir="2700000" algn="tl">
                <a:srgbClr val="000000">
                  <a:alpha val="43137"/>
                </a:srgbClr>
              </a:outerShdw>
            </a:effectLst>
            <a:latin typeface="Garamond" pitchFamily="18" charset="0"/>
          </a:defRPr>
        </a:defPPr>
      </a:lstStyle>
    </a:lnDef>
  </a:objectDefaults>
  <a:extraClrSchemeLst>
    <a:extraClrScheme>
      <a:clrScheme name="Proudění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Proudění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Proudění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Proudění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Proudění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udění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Proudění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Proudění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Proudění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DC6CDD897236648814918DF821AA7F8" ma:contentTypeVersion="2" ma:contentTypeDescription="Vytvoří nový dokument" ma:contentTypeScope="" ma:versionID="af9887c040457a1a4961457537b6539b">
  <xsd:schema xmlns:xsd="http://www.w3.org/2001/XMLSchema" xmlns:xs="http://www.w3.org/2001/XMLSchema" xmlns:p="http://schemas.microsoft.com/office/2006/metadata/properties" xmlns:ns2="ffe072d7-0479-4921-b039-430ac4313379" targetNamespace="http://schemas.microsoft.com/office/2006/metadata/properties" ma:root="true" ma:fieldsID="1f7e674bb10f8a69f799aed2807a0a63" ns2:_="">
    <xsd:import namespace="ffe072d7-0479-4921-b039-430ac4313379"/>
    <xsd:element name="properties">
      <xsd:complexType>
        <xsd:sequence>
          <xsd:element name="documentManagement">
            <xsd:complexType>
              <xsd:all>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e072d7-0479-4921-b039-430ac4313379" elementFormDefault="qualified">
    <xsd:import namespace="http://schemas.microsoft.com/office/2006/documentManagement/types"/>
    <xsd:import namespace="http://schemas.microsoft.com/office/infopath/2007/PartnerControls"/>
    <xsd:element name="TaxCatchAll" ma:index="9" nillable="true" ma:displayName="TaxCatchAll" ma:description="" ma:hidden="true" ma:list="{efe6d685-f78c-45eb-badd-b7e1a9ba9804}" ma:internalName="TaxCatchAll" ma:showField="CatchAllData" ma:web="5197a47c-fdca-4f3e-a8ed-ca0d9f74c5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e072d7-0479-4921-b039-430ac4313379"/>
  </documentManagement>
</p:properties>
</file>

<file path=customXml/itemProps1.xml><?xml version="1.0" encoding="utf-8"?>
<ds:datastoreItem xmlns:ds="http://schemas.openxmlformats.org/officeDocument/2006/customXml" ds:itemID="{9DC1AD4B-64DF-4392-A9EF-F192A1C58DDD}"/>
</file>

<file path=customXml/itemProps2.xml><?xml version="1.0" encoding="utf-8"?>
<ds:datastoreItem xmlns:ds="http://schemas.openxmlformats.org/officeDocument/2006/customXml" ds:itemID="{C561AA1E-ABDB-44D1-B22A-DF0C395CCA0A}"/>
</file>

<file path=customXml/itemProps3.xml><?xml version="1.0" encoding="utf-8"?>
<ds:datastoreItem xmlns:ds="http://schemas.openxmlformats.org/officeDocument/2006/customXml" ds:itemID="{EF24B3B0-3440-438B-9DA1-D2BE13A255E0}"/>
</file>

<file path=docProps/app.xml><?xml version="1.0" encoding="utf-8"?>
<Properties xmlns="http://schemas.openxmlformats.org/officeDocument/2006/extended-properties" xmlns:vt="http://schemas.openxmlformats.org/officeDocument/2006/docPropsVTypes">
  <Template/>
  <TotalTime>199</TotalTime>
  <Words>988</Words>
  <Application>Microsoft Office PowerPoint</Application>
  <PresentationFormat>Předvádění na obrazovce (4:3)</PresentationFormat>
  <Paragraphs>124</Paragraphs>
  <Slides>9</Slides>
  <Notes>1</Notes>
  <HiddenSlides>0</HiddenSlides>
  <MMClips>0</MMClips>
  <ScaleCrop>false</ScaleCrop>
  <HeadingPairs>
    <vt:vector size="4" baseType="variant">
      <vt:variant>
        <vt:lpstr>Motiv</vt:lpstr>
      </vt:variant>
      <vt:variant>
        <vt:i4>3</vt:i4>
      </vt:variant>
      <vt:variant>
        <vt:lpstr>Nadpisy snímků</vt:lpstr>
      </vt:variant>
      <vt:variant>
        <vt:i4>9</vt:i4>
      </vt:variant>
    </vt:vector>
  </HeadingPairs>
  <TitlesOfParts>
    <vt:vector size="12" baseType="lpstr">
      <vt:lpstr>Proudění</vt:lpstr>
      <vt:lpstr>Motiv sady Office</vt:lpstr>
      <vt:lpstr>1_Motiv sady Office</vt:lpstr>
      <vt:lpstr>Prezentace aplikace PowerPoint</vt:lpstr>
      <vt:lpstr>Australia</vt:lpstr>
      <vt:lpstr>Prezentace aplikace PowerPoint</vt:lpstr>
      <vt:lpstr>Preamble</vt:lpstr>
      <vt:lpstr>Nature</vt:lpstr>
      <vt:lpstr>Lifestyle</vt:lpstr>
      <vt:lpstr>States and territories of Australia</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LENČA</dc:creator>
  <cp:lastModifiedBy>sborovna2</cp:lastModifiedBy>
  <cp:revision>8</cp:revision>
  <dcterms:created xsi:type="dcterms:W3CDTF">2008-04-09T19:36:07Z</dcterms:created>
  <dcterms:modified xsi:type="dcterms:W3CDTF">2013-05-27T11:58:59Z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0x0101006DC6CDD897236648814918DF821AA7F8</vt:lpwstr>
  </property>
  <property fmtid="{D5CDD505-2E9C-101B-9397-08002B2CF9AE}" pid="3" name="TaxKeywordTaxHTField">
    <vt:lpwstr/>
  </property>
  <property fmtid="{D5CDD505-2E9C-101B-9397-08002B2CF9AE}" pid="4" name="TaxKeyword">
    <vt:lpwstr/>
  </property>
</Properties>
</file>