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6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7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sldIdLst>
    <p:sldId id="267" r:id="rId2"/>
    <p:sldId id="256" r:id="rId3"/>
    <p:sldId id="257" r:id="rId4"/>
    <p:sldId id="263" r:id="rId5"/>
    <p:sldId id="262" r:id="rId6"/>
    <p:sldId id="258" r:id="rId7"/>
    <p:sldId id="259" r:id="rId8"/>
    <p:sldId id="260" r:id="rId9"/>
    <p:sldId id="261" r:id="rId10"/>
    <p:sldId id="264" r:id="rId11"/>
    <p:sldId id="265" r:id="rId12"/>
    <p:sldId id="268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594" y="-3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3356BA-1308-47CE-8EBD-11E4B234DD2A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00C83A-8BCB-44C6-9961-97E290420CE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363155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CC7755-4984-4C94-8403-7846898ED176}" type="slidenum">
              <a:rPr lang="cs-CZ" smtClean="0"/>
              <a:pPr/>
              <a:t>1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67ADDC1F-568F-4011-8D99-05D91F5C2B1E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ovací čár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ovací čár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a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a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a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C265725-1FE7-45FE-8702-22CE9C42D11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DDC1F-568F-4011-8D99-05D91F5C2B1E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65725-1FE7-45FE-8702-22CE9C42D11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DDC1F-568F-4011-8D99-05D91F5C2B1E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65725-1FE7-45FE-8702-22CE9C42D11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7ADDC1F-568F-4011-8D99-05D91F5C2B1E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C265725-1FE7-45FE-8702-22CE9C42D11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67ADDC1F-568F-4011-8D99-05D91F5C2B1E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ovací čár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ovací čár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a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a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a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ovací čára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C265725-1FE7-45FE-8702-22CE9C42D11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DDC1F-568F-4011-8D99-05D91F5C2B1E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65725-1FE7-45FE-8702-22CE9C42D11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DDC1F-568F-4011-8D99-05D91F5C2B1E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65725-1FE7-45FE-8702-22CE9C42D11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7ADDC1F-568F-4011-8D99-05D91F5C2B1E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C265725-1FE7-45FE-8702-22CE9C42D11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DDC1F-568F-4011-8D99-05D91F5C2B1E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65725-1FE7-45FE-8702-22CE9C42D11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7ADDC1F-568F-4011-8D99-05D91F5C2B1E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C265725-1FE7-45FE-8702-22CE9C42D11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ovací čár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ovací čár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7ADDC1F-568F-4011-8D99-05D91F5C2B1E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C265725-1FE7-45FE-8702-22CE9C42D11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7ADDC1F-568F-4011-8D99-05D91F5C2B1E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C265725-1FE7-45FE-8702-22CE9C42D11C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ovéPole 1"/>
          <p:cNvSpPr txBox="1">
            <a:spLocks noChangeArrowheads="1"/>
          </p:cNvSpPr>
          <p:nvPr/>
        </p:nvSpPr>
        <p:spPr bwMode="auto">
          <a:xfrm>
            <a:off x="1590869" y="188641"/>
            <a:ext cx="5962262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Projekt </a:t>
            </a:r>
            <a:r>
              <a:rPr lang="cs-CZ" sz="1100" b="1" dirty="0" err="1"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 logistik - moderní výuka logistiky, registrační číslo projektu CZ.1.07/1.5.00/34.0110</a:t>
            </a:r>
          </a:p>
        </p:txBody>
      </p:sp>
      <p:sp>
        <p:nvSpPr>
          <p:cNvPr id="2051" name="TextovéPole 2"/>
          <p:cNvSpPr txBox="1">
            <a:spLocks noChangeArrowheads="1"/>
          </p:cNvSpPr>
          <p:nvPr/>
        </p:nvSpPr>
        <p:spPr bwMode="auto">
          <a:xfrm>
            <a:off x="1331640" y="447869"/>
            <a:ext cx="658524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Příjemce: Střední odborná škola logistická a střední odborné učiliště Dalovice, Hlavní 114, 362 63 Dalovice</a:t>
            </a:r>
          </a:p>
        </p:txBody>
      </p:sp>
      <p:pic>
        <p:nvPicPr>
          <p:cNvPr id="2052" name="Obrázek 3" descr="Logolink OPVK - oříznutý.jpg"/>
          <p:cNvPicPr>
            <a:picLocks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35894" y="5292090"/>
            <a:ext cx="6272213" cy="1208723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2053" name="TextovéPole 4"/>
          <p:cNvSpPr txBox="1">
            <a:spLocks noChangeArrowheads="1"/>
          </p:cNvSpPr>
          <p:nvPr/>
        </p:nvSpPr>
        <p:spPr bwMode="auto">
          <a:xfrm>
            <a:off x="788670" y="4869180"/>
            <a:ext cx="7566660" cy="221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9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Tento výukový materiál vznikl v rámci Operačního programu Vzdělání pro konkurenceschopnost.</a:t>
            </a:r>
          </a:p>
        </p:txBody>
      </p:sp>
      <p:sp>
        <p:nvSpPr>
          <p:cNvPr id="2054" name="TextovéPole 5"/>
          <p:cNvSpPr txBox="1">
            <a:spLocks noChangeArrowheads="1"/>
          </p:cNvSpPr>
          <p:nvPr/>
        </p:nvSpPr>
        <p:spPr bwMode="auto">
          <a:xfrm>
            <a:off x="0" y="4354830"/>
            <a:ext cx="9304020" cy="36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Materiál je určen k bezplatnému používání pro potřeby výuky a vzdělávání na všech typech škol a školských zařízení.</a:t>
            </a:r>
          </a:p>
          <a:p>
            <a:pPr algn="ctr"/>
            <a:r>
              <a:rPr lang="cs-CZ" sz="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Jakékoliv další používání podléhá autorskému zákonu.</a:t>
            </a:r>
          </a:p>
        </p:txBody>
      </p:sp>
      <p:sp>
        <p:nvSpPr>
          <p:cNvPr id="2055" name="TextovéPole 6"/>
          <p:cNvSpPr txBox="1">
            <a:spLocks noChangeArrowheads="1"/>
          </p:cNvSpPr>
          <p:nvPr/>
        </p:nvSpPr>
        <p:spPr bwMode="auto">
          <a:xfrm>
            <a:off x="359532" y="1160748"/>
            <a:ext cx="17145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Název </a:t>
            </a: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materiálu:</a:t>
            </a:r>
          </a:p>
        </p:txBody>
      </p:sp>
      <p:sp>
        <p:nvSpPr>
          <p:cNvPr id="2056" name="TextovéPole 7"/>
          <p:cNvSpPr txBox="1">
            <a:spLocks noChangeArrowheads="1"/>
          </p:cNvSpPr>
          <p:nvPr/>
        </p:nvSpPr>
        <p:spPr bwMode="auto">
          <a:xfrm>
            <a:off x="359532" y="901519"/>
            <a:ext cx="1943100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Autor </a:t>
            </a: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materiálu:	</a:t>
            </a:r>
          </a:p>
        </p:txBody>
      </p:sp>
      <p:sp>
        <p:nvSpPr>
          <p:cNvPr id="2059" name="TextovéPole 10"/>
          <p:cNvSpPr txBox="1">
            <a:spLocks noChangeArrowheads="1"/>
          </p:cNvSpPr>
          <p:nvPr/>
        </p:nvSpPr>
        <p:spPr bwMode="auto">
          <a:xfrm>
            <a:off x="359532" y="1419977"/>
            <a:ext cx="64807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Ročník:</a:t>
            </a:r>
            <a:endParaRPr lang="cs-CZ" sz="11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2" name="TextovéPole 13"/>
          <p:cNvSpPr txBox="1">
            <a:spLocks noChangeArrowheads="1"/>
          </p:cNvSpPr>
          <p:nvPr/>
        </p:nvSpPr>
        <p:spPr bwMode="auto">
          <a:xfrm>
            <a:off x="359532" y="1679206"/>
            <a:ext cx="1684987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Vzdělávací oblast / téma:</a:t>
            </a:r>
            <a:endParaRPr lang="cs-CZ" sz="11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3" name="TextovéPole 14"/>
          <p:cNvSpPr txBox="1">
            <a:spLocks noChangeArrowheads="1"/>
          </p:cNvSpPr>
          <p:nvPr/>
        </p:nvSpPr>
        <p:spPr bwMode="auto">
          <a:xfrm>
            <a:off x="359532" y="1938435"/>
            <a:ext cx="162018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Datum </a:t>
            </a:r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(období) tvorby:</a:t>
            </a:r>
            <a:endParaRPr lang="cs-CZ" sz="11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5" name="TextovéPole 16"/>
          <p:cNvSpPr txBox="1">
            <a:spLocks noChangeArrowheads="1"/>
          </p:cNvSpPr>
          <p:nvPr/>
        </p:nvSpPr>
        <p:spPr bwMode="auto">
          <a:xfrm>
            <a:off x="359532" y="2197664"/>
            <a:ext cx="842494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Anotace: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6" name="TextovéPole 17"/>
          <p:cNvSpPr txBox="1">
            <a:spLocks noChangeArrowheads="1"/>
          </p:cNvSpPr>
          <p:nvPr/>
        </p:nvSpPr>
        <p:spPr bwMode="auto">
          <a:xfrm>
            <a:off x="2123728" y="1196752"/>
            <a:ext cx="5832648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VY_32_INOVACE_10.07_AJ_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Czech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Republic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7" name="TextovéPole 18"/>
          <p:cNvSpPr txBox="1">
            <a:spLocks noChangeArrowheads="1"/>
          </p:cNvSpPr>
          <p:nvPr/>
        </p:nvSpPr>
        <p:spPr bwMode="auto">
          <a:xfrm>
            <a:off x="2174134" y="901519"/>
            <a:ext cx="16002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Martina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Fukárková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74" name="TextovéPole 25"/>
          <p:cNvSpPr txBox="1">
            <a:spLocks noChangeArrowheads="1"/>
          </p:cNvSpPr>
          <p:nvPr/>
        </p:nvSpPr>
        <p:spPr bwMode="auto">
          <a:xfrm>
            <a:off x="2195736" y="2204864"/>
            <a:ext cx="5573419" cy="109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100" dirty="0" smtClean="0">
                <a:latin typeface="Times New Roman" pitchFamily="18" charset="0"/>
                <a:cs typeface="Times New Roman" pitchFamily="18" charset="0"/>
              </a:rPr>
              <a:t>Materiál je určen žákům 1.ročníku - mírně pokročilí anglického jazyka a je určen k seznámení se s reáliemi vlastní země. Žáci formou prezentace se seznamují s jednotlivými zeměpisnými údaji a  památkami  v České republice .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100" dirty="0" smtClean="0">
                <a:latin typeface="Times New Roman" pitchFamily="18" charset="0"/>
                <a:cs typeface="Times New Roman" pitchFamily="18" charset="0"/>
              </a:rPr>
              <a:t>Žáci formou prezentace a  na základě vlastních zkušeností získávají ucelený přehled o své zemi a  následně si své znalosti ověřují v kontrolním kvízu.</a:t>
            </a:r>
          </a:p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ovéPole 17"/>
          <p:cNvSpPr txBox="1">
            <a:spLocks noChangeArrowheads="1"/>
          </p:cNvSpPr>
          <p:nvPr/>
        </p:nvSpPr>
        <p:spPr bwMode="auto">
          <a:xfrm>
            <a:off x="2174134" y="1419977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1.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ovéPole 17"/>
          <p:cNvSpPr txBox="1">
            <a:spLocks noChangeArrowheads="1"/>
          </p:cNvSpPr>
          <p:nvPr/>
        </p:nvSpPr>
        <p:spPr bwMode="auto">
          <a:xfrm>
            <a:off x="2195736" y="1772816"/>
            <a:ext cx="5897455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Anglický jazyk-reálie/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Czech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Republic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ovéPole 17"/>
          <p:cNvSpPr txBox="1">
            <a:spLocks noChangeArrowheads="1"/>
          </p:cNvSpPr>
          <p:nvPr/>
        </p:nvSpPr>
        <p:spPr bwMode="auto">
          <a:xfrm>
            <a:off x="2174134" y="1938435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10.4..2013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 </a:t>
            </a:r>
            <a:r>
              <a:rPr lang="cs-CZ" dirty="0" err="1" smtClean="0"/>
              <a:t>famouse</a:t>
            </a:r>
            <a:r>
              <a:rPr lang="cs-CZ" dirty="0" smtClean="0"/>
              <a:t> </a:t>
            </a:r>
            <a:r>
              <a:rPr lang="cs-CZ" dirty="0" err="1" smtClean="0"/>
              <a:t>Czechs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b="1" dirty="0" smtClean="0"/>
              <a:t>Charles IV- </a:t>
            </a:r>
            <a:r>
              <a:rPr lang="cs-CZ" dirty="0" err="1" smtClean="0"/>
              <a:t>Holly</a:t>
            </a:r>
            <a:r>
              <a:rPr lang="cs-CZ" dirty="0" smtClean="0"/>
              <a:t> Roman </a:t>
            </a:r>
            <a:r>
              <a:rPr lang="cs-CZ" dirty="0" err="1" smtClean="0"/>
              <a:t>Emperor</a:t>
            </a:r>
            <a:r>
              <a:rPr lang="cs-CZ" dirty="0" smtClean="0"/>
              <a:t>, </a:t>
            </a:r>
            <a:r>
              <a:rPr lang="cs-CZ" dirty="0" err="1" smtClean="0"/>
              <a:t>established</a:t>
            </a:r>
            <a:r>
              <a:rPr lang="cs-CZ" dirty="0" smtClean="0"/>
              <a:t> Charles university, </a:t>
            </a:r>
            <a:r>
              <a:rPr lang="cs-CZ" dirty="0" err="1" smtClean="0"/>
              <a:t>built</a:t>
            </a:r>
            <a:r>
              <a:rPr lang="cs-CZ" dirty="0" smtClean="0"/>
              <a:t> Charles </a:t>
            </a:r>
            <a:r>
              <a:rPr lang="cs-CZ" dirty="0" err="1" smtClean="0"/>
              <a:t>Bridge</a:t>
            </a:r>
            <a:endParaRPr lang="cs-CZ" dirty="0" smtClean="0"/>
          </a:p>
          <a:p>
            <a:r>
              <a:rPr lang="cs-CZ" b="1" dirty="0" smtClean="0"/>
              <a:t>Jan Hus</a:t>
            </a:r>
            <a:r>
              <a:rPr lang="cs-CZ" dirty="0" smtClean="0"/>
              <a:t>-</a:t>
            </a:r>
            <a:r>
              <a:rPr lang="cs-CZ" dirty="0" err="1" smtClean="0"/>
              <a:t>important</a:t>
            </a:r>
            <a:r>
              <a:rPr lang="cs-CZ" dirty="0" smtClean="0"/>
              <a:t> </a:t>
            </a:r>
            <a:r>
              <a:rPr lang="cs-CZ" dirty="0" err="1" smtClean="0"/>
              <a:t>religious</a:t>
            </a:r>
            <a:r>
              <a:rPr lang="cs-CZ" dirty="0" smtClean="0"/>
              <a:t> leader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14-15th </a:t>
            </a:r>
            <a:r>
              <a:rPr lang="cs-CZ" dirty="0" err="1" smtClean="0"/>
              <a:t>centuries</a:t>
            </a:r>
            <a:endParaRPr lang="cs-CZ" dirty="0" smtClean="0"/>
          </a:p>
          <a:p>
            <a:r>
              <a:rPr lang="cs-CZ" b="1" dirty="0" smtClean="0"/>
              <a:t>Jan Ámos Komenský</a:t>
            </a:r>
            <a:r>
              <a:rPr lang="cs-CZ" dirty="0" smtClean="0"/>
              <a:t>-</a:t>
            </a:r>
            <a:r>
              <a:rPr lang="cs-CZ" dirty="0" err="1" smtClean="0"/>
              <a:t>important</a:t>
            </a:r>
            <a:r>
              <a:rPr lang="cs-CZ" dirty="0" smtClean="0"/>
              <a:t> </a:t>
            </a:r>
            <a:r>
              <a:rPr lang="cs-CZ" dirty="0" err="1" smtClean="0"/>
              <a:t>educational</a:t>
            </a:r>
            <a:r>
              <a:rPr lang="cs-CZ" dirty="0" smtClean="0"/>
              <a:t> </a:t>
            </a:r>
            <a:r>
              <a:rPr lang="cs-CZ" dirty="0" err="1" smtClean="0"/>
              <a:t>theorist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reformer</a:t>
            </a:r>
            <a:r>
              <a:rPr lang="cs-CZ" dirty="0" smtClean="0"/>
              <a:t> in </a:t>
            </a:r>
            <a:r>
              <a:rPr lang="cs-CZ" dirty="0" err="1" smtClean="0"/>
              <a:t>the</a:t>
            </a:r>
            <a:r>
              <a:rPr lang="cs-CZ" dirty="0" smtClean="0"/>
              <a:t> 17th </a:t>
            </a:r>
            <a:r>
              <a:rPr lang="cs-CZ" dirty="0" err="1" smtClean="0"/>
              <a:t>century</a:t>
            </a:r>
            <a:endParaRPr lang="cs-CZ" dirty="0" smtClean="0"/>
          </a:p>
          <a:p>
            <a:r>
              <a:rPr lang="cs-CZ" b="1" dirty="0" smtClean="0"/>
              <a:t>Karel Čapek, Milan Kundera, Jaroslav Hašek, </a:t>
            </a:r>
            <a:r>
              <a:rPr lang="cs-CZ" b="1" dirty="0" err="1" smtClean="0"/>
              <a:t>Franz</a:t>
            </a:r>
            <a:r>
              <a:rPr lang="cs-CZ" b="1" dirty="0" smtClean="0"/>
              <a:t> Kafka-</a:t>
            </a:r>
            <a:r>
              <a:rPr lang="cs-CZ" dirty="0" smtClean="0"/>
              <a:t> </a:t>
            </a:r>
            <a:r>
              <a:rPr lang="cs-CZ" dirty="0" err="1" smtClean="0"/>
              <a:t>famous</a:t>
            </a:r>
            <a:r>
              <a:rPr lang="cs-CZ" dirty="0" smtClean="0"/>
              <a:t> </a:t>
            </a:r>
            <a:r>
              <a:rPr lang="cs-CZ" dirty="0" err="1" smtClean="0"/>
              <a:t>writers</a:t>
            </a:r>
            <a:endParaRPr lang="cs-CZ" dirty="0" smtClean="0"/>
          </a:p>
          <a:p>
            <a:r>
              <a:rPr lang="cs-CZ" b="1" dirty="0" smtClean="0"/>
              <a:t>Miloš Forman</a:t>
            </a:r>
            <a:r>
              <a:rPr lang="cs-CZ" dirty="0" smtClean="0"/>
              <a:t>-</a:t>
            </a:r>
            <a:r>
              <a:rPr lang="cs-CZ" dirty="0" err="1" smtClean="0"/>
              <a:t>an</a:t>
            </a:r>
            <a:r>
              <a:rPr lang="cs-CZ" dirty="0" smtClean="0"/>
              <a:t> Oscar-</a:t>
            </a:r>
            <a:r>
              <a:rPr lang="cs-CZ" dirty="0" err="1" smtClean="0"/>
              <a:t>winning</a:t>
            </a:r>
            <a:r>
              <a:rPr lang="cs-CZ" dirty="0" smtClean="0"/>
              <a:t> </a:t>
            </a:r>
            <a:r>
              <a:rPr lang="cs-CZ" dirty="0" err="1" smtClean="0"/>
              <a:t>director</a:t>
            </a:r>
            <a:endParaRPr lang="cs-CZ" dirty="0" smtClean="0"/>
          </a:p>
          <a:p>
            <a:r>
              <a:rPr lang="cs-CZ" b="1" dirty="0" smtClean="0"/>
              <a:t>Antonín Dvořák, Bedřich Smetana, Leoš Janáček- </a:t>
            </a:r>
            <a:r>
              <a:rPr lang="cs-CZ" dirty="0" err="1" smtClean="0"/>
              <a:t>significant</a:t>
            </a:r>
            <a:r>
              <a:rPr lang="cs-CZ" dirty="0" smtClean="0"/>
              <a:t> </a:t>
            </a:r>
            <a:r>
              <a:rPr lang="cs-CZ" dirty="0" err="1" smtClean="0"/>
              <a:t>composers</a:t>
            </a:r>
            <a:endParaRPr lang="cs-CZ" dirty="0" smtClean="0"/>
          </a:p>
          <a:p>
            <a:r>
              <a:rPr lang="cs-CZ" dirty="0" smtClean="0"/>
              <a:t>Nobel </a:t>
            </a:r>
            <a:r>
              <a:rPr lang="cs-CZ" dirty="0" err="1" smtClean="0"/>
              <a:t>Prize</a:t>
            </a:r>
            <a:r>
              <a:rPr lang="cs-CZ" dirty="0" smtClean="0"/>
              <a:t>: </a:t>
            </a:r>
            <a:r>
              <a:rPr lang="cs-CZ" dirty="0" err="1" smtClean="0"/>
              <a:t>Professor</a:t>
            </a:r>
            <a:r>
              <a:rPr lang="cs-CZ" dirty="0" smtClean="0"/>
              <a:t> </a:t>
            </a:r>
            <a:r>
              <a:rPr lang="cs-CZ" b="1" dirty="0" smtClean="0"/>
              <a:t>Jaroslav </a:t>
            </a:r>
            <a:r>
              <a:rPr lang="cs-CZ" b="1" dirty="0" err="1" smtClean="0"/>
              <a:t>Heyrovský</a:t>
            </a:r>
            <a:r>
              <a:rPr lang="cs-CZ" dirty="0" smtClean="0"/>
              <a:t>( </a:t>
            </a:r>
            <a:r>
              <a:rPr lang="cs-CZ" dirty="0" err="1" smtClean="0"/>
              <a:t>for</a:t>
            </a:r>
            <a:r>
              <a:rPr lang="cs-CZ" dirty="0" smtClean="0"/>
              <a:t> </a:t>
            </a:r>
            <a:r>
              <a:rPr lang="cs-CZ" dirty="0" err="1" smtClean="0"/>
              <a:t>Chemistry</a:t>
            </a:r>
            <a:r>
              <a:rPr lang="cs-CZ" dirty="0" smtClean="0"/>
              <a:t>)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b="1" dirty="0" smtClean="0"/>
              <a:t>Jaroslav Seifert</a:t>
            </a:r>
            <a:r>
              <a:rPr lang="cs-CZ" dirty="0" smtClean="0"/>
              <a:t>( </a:t>
            </a:r>
            <a:r>
              <a:rPr lang="cs-CZ" dirty="0" err="1" smtClean="0"/>
              <a:t>for</a:t>
            </a:r>
            <a:r>
              <a:rPr lang="cs-CZ" dirty="0" smtClean="0"/>
              <a:t> </a:t>
            </a:r>
            <a:r>
              <a:rPr lang="cs-CZ" dirty="0" err="1" smtClean="0"/>
              <a:t>literature</a:t>
            </a:r>
            <a:r>
              <a:rPr lang="cs-CZ" dirty="0" smtClean="0"/>
              <a:t>)</a:t>
            </a:r>
          </a:p>
          <a:p>
            <a:r>
              <a:rPr lang="cs-CZ" b="1" dirty="0" smtClean="0"/>
              <a:t>Otto </a:t>
            </a:r>
            <a:r>
              <a:rPr lang="cs-CZ" b="1" dirty="0" err="1" smtClean="0"/>
              <a:t>Wichterle</a:t>
            </a:r>
            <a:r>
              <a:rPr lang="cs-CZ" dirty="0" smtClean="0"/>
              <a:t>-</a:t>
            </a:r>
            <a:r>
              <a:rPr lang="cs-CZ" dirty="0" err="1" smtClean="0"/>
              <a:t>inventor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contact</a:t>
            </a:r>
            <a:r>
              <a:rPr lang="cs-CZ" dirty="0" smtClean="0"/>
              <a:t> </a:t>
            </a:r>
            <a:r>
              <a:rPr lang="cs-CZ" dirty="0" err="1" smtClean="0"/>
              <a:t>lenses</a:t>
            </a:r>
            <a:endParaRPr lang="cs-CZ" dirty="0" smtClean="0"/>
          </a:p>
          <a:p>
            <a:r>
              <a:rPr lang="cs-CZ" b="1" dirty="0" smtClean="0"/>
              <a:t>Jaromír Jágr- </a:t>
            </a:r>
            <a:r>
              <a:rPr lang="cs-CZ" dirty="0" err="1" smtClean="0"/>
              <a:t>excellent</a:t>
            </a:r>
            <a:r>
              <a:rPr lang="cs-CZ" dirty="0" smtClean="0"/>
              <a:t> </a:t>
            </a:r>
            <a:r>
              <a:rPr lang="cs-CZ" dirty="0" err="1" smtClean="0"/>
              <a:t>ice</a:t>
            </a:r>
            <a:r>
              <a:rPr lang="cs-CZ" dirty="0" smtClean="0"/>
              <a:t>-</a:t>
            </a:r>
            <a:r>
              <a:rPr lang="cs-CZ" dirty="0" err="1" smtClean="0"/>
              <a:t>hockey</a:t>
            </a:r>
            <a:r>
              <a:rPr lang="cs-CZ" dirty="0" smtClean="0"/>
              <a:t> </a:t>
            </a:r>
            <a:r>
              <a:rPr lang="cs-CZ" dirty="0" err="1" smtClean="0"/>
              <a:t>player</a:t>
            </a:r>
            <a:endParaRPr lang="cs-CZ" dirty="0" smtClean="0"/>
          </a:p>
          <a:p>
            <a:r>
              <a:rPr lang="cs-CZ" b="1" dirty="0" smtClean="0"/>
              <a:t>Martina Navrátilová </a:t>
            </a:r>
            <a:r>
              <a:rPr lang="cs-CZ" dirty="0" smtClean="0"/>
              <a:t>a </a:t>
            </a:r>
            <a:r>
              <a:rPr lang="cs-CZ" b="1" dirty="0" smtClean="0"/>
              <a:t>Ivan </a:t>
            </a:r>
            <a:r>
              <a:rPr lang="cs-CZ" b="1" dirty="0" err="1" smtClean="0"/>
              <a:t>Lendl</a:t>
            </a:r>
            <a:r>
              <a:rPr lang="cs-CZ" dirty="0" smtClean="0"/>
              <a:t>-</a:t>
            </a:r>
            <a:r>
              <a:rPr lang="cs-CZ" dirty="0" err="1" smtClean="0"/>
              <a:t>tennis</a:t>
            </a:r>
            <a:r>
              <a:rPr lang="cs-CZ" dirty="0" smtClean="0"/>
              <a:t> </a:t>
            </a:r>
            <a:r>
              <a:rPr lang="cs-CZ" dirty="0" err="1" smtClean="0"/>
              <a:t>players</a:t>
            </a: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qu</a:t>
            </a:r>
            <a:r>
              <a:rPr lang="cs-CZ" dirty="0" err="1" smtClean="0"/>
              <a:t>estions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err="1"/>
              <a:t>What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capital</a:t>
            </a:r>
            <a:r>
              <a:rPr lang="cs-CZ" dirty="0"/>
              <a:t> city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CR?</a:t>
            </a:r>
          </a:p>
          <a:p>
            <a:endParaRPr lang="cs-CZ" dirty="0"/>
          </a:p>
          <a:p>
            <a:r>
              <a:rPr lang="cs-CZ" dirty="0" err="1"/>
              <a:t>Which</a:t>
            </a:r>
            <a:r>
              <a:rPr lang="cs-CZ" dirty="0"/>
              <a:t> </a:t>
            </a:r>
            <a:r>
              <a:rPr lang="cs-CZ" dirty="0" err="1"/>
              <a:t>cities</a:t>
            </a:r>
            <a:r>
              <a:rPr lang="cs-CZ" dirty="0"/>
              <a:t> are </a:t>
            </a:r>
            <a:r>
              <a:rPr lang="cs-CZ" dirty="0" err="1"/>
              <a:t>the</a:t>
            </a:r>
            <a:r>
              <a:rPr lang="cs-CZ" dirty="0"/>
              <a:t> most </a:t>
            </a:r>
            <a:r>
              <a:rPr lang="cs-CZ" dirty="0" err="1"/>
              <a:t>visited</a:t>
            </a:r>
            <a:r>
              <a:rPr lang="cs-CZ" dirty="0"/>
              <a:t>?</a:t>
            </a:r>
          </a:p>
          <a:p>
            <a:endParaRPr lang="cs-CZ" dirty="0"/>
          </a:p>
          <a:p>
            <a:r>
              <a:rPr lang="cs-CZ" dirty="0" err="1">
                <a:cs typeface="Times New Roman" pitchFamily="18" charset="0"/>
              </a:rPr>
              <a:t>What</a:t>
            </a:r>
            <a:r>
              <a:rPr lang="cs-CZ" dirty="0">
                <a:cs typeface="Times New Roman" pitchFamily="18" charset="0"/>
              </a:rPr>
              <a:t> </a:t>
            </a:r>
            <a:r>
              <a:rPr lang="cs-CZ" dirty="0" err="1">
                <a:cs typeface="Times New Roman" pitchFamily="18" charset="0"/>
              </a:rPr>
              <a:t>sights</a:t>
            </a:r>
            <a:r>
              <a:rPr lang="cs-CZ" dirty="0">
                <a:cs typeface="Times New Roman" pitchFamily="18" charset="0"/>
              </a:rPr>
              <a:t> do </a:t>
            </a:r>
            <a:r>
              <a:rPr lang="cs-CZ" dirty="0" err="1">
                <a:cs typeface="Times New Roman" pitchFamily="18" charset="0"/>
              </a:rPr>
              <a:t>you</a:t>
            </a:r>
            <a:r>
              <a:rPr lang="cs-CZ" dirty="0">
                <a:cs typeface="Times New Roman" pitchFamily="18" charset="0"/>
              </a:rPr>
              <a:t> </a:t>
            </a:r>
            <a:r>
              <a:rPr lang="cs-CZ" dirty="0" err="1">
                <a:cs typeface="Times New Roman" pitchFamily="18" charset="0"/>
              </a:rPr>
              <a:t>remember</a:t>
            </a:r>
            <a:r>
              <a:rPr lang="cs-CZ" dirty="0">
                <a:cs typeface="Times New Roman" pitchFamily="18" charset="0"/>
              </a:rPr>
              <a:t>?</a:t>
            </a:r>
          </a:p>
          <a:p>
            <a:endParaRPr lang="cs-CZ" dirty="0">
              <a:cs typeface="Times New Roman" pitchFamily="18" charset="0"/>
            </a:endParaRPr>
          </a:p>
          <a:p>
            <a:r>
              <a:rPr lang="cs-CZ" dirty="0"/>
              <a:t> </a:t>
            </a:r>
            <a:r>
              <a:rPr lang="cs-CZ" dirty="0" err="1"/>
              <a:t>Which</a:t>
            </a:r>
            <a:r>
              <a:rPr lang="cs-CZ" dirty="0"/>
              <a:t> </a:t>
            </a:r>
            <a:r>
              <a:rPr lang="cs-CZ" dirty="0" err="1"/>
              <a:t>places</a:t>
            </a:r>
            <a:r>
              <a:rPr lang="cs-CZ" dirty="0"/>
              <a:t> </a:t>
            </a:r>
            <a:r>
              <a:rPr lang="cs-CZ" dirty="0" err="1"/>
              <a:t>would</a:t>
            </a:r>
            <a:r>
              <a:rPr lang="cs-CZ" dirty="0"/>
              <a:t> </a:t>
            </a:r>
            <a:r>
              <a:rPr lang="cs-CZ" dirty="0" err="1"/>
              <a:t>you</a:t>
            </a:r>
            <a:r>
              <a:rPr lang="cs-CZ" dirty="0"/>
              <a:t> </a:t>
            </a:r>
            <a:r>
              <a:rPr lang="cs-CZ" dirty="0" err="1"/>
              <a:t>like</a:t>
            </a:r>
            <a:r>
              <a:rPr lang="cs-CZ" dirty="0"/>
              <a:t> to visit? And </a:t>
            </a:r>
            <a:r>
              <a:rPr lang="cs-CZ" dirty="0" err="1"/>
              <a:t>Why</a:t>
            </a:r>
            <a:r>
              <a:rPr lang="cs-CZ" dirty="0"/>
              <a:t>?</a:t>
            </a:r>
          </a:p>
          <a:p>
            <a:endParaRPr lang="cs-CZ" dirty="0"/>
          </a:p>
          <a:p>
            <a:r>
              <a:rPr lang="cs-CZ" dirty="0">
                <a:cs typeface="Times New Roman" pitchFamily="18" charset="0"/>
              </a:rPr>
              <a:t>Do </a:t>
            </a:r>
            <a:r>
              <a:rPr lang="cs-CZ" dirty="0" err="1">
                <a:cs typeface="Times New Roman" pitchFamily="18" charset="0"/>
              </a:rPr>
              <a:t>you</a:t>
            </a:r>
            <a:r>
              <a:rPr lang="cs-CZ" dirty="0">
                <a:cs typeface="Times New Roman" pitchFamily="18" charset="0"/>
              </a:rPr>
              <a:t> </a:t>
            </a:r>
            <a:r>
              <a:rPr lang="cs-CZ" dirty="0" err="1">
                <a:cs typeface="Times New Roman" pitchFamily="18" charset="0"/>
              </a:rPr>
              <a:t>know</a:t>
            </a:r>
            <a:r>
              <a:rPr lang="cs-CZ" dirty="0">
                <a:cs typeface="Times New Roman" pitchFamily="18" charset="0"/>
              </a:rPr>
              <a:t> </a:t>
            </a:r>
            <a:r>
              <a:rPr lang="cs-CZ" dirty="0" err="1">
                <a:cs typeface="Times New Roman" pitchFamily="18" charset="0"/>
              </a:rPr>
              <a:t>any</a:t>
            </a:r>
            <a:r>
              <a:rPr lang="cs-CZ" dirty="0">
                <a:cs typeface="Times New Roman" pitchFamily="18" charset="0"/>
              </a:rPr>
              <a:t> </a:t>
            </a:r>
            <a:r>
              <a:rPr lang="cs-CZ" dirty="0" err="1">
                <a:cs typeface="Times New Roman" pitchFamily="18" charset="0"/>
              </a:rPr>
              <a:t>famous</a:t>
            </a:r>
            <a:r>
              <a:rPr lang="cs-CZ" dirty="0">
                <a:cs typeface="Times New Roman" pitchFamily="18" charset="0"/>
              </a:rPr>
              <a:t> Czech </a:t>
            </a:r>
            <a:r>
              <a:rPr lang="cs-CZ" dirty="0" err="1">
                <a:cs typeface="Times New Roman" pitchFamily="18" charset="0"/>
              </a:rPr>
              <a:t>persons</a:t>
            </a:r>
            <a:r>
              <a:rPr lang="cs-CZ" dirty="0">
                <a:cs typeface="Times New Roman" pitchFamily="18" charset="0"/>
              </a:rPr>
              <a:t>?</a:t>
            </a:r>
          </a:p>
          <a:p>
            <a:endParaRPr lang="cs-CZ" dirty="0">
              <a:cs typeface="Times New Roman" pitchFamily="18" charset="0"/>
            </a:endParaRPr>
          </a:p>
          <a:p>
            <a:r>
              <a:rPr lang="cs-CZ" dirty="0" err="1">
                <a:cs typeface="Times New Roman" pitchFamily="18" charset="0"/>
              </a:rPr>
              <a:t>What</a:t>
            </a:r>
            <a:r>
              <a:rPr lang="cs-CZ" dirty="0">
                <a:cs typeface="Times New Roman" pitchFamily="18" charset="0"/>
              </a:rPr>
              <a:t> </a:t>
            </a:r>
            <a:r>
              <a:rPr lang="cs-CZ" dirty="0" err="1">
                <a:cs typeface="Times New Roman" pitchFamily="18" charset="0"/>
              </a:rPr>
              <a:t>is</a:t>
            </a:r>
            <a:r>
              <a:rPr lang="cs-CZ" dirty="0">
                <a:cs typeface="Times New Roman" pitchFamily="18" charset="0"/>
              </a:rPr>
              <a:t> </a:t>
            </a:r>
            <a:r>
              <a:rPr lang="cs-CZ" dirty="0" err="1">
                <a:cs typeface="Times New Roman" pitchFamily="18" charset="0"/>
              </a:rPr>
              <a:t>the</a:t>
            </a:r>
            <a:r>
              <a:rPr lang="cs-CZ" dirty="0">
                <a:cs typeface="Times New Roman" pitchFamily="18" charset="0"/>
              </a:rPr>
              <a:t> </a:t>
            </a:r>
            <a:r>
              <a:rPr lang="cs-CZ" dirty="0" err="1">
                <a:cs typeface="Times New Roman" pitchFamily="18" charset="0"/>
              </a:rPr>
              <a:t>political</a:t>
            </a:r>
            <a:r>
              <a:rPr lang="cs-CZ" dirty="0">
                <a:cs typeface="Times New Roman" pitchFamily="18" charset="0"/>
              </a:rPr>
              <a:t> </a:t>
            </a:r>
            <a:r>
              <a:rPr lang="cs-CZ" dirty="0" err="1">
                <a:cs typeface="Times New Roman" pitchFamily="18" charset="0"/>
              </a:rPr>
              <a:t>system</a:t>
            </a:r>
            <a:r>
              <a:rPr lang="cs-CZ" dirty="0">
                <a:cs typeface="Times New Roman" pitchFamily="18" charset="0"/>
              </a:rPr>
              <a:t> </a:t>
            </a:r>
            <a:r>
              <a:rPr lang="cs-CZ" dirty="0" err="1">
                <a:cs typeface="Times New Roman" pitchFamily="18" charset="0"/>
              </a:rPr>
              <a:t>of</a:t>
            </a:r>
            <a:r>
              <a:rPr lang="cs-CZ" dirty="0">
                <a:cs typeface="Times New Roman" pitchFamily="18" charset="0"/>
              </a:rPr>
              <a:t> </a:t>
            </a:r>
            <a:r>
              <a:rPr lang="cs-CZ" dirty="0" err="1">
                <a:cs typeface="Times New Roman" pitchFamily="18" charset="0"/>
              </a:rPr>
              <a:t>the</a:t>
            </a:r>
            <a:r>
              <a:rPr lang="cs-CZ" dirty="0">
                <a:cs typeface="Times New Roman" pitchFamily="18" charset="0"/>
              </a:rPr>
              <a:t> CR?</a:t>
            </a:r>
          </a:p>
          <a:p>
            <a:endParaRPr lang="cs-CZ" dirty="0">
              <a:cs typeface="Times New Roman" pitchFamily="18" charset="0"/>
            </a:endParaRPr>
          </a:p>
          <a:p>
            <a:r>
              <a:rPr lang="cs-CZ" dirty="0" err="1">
                <a:cs typeface="Times New Roman" pitchFamily="18" charset="0"/>
              </a:rPr>
              <a:t>Who</a:t>
            </a:r>
            <a:r>
              <a:rPr lang="cs-CZ" dirty="0">
                <a:cs typeface="Times New Roman" pitchFamily="18" charset="0"/>
              </a:rPr>
              <a:t> </a:t>
            </a:r>
            <a:r>
              <a:rPr lang="cs-CZ" dirty="0" err="1">
                <a:cs typeface="Times New Roman" pitchFamily="18" charset="0"/>
              </a:rPr>
              <a:t>is</a:t>
            </a:r>
            <a:r>
              <a:rPr lang="cs-CZ" dirty="0">
                <a:cs typeface="Times New Roman" pitchFamily="18" charset="0"/>
              </a:rPr>
              <a:t> </a:t>
            </a:r>
            <a:r>
              <a:rPr lang="cs-CZ" dirty="0" err="1">
                <a:cs typeface="Times New Roman" pitchFamily="18" charset="0"/>
              </a:rPr>
              <a:t>the</a:t>
            </a:r>
            <a:r>
              <a:rPr lang="cs-CZ" dirty="0">
                <a:cs typeface="Times New Roman" pitchFamily="18" charset="0"/>
              </a:rPr>
              <a:t> President ,</a:t>
            </a:r>
            <a:r>
              <a:rPr lang="cs-CZ" dirty="0" err="1">
                <a:cs typeface="Times New Roman" pitchFamily="18" charset="0"/>
              </a:rPr>
              <a:t>what</a:t>
            </a:r>
            <a:r>
              <a:rPr lang="cs-CZ" dirty="0">
                <a:cs typeface="Times New Roman" pitchFamily="18" charset="0"/>
              </a:rPr>
              <a:t> do </a:t>
            </a:r>
            <a:r>
              <a:rPr lang="cs-CZ" dirty="0" err="1">
                <a:cs typeface="Times New Roman" pitchFamily="18" charset="0"/>
              </a:rPr>
              <a:t>you</a:t>
            </a:r>
            <a:r>
              <a:rPr lang="cs-CZ" dirty="0">
                <a:cs typeface="Times New Roman" pitchFamily="18" charset="0"/>
              </a:rPr>
              <a:t> </a:t>
            </a:r>
            <a:r>
              <a:rPr lang="cs-CZ" dirty="0" err="1">
                <a:cs typeface="Times New Roman" pitchFamily="18" charset="0"/>
              </a:rPr>
              <a:t>know</a:t>
            </a:r>
            <a:r>
              <a:rPr lang="cs-CZ" dirty="0">
                <a:cs typeface="Times New Roman" pitchFamily="18" charset="0"/>
              </a:rPr>
              <a:t> </a:t>
            </a:r>
            <a:r>
              <a:rPr lang="cs-CZ" dirty="0" err="1">
                <a:cs typeface="Times New Roman" pitchFamily="18" charset="0"/>
              </a:rPr>
              <a:t>about</a:t>
            </a:r>
            <a:r>
              <a:rPr lang="cs-CZ" dirty="0">
                <a:cs typeface="Times New Roman" pitchFamily="18" charset="0"/>
              </a:rPr>
              <a:t> </a:t>
            </a:r>
            <a:r>
              <a:rPr lang="cs-CZ" dirty="0" err="1">
                <a:cs typeface="Times New Roman" pitchFamily="18" charset="0"/>
              </a:rPr>
              <a:t>him</a:t>
            </a:r>
            <a:r>
              <a:rPr lang="cs-CZ" dirty="0">
                <a:cs typeface="Times New Roman" pitchFamily="18" charset="0"/>
              </a:rPr>
              <a:t>?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ovéPole 2"/>
          <p:cNvSpPr txBox="1">
            <a:spLocks noChangeArrowheads="1"/>
          </p:cNvSpPr>
          <p:nvPr/>
        </p:nvSpPr>
        <p:spPr bwMode="auto">
          <a:xfrm>
            <a:off x="3016627" y="5567638"/>
            <a:ext cx="3566160" cy="7755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Martina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Fukárková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SOŠ logistická a SOU Dalovice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fukarkova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@</a:t>
            </a:r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logistickaskola.cz</a:t>
            </a:r>
            <a:endParaRPr lang="cs-CZ" sz="1100" i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duben 2013</a:t>
            </a:r>
            <a:endParaRPr lang="cs-CZ" sz="11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6" name="TextovéPole 3"/>
          <p:cNvSpPr txBox="1">
            <a:spLocks noChangeArrowheads="1"/>
          </p:cNvSpPr>
          <p:nvPr/>
        </p:nvSpPr>
        <p:spPr bwMode="auto">
          <a:xfrm>
            <a:off x="359532" y="4595530"/>
            <a:ext cx="8424936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Objekty, použité k vytvoření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materiálu jsou vlastní originální tvorbou autora. pocházejí 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z veřejných knihoven obrázků (public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domain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 nebo z databáze SW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Notebook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077" name="TextovéPole 4"/>
          <p:cNvSpPr txBox="1">
            <a:spLocks noChangeArrowheads="1"/>
          </p:cNvSpPr>
          <p:nvPr/>
        </p:nvSpPr>
        <p:spPr bwMode="auto">
          <a:xfrm>
            <a:off x="205740" y="182880"/>
            <a:ext cx="4434840" cy="29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pl-PL" sz="1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Seznam použité literatury a pramenů:</a:t>
            </a:r>
            <a:endParaRPr lang="cs-CZ" sz="1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8" name="TextovéPole 5"/>
          <p:cNvSpPr txBox="1">
            <a:spLocks noChangeArrowheads="1"/>
          </p:cNvSpPr>
          <p:nvPr/>
        </p:nvSpPr>
        <p:spPr bwMode="auto">
          <a:xfrm>
            <a:off x="294725" y="512676"/>
            <a:ext cx="8093699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SMITH, G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Anglická  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aturitní témata.,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3. vyd.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Infoa,Olomouc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2007. ISBN 80-7240-082-7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THE CZECH REPUBLIC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Basic </a:t>
            </a:r>
            <a:r>
              <a:rPr lang="cs-CZ" dirty="0" err="1" smtClean="0"/>
              <a:t>Facts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CR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heart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Europe</a:t>
            </a:r>
            <a:r>
              <a:rPr lang="cs-CZ" dirty="0" smtClean="0"/>
              <a:t>.</a:t>
            </a:r>
          </a:p>
          <a:p>
            <a:endParaRPr lang="cs-CZ" dirty="0" smtClean="0"/>
          </a:p>
          <a:p>
            <a:r>
              <a:rPr lang="cs-CZ" dirty="0" err="1" smtClean="0"/>
              <a:t>bordered</a:t>
            </a:r>
            <a:r>
              <a:rPr lang="cs-CZ" dirty="0" smtClean="0"/>
              <a:t> by </a:t>
            </a:r>
            <a:r>
              <a:rPr lang="cs-CZ" dirty="0" err="1" smtClean="0"/>
              <a:t>Germany</a:t>
            </a:r>
            <a:r>
              <a:rPr lang="cs-CZ" dirty="0" smtClean="0"/>
              <a:t> to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west</a:t>
            </a:r>
            <a:r>
              <a:rPr lang="cs-CZ" dirty="0" smtClean="0"/>
              <a:t>, </a:t>
            </a:r>
            <a:r>
              <a:rPr lang="cs-CZ" dirty="0" err="1" smtClean="0"/>
              <a:t>Poland</a:t>
            </a:r>
            <a:r>
              <a:rPr lang="cs-CZ" dirty="0" smtClean="0"/>
              <a:t> to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north</a:t>
            </a:r>
            <a:r>
              <a:rPr lang="cs-CZ" dirty="0" smtClean="0"/>
              <a:t>, </a:t>
            </a:r>
            <a:r>
              <a:rPr lang="cs-CZ" dirty="0" err="1" smtClean="0"/>
              <a:t>Slovakia</a:t>
            </a:r>
            <a:r>
              <a:rPr lang="cs-CZ" dirty="0" smtClean="0"/>
              <a:t> to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east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Austria</a:t>
            </a:r>
            <a:r>
              <a:rPr lang="cs-CZ" dirty="0" smtClean="0"/>
              <a:t> to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south</a:t>
            </a:r>
            <a:r>
              <a:rPr lang="cs-CZ" dirty="0" smtClean="0"/>
              <a:t>.</a:t>
            </a:r>
          </a:p>
          <a:p>
            <a:pPr>
              <a:buNone/>
            </a:pPr>
            <a:endParaRPr lang="cs-CZ" dirty="0" smtClean="0"/>
          </a:p>
          <a:p>
            <a:r>
              <a:rPr lang="cs-CZ" dirty="0" smtClean="0"/>
              <a:t> </a:t>
            </a:r>
            <a:r>
              <a:rPr lang="cs-CZ" dirty="0" err="1" smtClean="0"/>
              <a:t>three</a:t>
            </a:r>
            <a:r>
              <a:rPr lang="cs-CZ" dirty="0" smtClean="0"/>
              <a:t> </a:t>
            </a:r>
            <a:r>
              <a:rPr lang="cs-CZ" dirty="0" err="1" smtClean="0"/>
              <a:t>culture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historical</a:t>
            </a:r>
            <a:r>
              <a:rPr lang="cs-CZ" dirty="0" smtClean="0"/>
              <a:t> </a:t>
            </a:r>
            <a:r>
              <a:rPr lang="cs-CZ" dirty="0" err="1" smtClean="0"/>
              <a:t>regions</a:t>
            </a:r>
            <a:r>
              <a:rPr lang="cs-CZ" dirty="0" smtClean="0"/>
              <a:t>: Bohemia( in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west</a:t>
            </a:r>
            <a:r>
              <a:rPr lang="cs-CZ" dirty="0" smtClean="0"/>
              <a:t>),</a:t>
            </a:r>
            <a:r>
              <a:rPr lang="cs-CZ" dirty="0" err="1" smtClean="0"/>
              <a:t>Moravia</a:t>
            </a:r>
            <a:r>
              <a:rPr lang="cs-CZ" dirty="0" smtClean="0"/>
              <a:t>(</a:t>
            </a:r>
            <a:r>
              <a:rPr lang="cs-CZ" dirty="0" err="1" smtClean="0"/>
              <a:t>inthe</a:t>
            </a:r>
            <a:r>
              <a:rPr lang="cs-CZ" dirty="0" smtClean="0"/>
              <a:t> </a:t>
            </a:r>
            <a:r>
              <a:rPr lang="cs-CZ" dirty="0" err="1" smtClean="0"/>
              <a:t>east</a:t>
            </a:r>
            <a:r>
              <a:rPr lang="cs-CZ" dirty="0" smtClean="0"/>
              <a:t>),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Silesia</a:t>
            </a:r>
            <a:r>
              <a:rPr lang="cs-CZ" dirty="0" smtClean="0"/>
              <a:t>( in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north</a:t>
            </a:r>
            <a:r>
              <a:rPr lang="cs-CZ" dirty="0" smtClean="0"/>
              <a:t>- </a:t>
            </a:r>
            <a:r>
              <a:rPr lang="cs-CZ" dirty="0" err="1" smtClean="0"/>
              <a:t>east</a:t>
            </a:r>
            <a:r>
              <a:rPr lang="cs-CZ" dirty="0" smtClean="0"/>
              <a:t>).</a:t>
            </a:r>
          </a:p>
          <a:p>
            <a:endParaRPr lang="cs-CZ" dirty="0" smtClean="0"/>
          </a:p>
          <a:p>
            <a:r>
              <a:rPr lang="cs-CZ" dirty="0" err="1" smtClean="0"/>
              <a:t>population</a:t>
            </a:r>
            <a:r>
              <a:rPr lang="cs-CZ" dirty="0" smtClean="0"/>
              <a:t>: </a:t>
            </a:r>
            <a:r>
              <a:rPr lang="cs-CZ" dirty="0" err="1" smtClean="0"/>
              <a:t>about</a:t>
            </a:r>
            <a:r>
              <a:rPr lang="cs-CZ" dirty="0" smtClean="0"/>
              <a:t> 10 </a:t>
            </a:r>
            <a:r>
              <a:rPr lang="cs-CZ" dirty="0" err="1" smtClean="0"/>
              <a:t>million</a:t>
            </a:r>
            <a:r>
              <a:rPr lang="cs-CZ" dirty="0" smtClean="0"/>
              <a:t>.</a:t>
            </a:r>
          </a:p>
          <a:p>
            <a:endParaRPr lang="cs-CZ" dirty="0" smtClean="0"/>
          </a:p>
          <a:p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capital</a:t>
            </a:r>
            <a:r>
              <a:rPr lang="cs-CZ" dirty="0" smtClean="0"/>
              <a:t> city: </a:t>
            </a:r>
            <a:r>
              <a:rPr lang="cs-CZ" dirty="0" err="1" smtClean="0"/>
              <a:t>Prague</a:t>
            </a:r>
            <a:r>
              <a:rPr lang="cs-CZ" dirty="0" smtClean="0"/>
              <a:t>.</a:t>
            </a:r>
          </a:p>
          <a:p>
            <a:endParaRPr lang="cs-CZ" dirty="0" smtClean="0"/>
          </a:p>
          <a:p>
            <a:r>
              <a:rPr lang="cs-CZ" dirty="0" smtClean="0"/>
              <a:t> </a:t>
            </a:r>
            <a:r>
              <a:rPr lang="cs-CZ" dirty="0" err="1" smtClean="0"/>
              <a:t>currency</a:t>
            </a:r>
            <a:r>
              <a:rPr lang="cs-CZ" dirty="0" smtClean="0"/>
              <a:t>: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Czech</a:t>
            </a:r>
            <a:r>
              <a:rPr lang="cs-CZ" dirty="0" smtClean="0"/>
              <a:t> </a:t>
            </a:r>
            <a:r>
              <a:rPr lang="cs-CZ" dirty="0" err="1" smtClean="0"/>
              <a:t>Crown</a:t>
            </a:r>
            <a:r>
              <a:rPr lang="cs-CZ" dirty="0" smtClean="0"/>
              <a:t>.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POLITICAL SYSTEM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  </a:t>
            </a:r>
            <a:r>
              <a:rPr lang="cs-CZ" dirty="0" err="1" smtClean="0"/>
              <a:t>parlamentary</a:t>
            </a:r>
            <a:r>
              <a:rPr lang="cs-CZ" dirty="0" smtClean="0"/>
              <a:t> </a:t>
            </a:r>
            <a:r>
              <a:rPr lang="cs-CZ" dirty="0" err="1" smtClean="0"/>
              <a:t>democracy</a:t>
            </a:r>
            <a:r>
              <a:rPr lang="cs-CZ" dirty="0" smtClean="0"/>
              <a:t>.</a:t>
            </a:r>
          </a:p>
          <a:p>
            <a:endParaRPr lang="cs-CZ" dirty="0" smtClean="0"/>
          </a:p>
          <a:p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parliament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two</a:t>
            </a:r>
            <a:r>
              <a:rPr lang="cs-CZ" dirty="0" smtClean="0"/>
              <a:t>-</a:t>
            </a:r>
            <a:r>
              <a:rPr lang="cs-CZ" dirty="0" err="1" smtClean="0"/>
              <a:t>chambered</a:t>
            </a:r>
            <a:r>
              <a:rPr lang="cs-CZ" dirty="0" smtClean="0"/>
              <a:t>: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Chamber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Deputies</a:t>
            </a:r>
            <a:r>
              <a:rPr lang="cs-CZ" dirty="0" smtClean="0"/>
              <a:t>(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lower</a:t>
            </a:r>
            <a:r>
              <a:rPr lang="cs-CZ" dirty="0" smtClean="0"/>
              <a:t> house)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Senate</a:t>
            </a:r>
            <a:r>
              <a:rPr lang="cs-CZ" dirty="0" smtClean="0"/>
              <a:t>(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upper</a:t>
            </a:r>
            <a:r>
              <a:rPr lang="cs-CZ" dirty="0" smtClean="0"/>
              <a:t> house)</a:t>
            </a:r>
          </a:p>
          <a:p>
            <a:endParaRPr lang="cs-CZ" dirty="0" smtClean="0"/>
          </a:p>
          <a:p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government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formed</a:t>
            </a:r>
            <a:r>
              <a:rPr lang="cs-CZ" dirty="0" smtClean="0"/>
              <a:t> </a:t>
            </a:r>
            <a:r>
              <a:rPr lang="cs-CZ" dirty="0" err="1" smtClean="0"/>
              <a:t>from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lower</a:t>
            </a:r>
            <a:r>
              <a:rPr lang="cs-CZ" dirty="0" smtClean="0"/>
              <a:t> house.</a:t>
            </a:r>
          </a:p>
          <a:p>
            <a:pPr>
              <a:buNone/>
            </a:pPr>
            <a:endParaRPr lang="cs-CZ" dirty="0" smtClean="0"/>
          </a:p>
          <a:p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head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government</a:t>
            </a:r>
            <a:r>
              <a:rPr lang="cs-CZ" dirty="0" smtClean="0"/>
              <a:t>:  </a:t>
            </a:r>
            <a:r>
              <a:rPr lang="cs-CZ" dirty="0" err="1" smtClean="0"/>
              <a:t>the</a:t>
            </a:r>
            <a:r>
              <a:rPr lang="cs-CZ" dirty="0" smtClean="0"/>
              <a:t> prime </a:t>
            </a:r>
            <a:r>
              <a:rPr lang="cs-CZ" dirty="0" err="1" smtClean="0"/>
              <a:t>minister</a:t>
            </a:r>
            <a:r>
              <a:rPr lang="cs-CZ" dirty="0" smtClean="0"/>
              <a:t>.</a:t>
            </a:r>
          </a:p>
          <a:p>
            <a:pPr>
              <a:buNone/>
            </a:pPr>
            <a:endParaRPr lang="cs-CZ" dirty="0" smtClean="0"/>
          </a:p>
          <a:p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head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state</a:t>
            </a:r>
            <a:r>
              <a:rPr lang="cs-CZ" dirty="0" smtClean="0"/>
              <a:t>: </a:t>
            </a:r>
            <a:r>
              <a:rPr lang="cs-CZ" dirty="0" err="1" smtClean="0"/>
              <a:t>the</a:t>
            </a:r>
            <a:r>
              <a:rPr lang="cs-CZ" dirty="0" smtClean="0"/>
              <a:t> president-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elected</a:t>
            </a:r>
            <a:r>
              <a:rPr lang="cs-CZ" dirty="0" smtClean="0"/>
              <a:t> </a:t>
            </a:r>
            <a:r>
              <a:rPr lang="cs-CZ" dirty="0" err="1" smtClean="0"/>
              <a:t>every</a:t>
            </a:r>
            <a:r>
              <a:rPr lang="cs-CZ" dirty="0" smtClean="0"/>
              <a:t> 5 </a:t>
            </a:r>
            <a:r>
              <a:rPr lang="cs-CZ" dirty="0" err="1" smtClean="0"/>
              <a:t>years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can</a:t>
            </a:r>
            <a:r>
              <a:rPr lang="cs-CZ" dirty="0" smtClean="0"/>
              <a:t> </a:t>
            </a:r>
            <a:r>
              <a:rPr lang="cs-CZ" dirty="0" err="1" smtClean="0"/>
              <a:t>be</a:t>
            </a:r>
            <a:r>
              <a:rPr lang="cs-CZ" dirty="0" smtClean="0"/>
              <a:t> </a:t>
            </a:r>
            <a:r>
              <a:rPr lang="cs-CZ" dirty="0" err="1" smtClean="0"/>
              <a:t>elected</a:t>
            </a:r>
            <a:r>
              <a:rPr lang="cs-CZ" dirty="0" smtClean="0"/>
              <a:t> </a:t>
            </a:r>
            <a:r>
              <a:rPr lang="cs-CZ" dirty="0" err="1" smtClean="0"/>
              <a:t>only</a:t>
            </a:r>
            <a:r>
              <a:rPr lang="cs-CZ" dirty="0" smtClean="0"/>
              <a:t> </a:t>
            </a:r>
            <a:r>
              <a:rPr lang="cs-CZ" dirty="0" err="1" smtClean="0"/>
              <a:t>for</a:t>
            </a:r>
            <a:r>
              <a:rPr lang="cs-CZ" dirty="0" smtClean="0"/>
              <a:t> </a:t>
            </a:r>
            <a:r>
              <a:rPr lang="cs-CZ" dirty="0" err="1" smtClean="0"/>
              <a:t>two</a:t>
            </a:r>
            <a:r>
              <a:rPr lang="cs-CZ" dirty="0" smtClean="0"/>
              <a:t> </a:t>
            </a:r>
            <a:r>
              <a:rPr lang="cs-CZ" dirty="0" err="1" smtClean="0"/>
              <a:t>terms</a:t>
            </a:r>
            <a:r>
              <a:rPr lang="cs-CZ" dirty="0" smtClean="0"/>
              <a:t>.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Geography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landscape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quite</a:t>
            </a:r>
            <a:r>
              <a:rPr lang="cs-CZ" dirty="0" smtClean="0"/>
              <a:t> </a:t>
            </a:r>
            <a:r>
              <a:rPr lang="cs-CZ" dirty="0" err="1" smtClean="0"/>
              <a:t>mountainous</a:t>
            </a:r>
            <a:r>
              <a:rPr lang="cs-CZ" dirty="0" smtClean="0"/>
              <a:t> </a:t>
            </a:r>
            <a:r>
              <a:rPr lang="cs-CZ" dirty="0" err="1" smtClean="0"/>
              <a:t>around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borders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flatter</a:t>
            </a:r>
            <a:r>
              <a:rPr lang="cs-CZ" dirty="0" smtClean="0"/>
              <a:t> in </a:t>
            </a:r>
            <a:r>
              <a:rPr lang="cs-CZ" dirty="0" err="1" smtClean="0"/>
              <a:t>the</a:t>
            </a:r>
            <a:r>
              <a:rPr lang="cs-CZ" dirty="0" smtClean="0"/>
              <a:t> center.</a:t>
            </a:r>
          </a:p>
          <a:p>
            <a:r>
              <a:rPr lang="cs-CZ" dirty="0" smtClean="0"/>
              <a:t> </a:t>
            </a:r>
            <a:r>
              <a:rPr lang="cs-CZ" dirty="0" err="1" smtClean="0"/>
              <a:t>rivers</a:t>
            </a:r>
            <a:r>
              <a:rPr lang="cs-CZ" dirty="0" smtClean="0"/>
              <a:t>:  </a:t>
            </a:r>
            <a:r>
              <a:rPr lang="cs-CZ" dirty="0" err="1" smtClean="0"/>
              <a:t>the</a:t>
            </a:r>
            <a:r>
              <a:rPr lang="cs-CZ" dirty="0" smtClean="0"/>
              <a:t> Labe, </a:t>
            </a:r>
            <a:r>
              <a:rPr lang="cs-CZ" dirty="0" err="1" smtClean="0"/>
              <a:t>the</a:t>
            </a:r>
            <a:r>
              <a:rPr lang="cs-CZ" dirty="0" smtClean="0"/>
              <a:t> Vltava,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Morava </a:t>
            </a:r>
          </a:p>
          <a:p>
            <a:r>
              <a:rPr lang="cs-CZ" dirty="0" smtClean="0"/>
              <a:t> many </a:t>
            </a:r>
            <a:r>
              <a:rPr lang="cs-CZ" dirty="0" err="1" smtClean="0"/>
              <a:t>ponds</a:t>
            </a:r>
            <a:r>
              <a:rPr lang="cs-CZ" dirty="0" smtClean="0"/>
              <a:t> </a:t>
            </a:r>
            <a:r>
              <a:rPr lang="cs-CZ" dirty="0" err="1" smtClean="0"/>
              <a:t>especially</a:t>
            </a:r>
            <a:r>
              <a:rPr lang="cs-CZ" dirty="0" smtClean="0"/>
              <a:t> in </a:t>
            </a:r>
            <a:r>
              <a:rPr lang="cs-CZ" dirty="0" err="1" smtClean="0"/>
              <a:t>south</a:t>
            </a:r>
            <a:r>
              <a:rPr lang="cs-CZ" dirty="0" smtClean="0"/>
              <a:t> Bohemia( </a:t>
            </a:r>
            <a:r>
              <a:rPr lang="cs-CZ" dirty="0" err="1" smtClean="0"/>
              <a:t>the</a:t>
            </a:r>
            <a:r>
              <a:rPr lang="cs-CZ" dirty="0" smtClean="0"/>
              <a:t> country </a:t>
            </a:r>
            <a:r>
              <a:rPr lang="cs-CZ" dirty="0" err="1" smtClean="0"/>
              <a:t>often</a:t>
            </a:r>
            <a:r>
              <a:rPr lang="cs-CZ" dirty="0" smtClean="0"/>
              <a:t> </a:t>
            </a:r>
            <a:r>
              <a:rPr lang="cs-CZ" dirty="0" err="1" smtClean="0"/>
              <a:t>suffers</a:t>
            </a:r>
            <a:r>
              <a:rPr lang="cs-CZ" dirty="0" smtClean="0"/>
              <a:t> </a:t>
            </a:r>
            <a:r>
              <a:rPr lang="cs-CZ" dirty="0" err="1" smtClean="0"/>
              <a:t>from</a:t>
            </a:r>
            <a:r>
              <a:rPr lang="cs-CZ" dirty="0" smtClean="0"/>
              <a:t> </a:t>
            </a:r>
            <a:r>
              <a:rPr lang="cs-CZ" dirty="0" err="1" smtClean="0"/>
              <a:t>floods</a:t>
            </a:r>
            <a:r>
              <a:rPr lang="cs-CZ" dirty="0" smtClean="0"/>
              <a:t> ).</a:t>
            </a:r>
          </a:p>
          <a:p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land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quite</a:t>
            </a:r>
            <a:r>
              <a:rPr lang="cs-CZ" dirty="0" smtClean="0"/>
              <a:t> </a:t>
            </a:r>
            <a:r>
              <a:rPr lang="cs-CZ" dirty="0" err="1" smtClean="0"/>
              <a:t>heavily</a:t>
            </a:r>
            <a:r>
              <a:rPr lang="cs-CZ" dirty="0" smtClean="0"/>
              <a:t> </a:t>
            </a:r>
            <a:r>
              <a:rPr lang="cs-CZ" dirty="0" err="1" smtClean="0"/>
              <a:t>forested</a:t>
            </a:r>
            <a:r>
              <a:rPr lang="cs-CZ" dirty="0" smtClean="0"/>
              <a:t>- Šumava in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south</a:t>
            </a:r>
            <a:r>
              <a:rPr lang="cs-CZ" dirty="0" smtClean="0"/>
              <a:t> has </a:t>
            </a:r>
            <a:r>
              <a:rPr lang="cs-CZ" dirty="0" err="1" smtClean="0"/>
              <a:t>some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oldest</a:t>
            </a:r>
            <a:r>
              <a:rPr lang="cs-CZ" dirty="0" smtClean="0"/>
              <a:t> </a:t>
            </a:r>
            <a:r>
              <a:rPr lang="cs-CZ" dirty="0" err="1" smtClean="0"/>
              <a:t>forests</a:t>
            </a:r>
            <a:r>
              <a:rPr lang="cs-CZ" dirty="0" smtClean="0"/>
              <a:t> in </a:t>
            </a:r>
            <a:r>
              <a:rPr lang="cs-CZ" dirty="0" err="1" smtClean="0"/>
              <a:t>the</a:t>
            </a:r>
            <a:r>
              <a:rPr lang="cs-CZ" dirty="0" smtClean="0"/>
              <a:t> country.</a:t>
            </a:r>
          </a:p>
          <a:p>
            <a:r>
              <a:rPr lang="cs-CZ" dirty="0" smtClean="0"/>
              <a:t> Český Ráj (Bohemian </a:t>
            </a:r>
            <a:r>
              <a:rPr lang="cs-CZ" dirty="0" err="1" smtClean="0"/>
              <a:t>Paradise</a:t>
            </a:r>
            <a:r>
              <a:rPr lang="cs-CZ" dirty="0" smtClean="0"/>
              <a:t>) </a:t>
            </a:r>
            <a:r>
              <a:rPr lang="cs-CZ" dirty="0" err="1" smtClean="0"/>
              <a:t>is</a:t>
            </a:r>
            <a:r>
              <a:rPr lang="cs-CZ" dirty="0" smtClean="0"/>
              <a:t> a </a:t>
            </a:r>
            <a:r>
              <a:rPr lang="cs-CZ" dirty="0" err="1" smtClean="0"/>
              <a:t>popular</a:t>
            </a:r>
            <a:r>
              <a:rPr lang="cs-CZ" dirty="0" smtClean="0"/>
              <a:t> area </a:t>
            </a:r>
            <a:r>
              <a:rPr lang="cs-CZ" dirty="0" err="1" smtClean="0"/>
              <a:t>for</a:t>
            </a:r>
            <a:r>
              <a:rPr lang="cs-CZ" dirty="0" smtClean="0"/>
              <a:t> </a:t>
            </a:r>
            <a:r>
              <a:rPr lang="cs-CZ" dirty="0" err="1" smtClean="0"/>
              <a:t>hiking</a:t>
            </a:r>
            <a:r>
              <a:rPr lang="cs-CZ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History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err="1" smtClean="0"/>
              <a:t>The</a:t>
            </a:r>
            <a:r>
              <a:rPr lang="cs-CZ" dirty="0" smtClean="0"/>
              <a:t> country </a:t>
            </a:r>
            <a:r>
              <a:rPr lang="cs-CZ" dirty="0" err="1" smtClean="0"/>
              <a:t>began</a:t>
            </a:r>
            <a:r>
              <a:rPr lang="cs-CZ" dirty="0" smtClean="0"/>
              <a:t> to </a:t>
            </a:r>
            <a:r>
              <a:rPr lang="cs-CZ" dirty="0" err="1" smtClean="0"/>
              <a:t>form</a:t>
            </a:r>
            <a:r>
              <a:rPr lang="cs-CZ" dirty="0" smtClean="0"/>
              <a:t> in </a:t>
            </a:r>
            <a:r>
              <a:rPr lang="cs-CZ" dirty="0" err="1" smtClean="0"/>
              <a:t>the</a:t>
            </a:r>
            <a:r>
              <a:rPr lang="cs-CZ" dirty="0" smtClean="0"/>
              <a:t> 9th </a:t>
            </a:r>
            <a:r>
              <a:rPr lang="cs-CZ" dirty="0" err="1" smtClean="0"/>
              <a:t>century</a:t>
            </a:r>
            <a:r>
              <a:rPr lang="cs-CZ" dirty="0" smtClean="0"/>
              <a:t> </a:t>
            </a:r>
            <a:r>
              <a:rPr lang="cs-CZ" dirty="0" err="1" smtClean="0"/>
              <a:t>with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creation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Great </a:t>
            </a:r>
            <a:r>
              <a:rPr lang="cs-CZ" dirty="0" err="1" smtClean="0"/>
              <a:t>Moravia</a:t>
            </a:r>
            <a:endParaRPr lang="cs-CZ" dirty="0" smtClean="0"/>
          </a:p>
          <a:p>
            <a:r>
              <a:rPr lang="cs-CZ" dirty="0" err="1" smtClean="0"/>
              <a:t>After</a:t>
            </a:r>
            <a:r>
              <a:rPr lang="cs-CZ" dirty="0" smtClean="0"/>
              <a:t> </a:t>
            </a:r>
            <a:r>
              <a:rPr lang="cs-CZ" dirty="0" err="1" smtClean="0"/>
              <a:t>its</a:t>
            </a:r>
            <a:r>
              <a:rPr lang="cs-CZ" dirty="0" smtClean="0"/>
              <a:t> </a:t>
            </a:r>
            <a:r>
              <a:rPr lang="cs-CZ" dirty="0" err="1" smtClean="0"/>
              <a:t>fall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Czech</a:t>
            </a:r>
            <a:r>
              <a:rPr lang="cs-CZ" dirty="0" smtClean="0"/>
              <a:t> </a:t>
            </a:r>
            <a:r>
              <a:rPr lang="cs-CZ" dirty="0" err="1" smtClean="0"/>
              <a:t>lands</a:t>
            </a:r>
            <a:r>
              <a:rPr lang="cs-CZ" dirty="0" smtClean="0"/>
              <a:t> </a:t>
            </a:r>
            <a:r>
              <a:rPr lang="cs-CZ" dirty="0" err="1" smtClean="0"/>
              <a:t>became</a:t>
            </a:r>
            <a:r>
              <a:rPr lang="cs-CZ" dirty="0" smtClean="0"/>
              <a:t> a part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Holy</a:t>
            </a:r>
            <a:r>
              <a:rPr lang="cs-CZ" dirty="0" smtClean="0"/>
              <a:t> Roman Empire, king Charles IV </a:t>
            </a:r>
            <a:r>
              <a:rPr lang="cs-CZ" dirty="0" err="1" smtClean="0"/>
              <a:t>was</a:t>
            </a:r>
            <a:r>
              <a:rPr lang="cs-CZ" dirty="0" smtClean="0"/>
              <a:t> </a:t>
            </a:r>
            <a:r>
              <a:rPr lang="cs-CZ" dirty="0" err="1" smtClean="0"/>
              <a:t>crowned</a:t>
            </a:r>
            <a:r>
              <a:rPr lang="cs-CZ" dirty="0" smtClean="0"/>
              <a:t> </a:t>
            </a:r>
            <a:r>
              <a:rPr lang="cs-CZ" dirty="0" err="1" smtClean="0"/>
              <a:t>Holy</a:t>
            </a:r>
            <a:r>
              <a:rPr lang="cs-CZ" dirty="0" smtClean="0"/>
              <a:t> Roman </a:t>
            </a:r>
            <a:r>
              <a:rPr lang="cs-CZ" dirty="0" err="1" smtClean="0"/>
              <a:t>Emperor</a:t>
            </a:r>
            <a:r>
              <a:rPr lang="cs-CZ" dirty="0" smtClean="0"/>
              <a:t> in 1355-“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Golden</a:t>
            </a:r>
            <a:r>
              <a:rPr lang="cs-CZ" dirty="0" smtClean="0"/>
              <a:t> </a:t>
            </a:r>
            <a:r>
              <a:rPr lang="cs-CZ" dirty="0" err="1" smtClean="0"/>
              <a:t>Age</a:t>
            </a:r>
            <a:r>
              <a:rPr lang="cs-CZ" dirty="0" smtClean="0"/>
              <a:t>“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Czech</a:t>
            </a:r>
            <a:r>
              <a:rPr lang="cs-CZ" dirty="0" smtClean="0"/>
              <a:t> </a:t>
            </a:r>
            <a:r>
              <a:rPr lang="cs-CZ" dirty="0" err="1" smtClean="0"/>
              <a:t>history</a:t>
            </a:r>
            <a:r>
              <a:rPr lang="cs-CZ" dirty="0" smtClean="0"/>
              <a:t> ( </a:t>
            </a:r>
            <a:r>
              <a:rPr lang="cs-CZ" dirty="0" err="1" smtClean="0"/>
              <a:t>established</a:t>
            </a:r>
            <a:r>
              <a:rPr lang="cs-CZ" dirty="0" smtClean="0"/>
              <a:t> Charles university in 1348- </a:t>
            </a:r>
            <a:r>
              <a:rPr lang="cs-CZ" dirty="0" err="1" smtClean="0"/>
              <a:t>the</a:t>
            </a:r>
            <a:r>
              <a:rPr lang="cs-CZ" dirty="0" smtClean="0"/>
              <a:t> 1st university in </a:t>
            </a:r>
            <a:r>
              <a:rPr lang="cs-CZ" dirty="0" err="1" smtClean="0"/>
              <a:t>Central</a:t>
            </a:r>
            <a:r>
              <a:rPr lang="cs-CZ" dirty="0" smtClean="0"/>
              <a:t> </a:t>
            </a:r>
            <a:r>
              <a:rPr lang="cs-CZ" dirty="0" err="1" smtClean="0"/>
              <a:t>Europe</a:t>
            </a:r>
            <a:r>
              <a:rPr lang="cs-CZ" dirty="0" smtClean="0"/>
              <a:t>)</a:t>
            </a:r>
          </a:p>
          <a:p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religious</a:t>
            </a:r>
            <a:r>
              <a:rPr lang="cs-CZ" dirty="0" smtClean="0"/>
              <a:t> leader Jan Hus </a:t>
            </a:r>
            <a:r>
              <a:rPr lang="cs-CZ" dirty="0" err="1" smtClean="0"/>
              <a:t>was</a:t>
            </a:r>
            <a:r>
              <a:rPr lang="cs-CZ" dirty="0" smtClean="0"/>
              <a:t> </a:t>
            </a:r>
            <a:r>
              <a:rPr lang="cs-CZ" dirty="0" err="1" smtClean="0"/>
              <a:t>executed</a:t>
            </a:r>
            <a:r>
              <a:rPr lang="cs-CZ" dirty="0" smtClean="0"/>
              <a:t> in 1415,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Hussite</a:t>
            </a:r>
            <a:r>
              <a:rPr lang="cs-CZ" dirty="0" smtClean="0"/>
              <a:t> </a:t>
            </a:r>
            <a:r>
              <a:rPr lang="cs-CZ" dirty="0" err="1" smtClean="0"/>
              <a:t>Wars</a:t>
            </a:r>
            <a:r>
              <a:rPr lang="cs-CZ" dirty="0" smtClean="0"/>
              <a:t> </a:t>
            </a:r>
            <a:r>
              <a:rPr lang="cs-CZ" dirty="0" err="1" smtClean="0"/>
              <a:t>followed</a:t>
            </a:r>
            <a:endParaRPr lang="cs-CZ" dirty="0" smtClean="0"/>
          </a:p>
          <a:p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Czech</a:t>
            </a:r>
            <a:r>
              <a:rPr lang="cs-CZ" dirty="0" smtClean="0"/>
              <a:t> </a:t>
            </a:r>
            <a:r>
              <a:rPr lang="cs-CZ" dirty="0" err="1" smtClean="0"/>
              <a:t>lands</a:t>
            </a:r>
            <a:r>
              <a:rPr lang="cs-CZ" dirty="0" smtClean="0"/>
              <a:t> </a:t>
            </a:r>
            <a:r>
              <a:rPr lang="cs-CZ" dirty="0" err="1" smtClean="0"/>
              <a:t>become</a:t>
            </a:r>
            <a:r>
              <a:rPr lang="cs-CZ" dirty="0" smtClean="0"/>
              <a:t> part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Austro</a:t>
            </a:r>
            <a:r>
              <a:rPr lang="cs-CZ" dirty="0" smtClean="0"/>
              <a:t>-</a:t>
            </a:r>
            <a:r>
              <a:rPr lang="cs-CZ" dirty="0" err="1" smtClean="0"/>
              <a:t>Hungarian</a:t>
            </a:r>
            <a:r>
              <a:rPr lang="cs-CZ" dirty="0" smtClean="0"/>
              <a:t> Empire(Rudolf II´s rule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associeted</a:t>
            </a:r>
            <a:r>
              <a:rPr lang="cs-CZ" dirty="0" smtClean="0"/>
              <a:t> </a:t>
            </a:r>
            <a:r>
              <a:rPr lang="cs-CZ" dirty="0" err="1" smtClean="0"/>
              <a:t>with</a:t>
            </a:r>
            <a:r>
              <a:rPr lang="cs-CZ" dirty="0" smtClean="0"/>
              <a:t> </a:t>
            </a:r>
            <a:r>
              <a:rPr lang="cs-CZ" dirty="0" err="1" smtClean="0"/>
              <a:t>Prague</a:t>
            </a:r>
            <a:r>
              <a:rPr lang="cs-CZ" dirty="0" smtClean="0"/>
              <a:t>) </a:t>
            </a:r>
          </a:p>
          <a:p>
            <a:r>
              <a:rPr lang="cs-CZ" dirty="0" smtClean="0"/>
              <a:t>1618- </a:t>
            </a:r>
            <a:r>
              <a:rPr lang="cs-CZ" dirty="0" err="1" smtClean="0"/>
              <a:t>started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Thirty</a:t>
            </a:r>
            <a:r>
              <a:rPr lang="cs-CZ" dirty="0" smtClean="0"/>
              <a:t> </a:t>
            </a:r>
            <a:r>
              <a:rPr lang="cs-CZ" dirty="0" err="1" smtClean="0"/>
              <a:t>Years</a:t>
            </a:r>
            <a:r>
              <a:rPr lang="cs-CZ" dirty="0" smtClean="0"/>
              <a:t> </a:t>
            </a:r>
            <a:r>
              <a:rPr lang="cs-CZ" dirty="0" err="1" smtClean="0"/>
              <a:t>Wars</a:t>
            </a:r>
            <a:r>
              <a:rPr lang="cs-CZ" dirty="0" smtClean="0"/>
              <a:t> -a revolt by </a:t>
            </a:r>
            <a:r>
              <a:rPr lang="cs-CZ" dirty="0" err="1" smtClean="0"/>
              <a:t>Czech</a:t>
            </a:r>
            <a:r>
              <a:rPr lang="cs-CZ" dirty="0" smtClean="0"/>
              <a:t> </a:t>
            </a:r>
            <a:r>
              <a:rPr lang="cs-CZ" dirty="0" err="1" smtClean="0"/>
              <a:t>protestants</a:t>
            </a:r>
            <a:r>
              <a:rPr lang="cs-CZ" dirty="0" smtClean="0"/>
              <a:t> </a:t>
            </a:r>
            <a:r>
              <a:rPr lang="cs-CZ" dirty="0" err="1" smtClean="0"/>
              <a:t>against</a:t>
            </a:r>
            <a:r>
              <a:rPr lang="cs-CZ" dirty="0" smtClean="0"/>
              <a:t> </a:t>
            </a:r>
            <a:r>
              <a:rPr lang="cs-CZ" dirty="0" err="1" smtClean="0"/>
              <a:t>Catholic</a:t>
            </a:r>
            <a:r>
              <a:rPr lang="cs-CZ" dirty="0" smtClean="0"/>
              <a:t> rule-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Czech</a:t>
            </a:r>
            <a:r>
              <a:rPr lang="cs-CZ" dirty="0" smtClean="0"/>
              <a:t> </a:t>
            </a:r>
            <a:r>
              <a:rPr lang="cs-CZ" dirty="0" err="1" smtClean="0"/>
              <a:t>protestants</a:t>
            </a:r>
            <a:r>
              <a:rPr lang="cs-CZ" dirty="0" smtClean="0"/>
              <a:t> </a:t>
            </a:r>
            <a:r>
              <a:rPr lang="cs-CZ" dirty="0" err="1" smtClean="0"/>
              <a:t>were</a:t>
            </a:r>
            <a:r>
              <a:rPr lang="cs-CZ" dirty="0" smtClean="0"/>
              <a:t> </a:t>
            </a:r>
            <a:r>
              <a:rPr lang="cs-CZ" dirty="0" err="1" smtClean="0"/>
              <a:t>defeated</a:t>
            </a:r>
            <a:r>
              <a:rPr lang="cs-CZ" dirty="0" smtClean="0"/>
              <a:t> in 1620 </a:t>
            </a:r>
            <a:r>
              <a:rPr lang="cs-CZ" dirty="0" err="1" smtClean="0"/>
              <a:t>at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Battle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White</a:t>
            </a:r>
            <a:r>
              <a:rPr lang="cs-CZ" dirty="0" smtClean="0"/>
              <a:t> </a:t>
            </a:r>
            <a:r>
              <a:rPr lang="cs-CZ" dirty="0" err="1" smtClean="0"/>
              <a:t>Mountain</a:t>
            </a:r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smtClean="0"/>
              <a:t>19th </a:t>
            </a:r>
            <a:r>
              <a:rPr lang="cs-CZ" dirty="0" err="1" smtClean="0"/>
              <a:t>century</a:t>
            </a:r>
            <a:r>
              <a:rPr lang="cs-CZ" dirty="0" smtClean="0"/>
              <a:t> –</a:t>
            </a:r>
            <a:r>
              <a:rPr lang="cs-CZ" dirty="0" err="1" smtClean="0"/>
              <a:t>revival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Czech</a:t>
            </a:r>
            <a:r>
              <a:rPr lang="cs-CZ" dirty="0" smtClean="0"/>
              <a:t> </a:t>
            </a:r>
            <a:r>
              <a:rPr lang="cs-CZ" dirty="0" err="1" smtClean="0"/>
              <a:t>language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Czech</a:t>
            </a:r>
            <a:r>
              <a:rPr lang="cs-CZ" dirty="0" smtClean="0"/>
              <a:t> </a:t>
            </a:r>
            <a:r>
              <a:rPr lang="cs-CZ" dirty="0" err="1" smtClean="0"/>
              <a:t>national</a:t>
            </a:r>
            <a:r>
              <a:rPr lang="cs-CZ" dirty="0" smtClean="0"/>
              <a:t> </a:t>
            </a:r>
            <a:r>
              <a:rPr lang="cs-CZ" dirty="0" err="1" smtClean="0"/>
              <a:t>consciousness</a:t>
            </a:r>
            <a:r>
              <a:rPr lang="cs-CZ" dirty="0" smtClean="0"/>
              <a:t>-</a:t>
            </a:r>
            <a:r>
              <a:rPr lang="cs-CZ" dirty="0" err="1" smtClean="0"/>
              <a:t>the</a:t>
            </a:r>
            <a:r>
              <a:rPr lang="cs-CZ" dirty="0" smtClean="0"/>
              <a:t> CR </a:t>
            </a:r>
            <a:r>
              <a:rPr lang="cs-CZ" dirty="0" err="1" smtClean="0"/>
              <a:t>became</a:t>
            </a:r>
            <a:r>
              <a:rPr lang="cs-CZ" dirty="0" smtClean="0"/>
              <a:t> </a:t>
            </a:r>
            <a:r>
              <a:rPr lang="cs-CZ" dirty="0" err="1" smtClean="0"/>
              <a:t>an</a:t>
            </a:r>
            <a:r>
              <a:rPr lang="cs-CZ" dirty="0" smtClean="0"/>
              <a:t> independent </a:t>
            </a:r>
            <a:r>
              <a:rPr lang="cs-CZ" dirty="0" err="1" smtClean="0"/>
              <a:t>from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Austro</a:t>
            </a:r>
            <a:r>
              <a:rPr lang="cs-CZ" dirty="0" smtClean="0"/>
              <a:t>-</a:t>
            </a:r>
            <a:r>
              <a:rPr lang="cs-CZ" dirty="0" err="1" smtClean="0"/>
              <a:t>Hungarian</a:t>
            </a:r>
            <a:r>
              <a:rPr lang="cs-CZ" dirty="0" smtClean="0"/>
              <a:t> Empire</a:t>
            </a:r>
          </a:p>
          <a:p>
            <a:r>
              <a:rPr lang="cs-CZ" dirty="0" err="1" smtClean="0"/>
              <a:t>The</a:t>
            </a:r>
            <a:r>
              <a:rPr lang="cs-CZ" dirty="0" smtClean="0"/>
              <a:t> independent </a:t>
            </a:r>
            <a:r>
              <a:rPr lang="cs-CZ" dirty="0" err="1" smtClean="0"/>
              <a:t>Czechoslovakia</a:t>
            </a:r>
            <a:r>
              <a:rPr lang="cs-CZ" dirty="0" smtClean="0"/>
              <a:t> </a:t>
            </a:r>
            <a:r>
              <a:rPr lang="cs-CZ" dirty="0" err="1" smtClean="0"/>
              <a:t>was</a:t>
            </a:r>
            <a:r>
              <a:rPr lang="cs-CZ" dirty="0" smtClean="0"/>
              <a:t> </a:t>
            </a:r>
            <a:r>
              <a:rPr lang="cs-CZ" dirty="0" err="1" smtClean="0"/>
              <a:t>formed</a:t>
            </a:r>
            <a:r>
              <a:rPr lang="cs-CZ" dirty="0" smtClean="0"/>
              <a:t> on 28th </a:t>
            </a:r>
            <a:r>
              <a:rPr lang="cs-CZ" dirty="0" err="1" smtClean="0"/>
              <a:t>October</a:t>
            </a:r>
            <a:r>
              <a:rPr lang="cs-CZ" dirty="0" smtClean="0"/>
              <a:t> in 1918-</a:t>
            </a:r>
            <a:r>
              <a:rPr lang="cs-CZ" dirty="0" err="1" smtClean="0"/>
              <a:t>T.G.Masaryk</a:t>
            </a:r>
            <a:r>
              <a:rPr lang="cs-CZ" dirty="0" smtClean="0"/>
              <a:t> </a:t>
            </a:r>
            <a:r>
              <a:rPr lang="cs-CZ" dirty="0" err="1" smtClean="0"/>
              <a:t>was</a:t>
            </a:r>
            <a:r>
              <a:rPr lang="cs-CZ" dirty="0" smtClean="0"/>
              <a:t> the1st President</a:t>
            </a:r>
          </a:p>
          <a:p>
            <a:r>
              <a:rPr lang="cs-CZ" dirty="0" smtClean="0"/>
              <a:t>1938- </a:t>
            </a:r>
            <a:r>
              <a:rPr lang="cs-CZ" dirty="0" err="1" smtClean="0"/>
              <a:t>the</a:t>
            </a:r>
            <a:r>
              <a:rPr lang="cs-CZ" dirty="0" smtClean="0"/>
              <a:t> Munic </a:t>
            </a:r>
            <a:r>
              <a:rPr lang="cs-CZ" dirty="0" err="1" smtClean="0"/>
              <a:t>Agreement</a:t>
            </a:r>
            <a:r>
              <a:rPr lang="cs-CZ" dirty="0" smtClean="0"/>
              <a:t> </a:t>
            </a:r>
            <a:r>
              <a:rPr lang="cs-CZ" dirty="0" err="1" smtClean="0"/>
              <a:t>between</a:t>
            </a:r>
            <a:r>
              <a:rPr lang="cs-CZ" dirty="0" smtClean="0"/>
              <a:t> </a:t>
            </a:r>
            <a:r>
              <a:rPr lang="cs-CZ" dirty="0" err="1" smtClean="0"/>
              <a:t>Germany</a:t>
            </a:r>
            <a:r>
              <a:rPr lang="cs-CZ" dirty="0" smtClean="0"/>
              <a:t>, Italy, France </a:t>
            </a:r>
            <a:r>
              <a:rPr lang="cs-CZ" dirty="0" err="1" smtClean="0"/>
              <a:t>and</a:t>
            </a:r>
            <a:r>
              <a:rPr lang="cs-CZ" dirty="0" smtClean="0"/>
              <a:t> GB </a:t>
            </a:r>
            <a:r>
              <a:rPr lang="cs-CZ" dirty="0" err="1" smtClean="0"/>
              <a:t>saw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Sudetenland</a:t>
            </a:r>
            <a:r>
              <a:rPr lang="cs-CZ" dirty="0" smtClean="0"/>
              <a:t> region </a:t>
            </a:r>
            <a:r>
              <a:rPr lang="cs-CZ" dirty="0" err="1" smtClean="0"/>
              <a:t>was</a:t>
            </a:r>
            <a:r>
              <a:rPr lang="cs-CZ" dirty="0" smtClean="0"/>
              <a:t> </a:t>
            </a:r>
            <a:r>
              <a:rPr lang="cs-CZ" dirty="0" err="1" smtClean="0"/>
              <a:t>given</a:t>
            </a:r>
            <a:r>
              <a:rPr lang="cs-CZ" dirty="0" smtClean="0"/>
              <a:t> to </a:t>
            </a:r>
            <a:r>
              <a:rPr lang="cs-CZ" dirty="0" err="1" smtClean="0"/>
              <a:t>Germany</a:t>
            </a:r>
            <a:r>
              <a:rPr lang="cs-CZ" dirty="0" smtClean="0"/>
              <a:t>.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next</a:t>
            </a:r>
            <a:r>
              <a:rPr lang="cs-CZ" dirty="0" smtClean="0"/>
              <a:t> </a:t>
            </a:r>
            <a:r>
              <a:rPr lang="cs-CZ" dirty="0" err="1" smtClean="0"/>
              <a:t>year</a:t>
            </a:r>
            <a:r>
              <a:rPr lang="cs-CZ" dirty="0" smtClean="0"/>
              <a:t> </a:t>
            </a:r>
            <a:r>
              <a:rPr lang="cs-CZ" dirty="0" err="1" smtClean="0"/>
              <a:t>Germany</a:t>
            </a:r>
            <a:r>
              <a:rPr lang="cs-CZ" dirty="0" smtClean="0"/>
              <a:t> </a:t>
            </a:r>
            <a:r>
              <a:rPr lang="cs-CZ" dirty="0" err="1" smtClean="0"/>
              <a:t>invaded</a:t>
            </a:r>
            <a:r>
              <a:rPr lang="cs-CZ" dirty="0" smtClean="0"/>
              <a:t>  </a:t>
            </a:r>
            <a:r>
              <a:rPr lang="cs-CZ" dirty="0" err="1" smtClean="0"/>
              <a:t>what</a:t>
            </a:r>
            <a:r>
              <a:rPr lang="cs-CZ" dirty="0" smtClean="0"/>
              <a:t> </a:t>
            </a:r>
            <a:r>
              <a:rPr lang="cs-CZ" dirty="0" err="1" smtClean="0"/>
              <a:t>remained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Czechoslovakia</a:t>
            </a:r>
            <a:r>
              <a:rPr lang="cs-CZ" dirty="0" smtClean="0"/>
              <a:t>.</a:t>
            </a:r>
          </a:p>
          <a:p>
            <a:r>
              <a:rPr lang="cs-CZ" dirty="0" smtClean="0"/>
              <a:t>1948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Communist</a:t>
            </a:r>
            <a:r>
              <a:rPr lang="cs-CZ" dirty="0" smtClean="0"/>
              <a:t> Party </a:t>
            </a:r>
            <a:r>
              <a:rPr lang="cs-CZ" dirty="0" err="1" smtClean="0"/>
              <a:t>took</a:t>
            </a:r>
            <a:r>
              <a:rPr lang="cs-CZ" dirty="0" smtClean="0"/>
              <a:t> </a:t>
            </a:r>
            <a:r>
              <a:rPr lang="cs-CZ" dirty="0" err="1" smtClean="0"/>
              <a:t>power</a:t>
            </a:r>
            <a:r>
              <a:rPr lang="cs-CZ" dirty="0" smtClean="0"/>
              <a:t>.</a:t>
            </a:r>
          </a:p>
          <a:p>
            <a:r>
              <a:rPr lang="cs-CZ" dirty="0" smtClean="0"/>
              <a:t>1989- </a:t>
            </a:r>
            <a:r>
              <a:rPr lang="cs-CZ" dirty="0" err="1" smtClean="0"/>
              <a:t>the</a:t>
            </a:r>
            <a:r>
              <a:rPr lang="cs-CZ" dirty="0" smtClean="0"/>
              <a:t> Velvet </a:t>
            </a:r>
            <a:r>
              <a:rPr lang="cs-CZ" dirty="0" err="1" smtClean="0"/>
              <a:t>Revolution</a:t>
            </a:r>
            <a:r>
              <a:rPr lang="cs-CZ" dirty="0" smtClean="0"/>
              <a:t> </a:t>
            </a:r>
            <a:r>
              <a:rPr lang="cs-CZ" dirty="0" err="1" smtClean="0"/>
              <a:t>saw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end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communism</a:t>
            </a:r>
            <a:r>
              <a:rPr lang="cs-CZ" dirty="0" smtClean="0"/>
              <a:t>. Václav Havel </a:t>
            </a:r>
            <a:r>
              <a:rPr lang="cs-CZ" dirty="0" err="1" smtClean="0"/>
              <a:t>became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1st President </a:t>
            </a:r>
            <a:r>
              <a:rPr lang="cs-CZ" dirty="0" err="1" smtClean="0"/>
              <a:t>of</a:t>
            </a:r>
            <a:r>
              <a:rPr lang="cs-CZ" dirty="0" smtClean="0"/>
              <a:t> a </a:t>
            </a:r>
            <a:r>
              <a:rPr lang="cs-CZ" dirty="0" err="1" smtClean="0"/>
              <a:t>newly</a:t>
            </a:r>
            <a:r>
              <a:rPr lang="cs-CZ" dirty="0" smtClean="0"/>
              <a:t> </a:t>
            </a:r>
            <a:r>
              <a:rPr lang="cs-CZ" dirty="0" err="1" smtClean="0"/>
              <a:t>democratic</a:t>
            </a:r>
            <a:r>
              <a:rPr lang="cs-CZ" dirty="0" smtClean="0"/>
              <a:t> </a:t>
            </a:r>
            <a:r>
              <a:rPr lang="cs-CZ" dirty="0" err="1" smtClean="0"/>
              <a:t>Czechoslovakia</a:t>
            </a:r>
            <a:r>
              <a:rPr lang="cs-CZ" dirty="0" smtClean="0"/>
              <a:t>.</a:t>
            </a:r>
          </a:p>
          <a:p>
            <a:r>
              <a:rPr lang="cs-CZ" dirty="0" smtClean="0"/>
              <a:t>1993- </a:t>
            </a:r>
            <a:r>
              <a:rPr lang="cs-CZ" dirty="0" err="1" smtClean="0"/>
              <a:t>was</a:t>
            </a:r>
            <a:r>
              <a:rPr lang="cs-CZ" dirty="0" smtClean="0"/>
              <a:t> </a:t>
            </a:r>
            <a:r>
              <a:rPr lang="cs-CZ" dirty="0" err="1" smtClean="0"/>
              <a:t>seperated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Czech</a:t>
            </a:r>
            <a:r>
              <a:rPr lang="cs-CZ" dirty="0" smtClean="0"/>
              <a:t> </a:t>
            </a:r>
            <a:r>
              <a:rPr lang="cs-CZ" dirty="0" err="1" smtClean="0"/>
              <a:t>republic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Slovakia</a:t>
            </a:r>
            <a:r>
              <a:rPr lang="cs-CZ" dirty="0" smtClean="0"/>
              <a:t>.</a:t>
            </a:r>
          </a:p>
          <a:p>
            <a:r>
              <a:rPr lang="cs-CZ" dirty="0" smtClean="0"/>
              <a:t>2004- </a:t>
            </a:r>
            <a:r>
              <a:rPr lang="cs-CZ" dirty="0" err="1" smtClean="0"/>
              <a:t>the</a:t>
            </a:r>
            <a:r>
              <a:rPr lang="cs-CZ" dirty="0" smtClean="0"/>
              <a:t> CR </a:t>
            </a:r>
            <a:r>
              <a:rPr lang="cs-CZ" dirty="0" err="1" smtClean="0"/>
              <a:t>became</a:t>
            </a:r>
            <a:r>
              <a:rPr lang="cs-CZ" dirty="0" smtClean="0"/>
              <a:t> a </a:t>
            </a:r>
            <a:r>
              <a:rPr lang="cs-CZ" dirty="0" err="1" smtClean="0"/>
              <a:t>member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 </a:t>
            </a:r>
            <a:r>
              <a:rPr lang="cs-CZ" dirty="0" err="1" smtClean="0"/>
              <a:t>the</a:t>
            </a:r>
            <a:r>
              <a:rPr lang="cs-CZ" dirty="0" smtClean="0"/>
              <a:t> EU.</a:t>
            </a:r>
          </a:p>
          <a:p>
            <a:r>
              <a:rPr lang="cs-CZ" dirty="0" smtClean="0"/>
              <a:t>2007- </a:t>
            </a:r>
            <a:r>
              <a:rPr lang="cs-CZ" dirty="0" err="1" smtClean="0"/>
              <a:t>it</a:t>
            </a:r>
            <a:r>
              <a:rPr lang="cs-CZ" dirty="0" smtClean="0"/>
              <a:t> </a:t>
            </a:r>
            <a:r>
              <a:rPr lang="cs-CZ" dirty="0" err="1" smtClean="0"/>
              <a:t>became</a:t>
            </a:r>
            <a:r>
              <a:rPr lang="cs-CZ" dirty="0" smtClean="0"/>
              <a:t> a </a:t>
            </a:r>
            <a:r>
              <a:rPr lang="cs-CZ" dirty="0" err="1" smtClean="0"/>
              <a:t>member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Schengen</a:t>
            </a:r>
            <a:r>
              <a:rPr lang="cs-CZ" dirty="0" smtClean="0"/>
              <a:t> Area.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Prague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major </a:t>
            </a:r>
            <a:r>
              <a:rPr lang="cs-CZ" dirty="0" err="1" smtClean="0"/>
              <a:t>cities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cs-CZ" b="1" dirty="0" err="1" smtClean="0"/>
              <a:t>Prague</a:t>
            </a:r>
            <a:r>
              <a:rPr lang="cs-CZ" b="1" smtClean="0"/>
              <a:t> </a:t>
            </a:r>
            <a:r>
              <a:rPr lang="cs-CZ" smtClean="0"/>
              <a:t>-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largest</a:t>
            </a:r>
            <a:r>
              <a:rPr lang="cs-CZ" dirty="0" smtClean="0"/>
              <a:t> city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capital</a:t>
            </a:r>
            <a:r>
              <a:rPr lang="cs-CZ" dirty="0" smtClean="0"/>
              <a:t> city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CR.</a:t>
            </a:r>
          </a:p>
          <a:p>
            <a:r>
              <a:rPr lang="cs-CZ" b="1" dirty="0" smtClean="0"/>
              <a:t>Brno</a:t>
            </a:r>
            <a:r>
              <a:rPr lang="cs-CZ" dirty="0" smtClean="0"/>
              <a:t> -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second</a:t>
            </a:r>
            <a:r>
              <a:rPr lang="cs-CZ" dirty="0" smtClean="0"/>
              <a:t> </a:t>
            </a:r>
            <a:r>
              <a:rPr lang="cs-CZ" dirty="0" err="1" smtClean="0"/>
              <a:t>largest</a:t>
            </a:r>
            <a:r>
              <a:rPr lang="cs-CZ" dirty="0" smtClean="0"/>
              <a:t> city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unofficial</a:t>
            </a:r>
            <a:r>
              <a:rPr lang="cs-CZ" dirty="0" smtClean="0"/>
              <a:t> </a:t>
            </a:r>
            <a:r>
              <a:rPr lang="cs-CZ" dirty="0" err="1" smtClean="0"/>
              <a:t>capital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Moravia</a:t>
            </a:r>
            <a:r>
              <a:rPr lang="cs-CZ" dirty="0" smtClean="0"/>
              <a:t>, </a:t>
            </a:r>
            <a:r>
              <a:rPr lang="cs-CZ" dirty="0" err="1" smtClean="0"/>
              <a:t>it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called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„</a:t>
            </a:r>
            <a:r>
              <a:rPr lang="cs-CZ" dirty="0" err="1" smtClean="0"/>
              <a:t>Moravian</a:t>
            </a:r>
            <a:r>
              <a:rPr lang="cs-CZ" dirty="0" smtClean="0"/>
              <a:t> Manchester“ </a:t>
            </a:r>
            <a:r>
              <a:rPr lang="cs-CZ" dirty="0" err="1" smtClean="0"/>
              <a:t>because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its</a:t>
            </a:r>
            <a:r>
              <a:rPr lang="cs-CZ" dirty="0" smtClean="0"/>
              <a:t> </a:t>
            </a:r>
            <a:r>
              <a:rPr lang="cs-CZ" dirty="0" err="1" smtClean="0"/>
              <a:t>fast</a:t>
            </a:r>
            <a:r>
              <a:rPr lang="cs-CZ" dirty="0" smtClean="0"/>
              <a:t> </a:t>
            </a:r>
            <a:r>
              <a:rPr lang="cs-CZ" dirty="0" err="1" smtClean="0"/>
              <a:t>industrialization</a:t>
            </a:r>
            <a:r>
              <a:rPr lang="cs-CZ" dirty="0" smtClean="0"/>
              <a:t> in 19th </a:t>
            </a:r>
            <a:r>
              <a:rPr lang="cs-CZ" dirty="0" err="1" smtClean="0"/>
              <a:t>century</a:t>
            </a:r>
            <a:r>
              <a:rPr lang="cs-CZ" dirty="0" smtClean="0"/>
              <a:t>.</a:t>
            </a:r>
          </a:p>
          <a:p>
            <a:r>
              <a:rPr lang="cs-CZ" b="1" dirty="0" smtClean="0"/>
              <a:t>Ostrava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known</a:t>
            </a:r>
            <a:r>
              <a:rPr lang="cs-CZ" dirty="0" smtClean="0"/>
              <a:t> </a:t>
            </a:r>
            <a:r>
              <a:rPr lang="cs-CZ" dirty="0" err="1" smtClean="0"/>
              <a:t>for</a:t>
            </a:r>
            <a:r>
              <a:rPr lang="cs-CZ" dirty="0" smtClean="0"/>
              <a:t> </a:t>
            </a:r>
            <a:r>
              <a:rPr lang="cs-CZ" dirty="0" err="1" smtClean="0"/>
              <a:t>its</a:t>
            </a:r>
            <a:r>
              <a:rPr lang="cs-CZ" dirty="0" smtClean="0"/>
              <a:t> </a:t>
            </a:r>
            <a:r>
              <a:rPr lang="cs-CZ" dirty="0" err="1" smtClean="0"/>
              <a:t>mining</a:t>
            </a:r>
            <a:r>
              <a:rPr lang="cs-CZ" dirty="0" smtClean="0"/>
              <a:t> </a:t>
            </a:r>
            <a:r>
              <a:rPr lang="cs-CZ" dirty="0" err="1" smtClean="0"/>
              <a:t>history</a:t>
            </a:r>
            <a:r>
              <a:rPr lang="cs-CZ" dirty="0" smtClean="0"/>
              <a:t>.</a:t>
            </a:r>
          </a:p>
          <a:p>
            <a:r>
              <a:rPr lang="cs-CZ" b="1" dirty="0" smtClean="0"/>
              <a:t>Plzeň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b="1" dirty="0" smtClean="0"/>
              <a:t>České Budějovice </a:t>
            </a:r>
            <a:r>
              <a:rPr lang="cs-CZ" dirty="0" smtClean="0"/>
              <a:t>are </a:t>
            </a:r>
            <a:r>
              <a:rPr lang="cs-CZ" dirty="0" err="1" smtClean="0"/>
              <a:t>internationally</a:t>
            </a:r>
            <a:r>
              <a:rPr lang="cs-CZ" dirty="0" smtClean="0"/>
              <a:t> </a:t>
            </a:r>
            <a:r>
              <a:rPr lang="cs-CZ" dirty="0" err="1" smtClean="0"/>
              <a:t>famous</a:t>
            </a:r>
            <a:r>
              <a:rPr lang="cs-CZ" dirty="0" smtClean="0"/>
              <a:t> </a:t>
            </a:r>
            <a:r>
              <a:rPr lang="cs-CZ" dirty="0" err="1" smtClean="0"/>
              <a:t>for</a:t>
            </a:r>
            <a:r>
              <a:rPr lang="cs-CZ" dirty="0" smtClean="0"/>
              <a:t> </a:t>
            </a:r>
            <a:r>
              <a:rPr lang="cs-CZ" dirty="0" err="1" smtClean="0"/>
              <a:t>their</a:t>
            </a:r>
            <a:r>
              <a:rPr lang="cs-CZ" dirty="0" smtClean="0"/>
              <a:t> </a:t>
            </a:r>
            <a:r>
              <a:rPr lang="cs-CZ" dirty="0" err="1" smtClean="0"/>
              <a:t>beers</a:t>
            </a:r>
            <a:r>
              <a:rPr lang="cs-CZ" dirty="0" smtClean="0"/>
              <a:t>.</a:t>
            </a:r>
          </a:p>
          <a:p>
            <a:r>
              <a:rPr lang="cs-CZ" b="1" dirty="0" smtClean="0"/>
              <a:t>Karlovy Vary, Mariánské Lázně a Františkovy Lázně </a:t>
            </a:r>
            <a:r>
              <a:rPr lang="cs-CZ" dirty="0" smtClean="0"/>
              <a:t>are </a:t>
            </a:r>
            <a:r>
              <a:rPr lang="cs-CZ" dirty="0" err="1" smtClean="0"/>
              <a:t>famous</a:t>
            </a:r>
            <a:r>
              <a:rPr lang="cs-CZ" dirty="0" smtClean="0"/>
              <a:t> </a:t>
            </a:r>
            <a:r>
              <a:rPr lang="cs-CZ" dirty="0" err="1" smtClean="0"/>
              <a:t>spa</a:t>
            </a:r>
            <a:r>
              <a:rPr lang="cs-CZ" dirty="0" smtClean="0"/>
              <a:t> </a:t>
            </a:r>
            <a:r>
              <a:rPr lang="cs-CZ" dirty="0" err="1" smtClean="0"/>
              <a:t>towns</a:t>
            </a:r>
            <a:r>
              <a:rPr lang="cs-CZ" dirty="0" smtClean="0"/>
              <a:t>.</a:t>
            </a:r>
          </a:p>
          <a:p>
            <a:r>
              <a:rPr lang="cs-CZ" b="1" dirty="0" smtClean="0"/>
              <a:t>Zlín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home</a:t>
            </a:r>
            <a:r>
              <a:rPr lang="cs-CZ" dirty="0" smtClean="0"/>
              <a:t> to </a:t>
            </a:r>
            <a:r>
              <a:rPr lang="cs-CZ" dirty="0" err="1" smtClean="0"/>
              <a:t>the</a:t>
            </a:r>
            <a:r>
              <a:rPr lang="cs-CZ" dirty="0" smtClean="0"/>
              <a:t> Baťa </a:t>
            </a:r>
            <a:r>
              <a:rPr lang="cs-CZ" dirty="0" err="1" smtClean="0"/>
              <a:t>shoe</a:t>
            </a:r>
            <a:r>
              <a:rPr lang="cs-CZ" dirty="0" smtClean="0"/>
              <a:t> </a:t>
            </a:r>
            <a:r>
              <a:rPr lang="cs-CZ" dirty="0" err="1" smtClean="0"/>
              <a:t>company</a:t>
            </a:r>
            <a:r>
              <a:rPr lang="cs-CZ" dirty="0" smtClean="0"/>
              <a:t>.</a:t>
            </a:r>
          </a:p>
          <a:p>
            <a:r>
              <a:rPr lang="cs-CZ" b="1" dirty="0" smtClean="0"/>
              <a:t>Mladá Boleslav </a:t>
            </a:r>
            <a:r>
              <a:rPr lang="cs-CZ" dirty="0" err="1" smtClean="0"/>
              <a:t>produces</a:t>
            </a:r>
            <a:r>
              <a:rPr lang="cs-CZ" dirty="0" smtClean="0"/>
              <a:t> </a:t>
            </a:r>
            <a:r>
              <a:rPr lang="cs-CZ" dirty="0" err="1" smtClean="0"/>
              <a:t>Czech</a:t>
            </a:r>
            <a:r>
              <a:rPr lang="cs-CZ" dirty="0" smtClean="0"/>
              <a:t> car </a:t>
            </a:r>
            <a:r>
              <a:rPr lang="cs-CZ" dirty="0" err="1" smtClean="0"/>
              <a:t>brand</a:t>
            </a:r>
            <a:r>
              <a:rPr lang="cs-CZ" dirty="0" smtClean="0"/>
              <a:t> Škoda.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Famous</a:t>
            </a:r>
            <a:r>
              <a:rPr lang="cs-CZ" dirty="0" smtClean="0"/>
              <a:t> </a:t>
            </a:r>
            <a:r>
              <a:rPr lang="cs-CZ" dirty="0" err="1" smtClean="0"/>
              <a:t>tourist</a:t>
            </a:r>
            <a:r>
              <a:rPr lang="cs-CZ" dirty="0" smtClean="0"/>
              <a:t> </a:t>
            </a:r>
            <a:r>
              <a:rPr lang="cs-CZ" dirty="0" err="1" smtClean="0"/>
              <a:t>attractions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b="1" dirty="0" err="1" smtClean="0"/>
              <a:t>Prague</a:t>
            </a:r>
            <a:r>
              <a:rPr lang="cs-CZ" dirty="0" smtClean="0"/>
              <a:t> - </a:t>
            </a:r>
            <a:r>
              <a:rPr lang="cs-CZ" dirty="0" err="1" smtClean="0"/>
              <a:t>the</a:t>
            </a:r>
            <a:r>
              <a:rPr lang="cs-CZ" dirty="0" smtClean="0"/>
              <a:t>“</a:t>
            </a:r>
            <a:r>
              <a:rPr lang="cs-CZ" dirty="0" err="1" smtClean="0"/>
              <a:t>GoldenCity</a:t>
            </a:r>
            <a:r>
              <a:rPr lang="cs-CZ" dirty="0" smtClean="0"/>
              <a:t>“ </a:t>
            </a:r>
            <a:r>
              <a:rPr lang="cs-CZ" dirty="0" err="1" smtClean="0"/>
              <a:t>and</a:t>
            </a:r>
            <a:r>
              <a:rPr lang="cs-CZ" dirty="0" smtClean="0"/>
              <a:t>“ </a:t>
            </a:r>
            <a:r>
              <a:rPr lang="cs-CZ" dirty="0" err="1" smtClean="0"/>
              <a:t>the</a:t>
            </a:r>
            <a:r>
              <a:rPr lang="cs-CZ" dirty="0" smtClean="0"/>
              <a:t> City 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Hundred</a:t>
            </a:r>
            <a:r>
              <a:rPr lang="cs-CZ" dirty="0" smtClean="0"/>
              <a:t> </a:t>
            </a:r>
            <a:r>
              <a:rPr lang="cs-CZ" dirty="0" err="1" smtClean="0"/>
              <a:t>Spires</a:t>
            </a:r>
            <a:r>
              <a:rPr lang="cs-CZ" dirty="0" smtClean="0"/>
              <a:t>“</a:t>
            </a:r>
            <a:r>
              <a:rPr lang="cs-CZ" dirty="0" err="1" smtClean="0"/>
              <a:t>because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its</a:t>
            </a:r>
            <a:r>
              <a:rPr lang="cs-CZ" dirty="0" smtClean="0"/>
              <a:t> </a:t>
            </a:r>
            <a:r>
              <a:rPr lang="cs-CZ" dirty="0" err="1" smtClean="0"/>
              <a:t>rich</a:t>
            </a:r>
            <a:r>
              <a:rPr lang="cs-CZ" dirty="0" smtClean="0"/>
              <a:t> </a:t>
            </a:r>
            <a:r>
              <a:rPr lang="cs-CZ" dirty="0" err="1" smtClean="0"/>
              <a:t>architecture</a:t>
            </a:r>
            <a:r>
              <a:rPr lang="cs-CZ" dirty="0" smtClean="0"/>
              <a:t> (</a:t>
            </a:r>
            <a:r>
              <a:rPr lang="cs-CZ" dirty="0" err="1" smtClean="0"/>
              <a:t>Prague</a:t>
            </a:r>
            <a:r>
              <a:rPr lang="cs-CZ" dirty="0" smtClean="0"/>
              <a:t> </a:t>
            </a:r>
            <a:r>
              <a:rPr lang="cs-CZ" dirty="0" err="1" smtClean="0"/>
              <a:t>Castle</a:t>
            </a:r>
            <a:r>
              <a:rPr lang="cs-CZ" dirty="0" smtClean="0"/>
              <a:t>, Charles </a:t>
            </a:r>
            <a:r>
              <a:rPr lang="cs-CZ" dirty="0" err="1" smtClean="0"/>
              <a:t>Bridge</a:t>
            </a:r>
            <a:r>
              <a:rPr lang="cs-CZ" dirty="0" smtClean="0"/>
              <a:t>,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Astrological</a:t>
            </a:r>
            <a:r>
              <a:rPr lang="cs-CZ" dirty="0" smtClean="0"/>
              <a:t> </a:t>
            </a:r>
            <a:r>
              <a:rPr lang="cs-CZ" dirty="0" err="1" smtClean="0"/>
              <a:t>Clock</a:t>
            </a:r>
            <a:r>
              <a:rPr lang="cs-CZ" dirty="0" smtClean="0"/>
              <a:t>,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Old</a:t>
            </a:r>
            <a:r>
              <a:rPr lang="cs-CZ" dirty="0" smtClean="0"/>
              <a:t> </a:t>
            </a:r>
            <a:r>
              <a:rPr lang="cs-CZ" dirty="0" err="1" smtClean="0"/>
              <a:t>Town</a:t>
            </a:r>
            <a:r>
              <a:rPr lang="cs-CZ" dirty="0" smtClean="0"/>
              <a:t> Square)</a:t>
            </a:r>
          </a:p>
          <a:p>
            <a:r>
              <a:rPr lang="cs-CZ" b="1" dirty="0" smtClean="0"/>
              <a:t>Český Krumlov-</a:t>
            </a:r>
            <a:r>
              <a:rPr lang="cs-CZ" dirty="0" smtClean="0"/>
              <a:t> a UNESCO </a:t>
            </a:r>
            <a:r>
              <a:rPr lang="cs-CZ" dirty="0" err="1" smtClean="0"/>
              <a:t>protected</a:t>
            </a:r>
            <a:r>
              <a:rPr lang="cs-CZ" dirty="0" smtClean="0"/>
              <a:t> </a:t>
            </a:r>
            <a:r>
              <a:rPr lang="cs-CZ" dirty="0" err="1" smtClean="0"/>
              <a:t>town</a:t>
            </a:r>
            <a:r>
              <a:rPr lang="cs-CZ" dirty="0" smtClean="0"/>
              <a:t>.</a:t>
            </a:r>
          </a:p>
          <a:p>
            <a:r>
              <a:rPr lang="cs-CZ" dirty="0" smtClean="0"/>
              <a:t> </a:t>
            </a:r>
            <a:r>
              <a:rPr lang="cs-CZ" b="1" dirty="0" smtClean="0"/>
              <a:t>Kutná Hora </a:t>
            </a:r>
            <a:r>
              <a:rPr lang="cs-CZ" dirty="0" smtClean="0"/>
              <a:t>-</a:t>
            </a:r>
            <a:r>
              <a:rPr lang="cs-CZ" dirty="0" err="1" smtClean="0"/>
              <a:t>the</a:t>
            </a:r>
            <a:r>
              <a:rPr lang="cs-CZ" dirty="0" smtClean="0"/>
              <a:t> „bone </a:t>
            </a:r>
            <a:r>
              <a:rPr lang="cs-CZ" dirty="0" err="1" smtClean="0"/>
              <a:t>church</a:t>
            </a:r>
            <a:r>
              <a:rPr lang="cs-CZ" dirty="0" smtClean="0"/>
              <a:t>“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magnificant</a:t>
            </a:r>
            <a:r>
              <a:rPr lang="cs-CZ" dirty="0" smtClean="0"/>
              <a:t> </a:t>
            </a:r>
            <a:r>
              <a:rPr lang="cs-CZ" dirty="0" err="1" smtClean="0"/>
              <a:t>Gothic</a:t>
            </a:r>
            <a:r>
              <a:rPr lang="cs-CZ" dirty="0" smtClean="0"/>
              <a:t> St. Barbara´s </a:t>
            </a:r>
            <a:r>
              <a:rPr lang="cs-CZ" dirty="0" err="1" smtClean="0"/>
              <a:t>Church</a:t>
            </a:r>
            <a:r>
              <a:rPr lang="cs-CZ" dirty="0" smtClean="0"/>
              <a:t>.</a:t>
            </a:r>
          </a:p>
          <a:p>
            <a:r>
              <a:rPr lang="cs-CZ" b="1" dirty="0" smtClean="0"/>
              <a:t>Ještěd </a:t>
            </a:r>
            <a:r>
              <a:rPr lang="cs-CZ" b="1" dirty="0" err="1" smtClean="0"/>
              <a:t>Tower</a:t>
            </a:r>
            <a:r>
              <a:rPr lang="cs-CZ" b="1" dirty="0" smtClean="0"/>
              <a:t> </a:t>
            </a:r>
            <a:r>
              <a:rPr lang="cs-CZ" dirty="0" smtClean="0"/>
              <a:t>- </a:t>
            </a:r>
            <a:r>
              <a:rPr lang="cs-CZ" dirty="0" err="1" smtClean="0"/>
              <a:t>outside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city </a:t>
            </a:r>
            <a:r>
              <a:rPr lang="cs-CZ" dirty="0" err="1" smtClean="0"/>
              <a:t>of</a:t>
            </a:r>
            <a:r>
              <a:rPr lang="cs-CZ" dirty="0" smtClean="0"/>
              <a:t> Liberec.</a:t>
            </a:r>
          </a:p>
          <a:p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b="1" dirty="0" smtClean="0"/>
              <a:t>Konopiště</a:t>
            </a:r>
            <a:r>
              <a:rPr lang="cs-CZ" dirty="0" smtClean="0"/>
              <a:t> </a:t>
            </a:r>
            <a:r>
              <a:rPr lang="cs-CZ" dirty="0" err="1" smtClean="0"/>
              <a:t>castle</a:t>
            </a:r>
            <a:r>
              <a:rPr lang="cs-CZ" dirty="0" smtClean="0"/>
              <a:t> - </a:t>
            </a:r>
            <a:r>
              <a:rPr lang="cs-CZ" dirty="0" err="1" smtClean="0"/>
              <a:t>near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town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Benešov.</a:t>
            </a:r>
          </a:p>
          <a:p>
            <a:r>
              <a:rPr lang="cs-CZ" b="1" dirty="0" err="1" smtClean="0"/>
              <a:t>Špilberk</a:t>
            </a:r>
            <a:r>
              <a:rPr lang="cs-CZ" b="1" dirty="0" smtClean="0"/>
              <a:t> </a:t>
            </a:r>
            <a:r>
              <a:rPr lang="cs-CZ" b="1" dirty="0" err="1" smtClean="0"/>
              <a:t>Castle</a:t>
            </a:r>
            <a:r>
              <a:rPr lang="cs-CZ" b="1" dirty="0" smtClean="0"/>
              <a:t> </a:t>
            </a:r>
            <a:r>
              <a:rPr lang="cs-CZ" dirty="0" smtClean="0"/>
              <a:t>- in Brno</a:t>
            </a:r>
          </a:p>
          <a:p>
            <a:r>
              <a:rPr lang="cs-CZ" b="1" dirty="0" smtClean="0"/>
              <a:t>Pardubice</a:t>
            </a:r>
            <a:r>
              <a:rPr lang="cs-CZ" dirty="0" smtClean="0"/>
              <a:t> - </a:t>
            </a:r>
            <a:r>
              <a:rPr lang="cs-CZ" dirty="0" err="1" smtClean="0"/>
              <a:t>Czech</a:t>
            </a:r>
            <a:r>
              <a:rPr lang="cs-CZ" dirty="0" smtClean="0"/>
              <a:t> </a:t>
            </a:r>
            <a:r>
              <a:rPr lang="cs-CZ" dirty="0" err="1" smtClean="0"/>
              <a:t>gingerbread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annual</a:t>
            </a:r>
            <a:r>
              <a:rPr lang="cs-CZ" dirty="0" smtClean="0"/>
              <a:t> Velká pardubická steeplechase </a:t>
            </a:r>
            <a:r>
              <a:rPr lang="cs-CZ" dirty="0" err="1" smtClean="0"/>
              <a:t>horse</a:t>
            </a:r>
            <a:r>
              <a:rPr lang="cs-CZ" dirty="0" smtClean="0"/>
              <a:t> </a:t>
            </a:r>
            <a:r>
              <a:rPr lang="cs-CZ" dirty="0" err="1" smtClean="0"/>
              <a:t>race</a:t>
            </a:r>
            <a:r>
              <a:rPr lang="cs-CZ" dirty="0" smtClean="0"/>
              <a:t>. </a:t>
            </a:r>
          </a:p>
          <a:p>
            <a:endParaRPr lang="cs-CZ" dirty="0" smtClean="0"/>
          </a:p>
          <a:p>
            <a:r>
              <a:rPr lang="cs-CZ" b="1" dirty="0" err="1" smtClean="0"/>
              <a:t>Moravian</a:t>
            </a:r>
            <a:r>
              <a:rPr lang="cs-CZ" b="1" dirty="0" smtClean="0"/>
              <a:t> </a:t>
            </a:r>
            <a:r>
              <a:rPr lang="cs-CZ" b="1" dirty="0" err="1" smtClean="0"/>
              <a:t>Karst</a:t>
            </a:r>
            <a:r>
              <a:rPr lang="cs-CZ" b="1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famous</a:t>
            </a:r>
            <a:r>
              <a:rPr lang="cs-CZ" dirty="0" smtClean="0"/>
              <a:t> </a:t>
            </a:r>
            <a:r>
              <a:rPr lang="cs-CZ" dirty="0" err="1" smtClean="0"/>
              <a:t>for</a:t>
            </a:r>
            <a:r>
              <a:rPr lang="cs-CZ" dirty="0" smtClean="0"/>
              <a:t> </a:t>
            </a:r>
            <a:r>
              <a:rPr lang="cs-CZ" dirty="0" err="1" smtClean="0"/>
              <a:t>its</a:t>
            </a:r>
            <a:r>
              <a:rPr lang="cs-CZ" dirty="0" smtClean="0"/>
              <a:t> </a:t>
            </a:r>
            <a:r>
              <a:rPr lang="cs-CZ" dirty="0" err="1" smtClean="0"/>
              <a:t>cave</a:t>
            </a:r>
            <a:r>
              <a:rPr lang="cs-CZ" dirty="0" smtClean="0"/>
              <a:t> </a:t>
            </a:r>
            <a:r>
              <a:rPr lang="cs-CZ" dirty="0" err="1" smtClean="0"/>
              <a:t>systems</a:t>
            </a:r>
            <a:r>
              <a:rPr lang="cs-CZ" dirty="0" smtClean="0"/>
              <a:t>.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ůvod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04767699-4C5E-42B9-A74E-B4D52839578A}"/>
</file>

<file path=customXml/itemProps2.xml><?xml version="1.0" encoding="utf-8"?>
<ds:datastoreItem xmlns:ds="http://schemas.openxmlformats.org/officeDocument/2006/customXml" ds:itemID="{44C1E920-0D05-400E-811D-BE36A7161E29}"/>
</file>

<file path=customXml/itemProps3.xml><?xml version="1.0" encoding="utf-8"?>
<ds:datastoreItem xmlns:ds="http://schemas.openxmlformats.org/officeDocument/2006/customXml" ds:itemID="{41D8A384-DA44-4046-BBC4-47611FBCAF3F}"/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478</TotalTime>
  <Words>1051</Words>
  <Application>Microsoft Office PowerPoint</Application>
  <PresentationFormat>Předvádění na obrazovce (4:3)</PresentationFormat>
  <Paragraphs>115</Paragraphs>
  <Slides>12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Arkýř</vt:lpstr>
      <vt:lpstr>Prezentace aplikace PowerPoint</vt:lpstr>
      <vt:lpstr>THE CZECH REPUBLIC</vt:lpstr>
      <vt:lpstr>Basic Facts of the CR </vt:lpstr>
      <vt:lpstr>POLITICAL SYSTEM</vt:lpstr>
      <vt:lpstr>Geography</vt:lpstr>
      <vt:lpstr>History</vt:lpstr>
      <vt:lpstr>Prezentace aplikace PowerPoint</vt:lpstr>
      <vt:lpstr>Prague and major cities</vt:lpstr>
      <vt:lpstr>Famous tourist attractions</vt:lpstr>
      <vt:lpstr> famouse Czechs</vt:lpstr>
      <vt:lpstr>questions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Martina</dc:creator>
  <cp:lastModifiedBy>sborovna2</cp:lastModifiedBy>
  <cp:revision>50</cp:revision>
  <dcterms:created xsi:type="dcterms:W3CDTF">2013-04-28T13:48:30Z</dcterms:created>
  <dcterms:modified xsi:type="dcterms:W3CDTF">2013-05-27T11:38:15Z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