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7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62" r:id="rId2"/>
    <p:sldId id="256" r:id="rId3"/>
    <p:sldId id="257" r:id="rId4"/>
    <p:sldId id="258" r:id="rId5"/>
    <p:sldId id="259" r:id="rId6"/>
    <p:sldId id="260" r:id="rId7"/>
    <p:sldId id="261" r:id="rId8"/>
    <p:sldId id="263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164" y="-8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C0D442-38E7-4240-AD1A-AD49D55E09D9}" type="datetimeFigureOut">
              <a:rPr lang="cs-CZ" smtClean="0"/>
              <a:t>27.5.2013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9FF419-E9CF-428A-A553-22636A8753A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87968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CC7755-4984-4C94-8403-7846898ED176}" type="slidenum">
              <a:rPr lang="cs-CZ" smtClean="0"/>
              <a:pPr/>
              <a:t>1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bdélník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Obdélník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Obdélník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Obdélník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bdélník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Zaoblený obdélník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Zaoblený obdélník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Obdélník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2D4CB659-9D04-481F-878B-9AE2B80179B7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6CE2EB5C-D490-4CCE-BE95-F9A1F1149F9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CB659-9D04-481F-878B-9AE2B80179B7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2EB5C-D490-4CCE-BE95-F9A1F1149F9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CB659-9D04-481F-878B-9AE2B80179B7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2EB5C-D490-4CCE-BE95-F9A1F1149F9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CB659-9D04-481F-878B-9AE2B80179B7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2EB5C-D490-4CCE-BE95-F9A1F1149F9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CB659-9D04-481F-878B-9AE2B80179B7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2EB5C-D490-4CCE-BE95-F9A1F1149F9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CB659-9D04-481F-878B-9AE2B80179B7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2EB5C-D490-4CCE-BE95-F9A1F1149F9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datum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D4CB659-9D04-481F-878B-9AE2B80179B7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CE2EB5C-D490-4CCE-BE95-F9A1F1149F9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8" name="Zástupný symbol pro zápatí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2D4CB659-9D04-481F-878B-9AE2B80179B7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6CE2EB5C-D490-4CCE-BE95-F9A1F1149F9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CB659-9D04-481F-878B-9AE2B80179B7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2EB5C-D490-4CCE-BE95-F9A1F1149F9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CB659-9D04-481F-878B-9AE2B80179B7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2EB5C-D490-4CCE-BE95-F9A1F1149F9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CB659-9D04-481F-878B-9AE2B80179B7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2EB5C-D490-4CCE-BE95-F9A1F1149F9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bdélník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Obdélník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Obdélník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Obdélník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Obdélník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Zaoblený obdélník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Zaoblený obdélník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Obdélník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Obdélník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Obdélník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Obdélník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Obdélník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Obdélník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2D4CB659-9D04-481F-878B-9AE2B80179B7}" type="datetimeFigureOut">
              <a:rPr lang="cs-CZ" smtClean="0"/>
              <a:pPr/>
              <a:t>27.5.2013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6CE2EB5C-D490-4CCE-BE95-F9A1F1149F9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ovéPole 1"/>
          <p:cNvSpPr txBox="1">
            <a:spLocks noChangeArrowheads="1"/>
          </p:cNvSpPr>
          <p:nvPr/>
        </p:nvSpPr>
        <p:spPr bwMode="auto">
          <a:xfrm>
            <a:off x="1590869" y="188641"/>
            <a:ext cx="5962262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Projekt </a:t>
            </a:r>
            <a:r>
              <a:rPr lang="cs-CZ" sz="1100" b="1" dirty="0" err="1">
                <a:latin typeface="Times New Roman" pitchFamily="18" charset="0"/>
                <a:cs typeface="Times New Roman" pitchFamily="18" charset="0"/>
              </a:rPr>
              <a:t>Smart</a:t>
            </a:r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 logistik - moderní výuka logistiky, registrační číslo projektu CZ.1.07/1.5.00/34.0110</a:t>
            </a:r>
          </a:p>
        </p:txBody>
      </p:sp>
      <p:sp>
        <p:nvSpPr>
          <p:cNvPr id="2051" name="TextovéPole 2"/>
          <p:cNvSpPr txBox="1">
            <a:spLocks noChangeArrowheads="1"/>
          </p:cNvSpPr>
          <p:nvPr/>
        </p:nvSpPr>
        <p:spPr bwMode="auto">
          <a:xfrm>
            <a:off x="1331640" y="447869"/>
            <a:ext cx="658524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Příjemce: Střední odborná škola logistická a střední odborné učiliště Dalovice, Hlavní 114, 362 63 Dalovice</a:t>
            </a:r>
          </a:p>
        </p:txBody>
      </p:sp>
      <p:pic>
        <p:nvPicPr>
          <p:cNvPr id="2052" name="Obrázek 3" descr="Logolink OPVK - oříznutý.jpg"/>
          <p:cNvPicPr>
            <a:picLocks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35894" y="5292090"/>
            <a:ext cx="6272213" cy="1208723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noFill/>
            <a:miter lim="800000"/>
            <a:headEnd/>
            <a:tailEnd/>
          </a:ln>
        </p:spPr>
      </p:pic>
      <p:sp>
        <p:nvSpPr>
          <p:cNvPr id="2053" name="TextovéPole 4"/>
          <p:cNvSpPr txBox="1">
            <a:spLocks noChangeArrowheads="1"/>
          </p:cNvSpPr>
          <p:nvPr/>
        </p:nvSpPr>
        <p:spPr bwMode="auto">
          <a:xfrm>
            <a:off x="788670" y="4869180"/>
            <a:ext cx="7566660" cy="221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 algn="ctr"/>
            <a:r>
              <a:rPr lang="cs-CZ" sz="9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Tento výukový materiál vznikl v rámci Operačního programu Vzdělání pro konkurenceschopnost.</a:t>
            </a:r>
          </a:p>
        </p:txBody>
      </p:sp>
      <p:sp>
        <p:nvSpPr>
          <p:cNvPr id="2054" name="TextovéPole 5"/>
          <p:cNvSpPr txBox="1">
            <a:spLocks noChangeArrowheads="1"/>
          </p:cNvSpPr>
          <p:nvPr/>
        </p:nvSpPr>
        <p:spPr bwMode="auto">
          <a:xfrm>
            <a:off x="0" y="4354830"/>
            <a:ext cx="9304020" cy="36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 algn="ctr"/>
            <a:r>
              <a:rPr lang="cs-CZ" sz="9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Materiál je určen k bezplatnému používání pro potřeby výuky a vzdělávání na všech typech škol a školských zařízení.</a:t>
            </a:r>
          </a:p>
          <a:p>
            <a:pPr algn="ctr"/>
            <a:r>
              <a:rPr lang="cs-CZ" sz="9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Jakékoliv další používání podléhá autorskému zákonu.</a:t>
            </a:r>
          </a:p>
        </p:txBody>
      </p:sp>
      <p:sp>
        <p:nvSpPr>
          <p:cNvPr id="2055" name="TextovéPole 6"/>
          <p:cNvSpPr txBox="1">
            <a:spLocks noChangeArrowheads="1"/>
          </p:cNvSpPr>
          <p:nvPr/>
        </p:nvSpPr>
        <p:spPr bwMode="auto">
          <a:xfrm>
            <a:off x="359532" y="1160748"/>
            <a:ext cx="171450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Název </a:t>
            </a: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materiálu:</a:t>
            </a:r>
          </a:p>
        </p:txBody>
      </p:sp>
      <p:sp>
        <p:nvSpPr>
          <p:cNvPr id="2056" name="TextovéPole 7"/>
          <p:cNvSpPr txBox="1">
            <a:spLocks noChangeArrowheads="1"/>
          </p:cNvSpPr>
          <p:nvPr/>
        </p:nvSpPr>
        <p:spPr bwMode="auto">
          <a:xfrm>
            <a:off x="359532" y="901519"/>
            <a:ext cx="1943100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Autor </a:t>
            </a: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materiálu:	</a:t>
            </a:r>
          </a:p>
        </p:txBody>
      </p:sp>
      <p:sp>
        <p:nvSpPr>
          <p:cNvPr id="2059" name="TextovéPole 10"/>
          <p:cNvSpPr txBox="1">
            <a:spLocks noChangeArrowheads="1"/>
          </p:cNvSpPr>
          <p:nvPr/>
        </p:nvSpPr>
        <p:spPr bwMode="auto">
          <a:xfrm>
            <a:off x="359532" y="1419977"/>
            <a:ext cx="64807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Ročník:</a:t>
            </a:r>
            <a:endParaRPr lang="cs-CZ" sz="11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2" name="TextovéPole 13"/>
          <p:cNvSpPr txBox="1">
            <a:spLocks noChangeArrowheads="1"/>
          </p:cNvSpPr>
          <p:nvPr/>
        </p:nvSpPr>
        <p:spPr bwMode="auto">
          <a:xfrm>
            <a:off x="359532" y="1679206"/>
            <a:ext cx="1684987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Vzdělávací oblast / téma:</a:t>
            </a:r>
            <a:endParaRPr lang="cs-CZ" sz="11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3" name="TextovéPole 14"/>
          <p:cNvSpPr txBox="1">
            <a:spLocks noChangeArrowheads="1"/>
          </p:cNvSpPr>
          <p:nvPr/>
        </p:nvSpPr>
        <p:spPr bwMode="auto">
          <a:xfrm>
            <a:off x="359532" y="1938435"/>
            <a:ext cx="162018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Datum </a:t>
            </a:r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(období) tvorby:</a:t>
            </a:r>
            <a:endParaRPr lang="cs-CZ" sz="11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5" name="TextovéPole 16"/>
          <p:cNvSpPr txBox="1">
            <a:spLocks noChangeArrowheads="1"/>
          </p:cNvSpPr>
          <p:nvPr/>
        </p:nvSpPr>
        <p:spPr bwMode="auto">
          <a:xfrm>
            <a:off x="359532" y="2197664"/>
            <a:ext cx="842494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Anotace: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6" name="TextovéPole 17"/>
          <p:cNvSpPr txBox="1">
            <a:spLocks noChangeArrowheads="1"/>
          </p:cNvSpPr>
          <p:nvPr/>
        </p:nvSpPr>
        <p:spPr bwMode="auto">
          <a:xfrm>
            <a:off x="2123728" y="1196752"/>
            <a:ext cx="5832648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VY_32_INOVACE_10.08_AJ_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Prague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7" name="TextovéPole 18"/>
          <p:cNvSpPr txBox="1">
            <a:spLocks noChangeArrowheads="1"/>
          </p:cNvSpPr>
          <p:nvPr/>
        </p:nvSpPr>
        <p:spPr bwMode="auto">
          <a:xfrm>
            <a:off x="2174134" y="901519"/>
            <a:ext cx="160020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Mgr. Martina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Fukárková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74" name="TextovéPole 25"/>
          <p:cNvSpPr txBox="1">
            <a:spLocks noChangeArrowheads="1"/>
          </p:cNvSpPr>
          <p:nvPr/>
        </p:nvSpPr>
        <p:spPr bwMode="auto">
          <a:xfrm>
            <a:off x="2195736" y="2204864"/>
            <a:ext cx="5573419" cy="109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100" dirty="0" smtClean="0">
                <a:latin typeface="Times New Roman" pitchFamily="18" charset="0"/>
                <a:cs typeface="Times New Roman" pitchFamily="18" charset="0"/>
              </a:rPr>
              <a:t>Materiál je určen žákům 1.ročníku - mírně pokročilí anglického jazyka a je určen k seznámení se s reáliemi hlavního města České republiky. Žáci formou prezentace se seznamují se základními fakty a  památkami  Prahy .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100" dirty="0" smtClean="0">
                <a:latin typeface="Times New Roman" pitchFamily="18" charset="0"/>
                <a:cs typeface="Times New Roman" pitchFamily="18" charset="0"/>
              </a:rPr>
              <a:t>Žáci formou prezentace a  na základě vlastních zkušeností získávají ucelený přehled o hlavním městě a  následně si své znalosti ověřují v kontrolních otázkách.</a:t>
            </a:r>
          </a:p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ovéPole 17"/>
          <p:cNvSpPr txBox="1">
            <a:spLocks noChangeArrowheads="1"/>
          </p:cNvSpPr>
          <p:nvPr/>
        </p:nvSpPr>
        <p:spPr bwMode="auto">
          <a:xfrm>
            <a:off x="2174134" y="1419977"/>
            <a:ext cx="82296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1.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ovéPole 17"/>
          <p:cNvSpPr txBox="1">
            <a:spLocks noChangeArrowheads="1"/>
          </p:cNvSpPr>
          <p:nvPr/>
        </p:nvSpPr>
        <p:spPr bwMode="auto">
          <a:xfrm>
            <a:off x="2195736" y="1772816"/>
            <a:ext cx="5897455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Anglický jazyk-reálie/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Prague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ovéPole 17"/>
          <p:cNvSpPr txBox="1">
            <a:spLocks noChangeArrowheads="1"/>
          </p:cNvSpPr>
          <p:nvPr/>
        </p:nvSpPr>
        <p:spPr bwMode="auto">
          <a:xfrm>
            <a:off x="2174134" y="1938435"/>
            <a:ext cx="82296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11.4..2013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PRAGUE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FACTS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capital</a:t>
            </a:r>
            <a:r>
              <a:rPr lang="cs-CZ" dirty="0" smtClean="0"/>
              <a:t> city in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Czech</a:t>
            </a:r>
            <a:r>
              <a:rPr lang="cs-CZ" dirty="0" smtClean="0"/>
              <a:t> </a:t>
            </a:r>
            <a:r>
              <a:rPr lang="cs-CZ" dirty="0" err="1" smtClean="0"/>
              <a:t>Republic</a:t>
            </a:r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1.2 </a:t>
            </a:r>
            <a:r>
              <a:rPr lang="cs-CZ" dirty="0" err="1" smtClean="0"/>
              <a:t>million</a:t>
            </a:r>
            <a:r>
              <a:rPr lang="cs-CZ" dirty="0" smtClean="0"/>
              <a:t> </a:t>
            </a:r>
            <a:r>
              <a:rPr lang="cs-CZ" dirty="0" err="1" smtClean="0"/>
              <a:t>people</a:t>
            </a:r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14th </a:t>
            </a:r>
            <a:r>
              <a:rPr lang="cs-CZ" dirty="0" err="1" smtClean="0"/>
              <a:t>largest</a:t>
            </a:r>
            <a:r>
              <a:rPr lang="cs-CZ" dirty="0" smtClean="0"/>
              <a:t> city in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European</a:t>
            </a:r>
            <a:r>
              <a:rPr lang="cs-CZ" dirty="0" smtClean="0"/>
              <a:t> Union</a:t>
            </a:r>
          </a:p>
          <a:p>
            <a:pPr>
              <a:buNone/>
            </a:pPr>
            <a:endParaRPr lang="cs-CZ" dirty="0" smtClean="0"/>
          </a:p>
          <a:p>
            <a:r>
              <a:rPr lang="cs-CZ" dirty="0" err="1" smtClean="0"/>
              <a:t>political</a:t>
            </a:r>
            <a:r>
              <a:rPr lang="cs-CZ" dirty="0" smtClean="0"/>
              <a:t>, business, </a:t>
            </a:r>
            <a:r>
              <a:rPr lang="cs-CZ" dirty="0" err="1" smtClean="0"/>
              <a:t>economic</a:t>
            </a:r>
            <a:r>
              <a:rPr lang="cs-CZ" dirty="0" smtClean="0"/>
              <a:t>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cultural</a:t>
            </a:r>
            <a:r>
              <a:rPr lang="cs-CZ" dirty="0" smtClean="0"/>
              <a:t> centre</a:t>
            </a:r>
          </a:p>
          <a:p>
            <a:pPr>
              <a:buNone/>
            </a:pPr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LANDMARKS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b="1" dirty="0" err="1" smtClean="0"/>
              <a:t>Prague</a:t>
            </a:r>
            <a:r>
              <a:rPr lang="cs-CZ" b="1" dirty="0" smtClean="0"/>
              <a:t> </a:t>
            </a:r>
            <a:r>
              <a:rPr lang="cs-CZ" b="1" dirty="0" err="1" smtClean="0"/>
              <a:t>Castle</a:t>
            </a:r>
            <a:r>
              <a:rPr lang="cs-CZ" b="1" dirty="0" smtClean="0"/>
              <a:t> </a:t>
            </a:r>
            <a:r>
              <a:rPr lang="cs-CZ" dirty="0" smtClean="0"/>
              <a:t>–</a:t>
            </a:r>
            <a:r>
              <a:rPr lang="cs-CZ" dirty="0" err="1" smtClean="0"/>
              <a:t>built</a:t>
            </a:r>
            <a:r>
              <a:rPr lang="cs-CZ" dirty="0" smtClean="0"/>
              <a:t> in </a:t>
            </a:r>
            <a:r>
              <a:rPr lang="cs-CZ" dirty="0" err="1" smtClean="0"/>
              <a:t>the</a:t>
            </a:r>
            <a:r>
              <a:rPr lang="cs-CZ" dirty="0" smtClean="0"/>
              <a:t> 9th </a:t>
            </a:r>
            <a:r>
              <a:rPr lang="cs-CZ" dirty="0" err="1" smtClean="0"/>
              <a:t>century</a:t>
            </a:r>
            <a:r>
              <a:rPr lang="cs-CZ" dirty="0" smtClean="0"/>
              <a:t>, 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seat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Czech</a:t>
            </a:r>
            <a:r>
              <a:rPr lang="cs-CZ" dirty="0" smtClean="0"/>
              <a:t> president</a:t>
            </a:r>
          </a:p>
          <a:p>
            <a:r>
              <a:rPr lang="cs-CZ" b="1" dirty="0" smtClean="0"/>
              <a:t>Vyšehrad</a:t>
            </a:r>
            <a:r>
              <a:rPr lang="cs-CZ" dirty="0" smtClean="0"/>
              <a:t>-</a:t>
            </a:r>
            <a:r>
              <a:rPr lang="cs-CZ" dirty="0" err="1" smtClean="0"/>
              <a:t>location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first</a:t>
            </a:r>
            <a:r>
              <a:rPr lang="cs-CZ" dirty="0" smtClean="0"/>
              <a:t> settlement in </a:t>
            </a:r>
            <a:r>
              <a:rPr lang="cs-CZ" dirty="0" err="1" smtClean="0"/>
              <a:t>the</a:t>
            </a:r>
            <a:r>
              <a:rPr lang="cs-CZ" dirty="0" smtClean="0"/>
              <a:t> city</a:t>
            </a:r>
          </a:p>
          <a:p>
            <a:r>
              <a:rPr lang="cs-CZ" b="1" dirty="0" smtClean="0"/>
              <a:t>Charles </a:t>
            </a:r>
            <a:r>
              <a:rPr lang="cs-CZ" b="1" dirty="0" err="1" smtClean="0"/>
              <a:t>Bridge</a:t>
            </a:r>
            <a:r>
              <a:rPr lang="cs-CZ" dirty="0" smtClean="0"/>
              <a:t>- </a:t>
            </a:r>
            <a:r>
              <a:rPr lang="cs-CZ" dirty="0" err="1" smtClean="0"/>
              <a:t>built</a:t>
            </a:r>
            <a:r>
              <a:rPr lang="cs-CZ" dirty="0" smtClean="0"/>
              <a:t> in 1357</a:t>
            </a:r>
          </a:p>
          <a:p>
            <a:r>
              <a:rPr lang="cs-CZ" b="1" dirty="0" err="1" smtClean="0"/>
              <a:t>The</a:t>
            </a:r>
            <a:r>
              <a:rPr lang="cs-CZ" b="1" dirty="0" smtClean="0"/>
              <a:t> </a:t>
            </a:r>
            <a:r>
              <a:rPr lang="cs-CZ" b="1" dirty="0" err="1" smtClean="0"/>
              <a:t>astronomical</a:t>
            </a:r>
            <a:r>
              <a:rPr lang="cs-CZ" b="1" dirty="0" smtClean="0"/>
              <a:t> </a:t>
            </a:r>
            <a:r>
              <a:rPr lang="cs-CZ" b="1" dirty="0" err="1" smtClean="0"/>
              <a:t>clock</a:t>
            </a:r>
            <a:r>
              <a:rPr lang="cs-CZ" b="1" dirty="0" smtClean="0"/>
              <a:t> </a:t>
            </a:r>
            <a:r>
              <a:rPr lang="cs-CZ" dirty="0" smtClean="0"/>
              <a:t>in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Old</a:t>
            </a:r>
            <a:r>
              <a:rPr lang="cs-CZ" dirty="0" smtClean="0"/>
              <a:t> </a:t>
            </a:r>
            <a:r>
              <a:rPr lang="cs-CZ" dirty="0" err="1" smtClean="0"/>
              <a:t>Town</a:t>
            </a:r>
            <a:r>
              <a:rPr lang="cs-CZ" dirty="0" smtClean="0"/>
              <a:t> Square-</a:t>
            </a:r>
            <a:r>
              <a:rPr lang="cs-CZ" dirty="0" err="1" smtClean="0"/>
              <a:t>shows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time</a:t>
            </a:r>
            <a:r>
              <a:rPr lang="cs-CZ" dirty="0" smtClean="0"/>
              <a:t>,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position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sun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moon</a:t>
            </a:r>
            <a:r>
              <a:rPr lang="cs-CZ" dirty="0" smtClean="0"/>
              <a:t> </a:t>
            </a:r>
            <a:r>
              <a:rPr lang="cs-CZ" dirty="0" err="1" smtClean="0"/>
              <a:t>relative</a:t>
            </a:r>
            <a:r>
              <a:rPr lang="cs-CZ" dirty="0" smtClean="0"/>
              <a:t> to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astrological</a:t>
            </a:r>
            <a:r>
              <a:rPr lang="cs-CZ" dirty="0" smtClean="0"/>
              <a:t> </a:t>
            </a:r>
            <a:r>
              <a:rPr lang="cs-CZ" dirty="0" err="1" smtClean="0"/>
              <a:t>signs</a:t>
            </a:r>
            <a:endParaRPr lang="cs-CZ" dirty="0" smtClean="0"/>
          </a:p>
          <a:p>
            <a:r>
              <a:rPr lang="cs-CZ" b="1" dirty="0" smtClean="0"/>
              <a:t>St. </a:t>
            </a:r>
            <a:r>
              <a:rPr lang="cs-CZ" b="1" dirty="0" err="1" smtClean="0"/>
              <a:t>Wenceslas</a:t>
            </a:r>
            <a:r>
              <a:rPr lang="cs-CZ" b="1" dirty="0" smtClean="0"/>
              <a:t> Square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b="1" dirty="0" err="1" smtClean="0"/>
              <a:t>Old</a:t>
            </a:r>
            <a:r>
              <a:rPr lang="cs-CZ" b="1" dirty="0" smtClean="0"/>
              <a:t> </a:t>
            </a:r>
            <a:r>
              <a:rPr lang="cs-CZ" b="1" dirty="0" err="1" smtClean="0"/>
              <a:t>Town</a:t>
            </a:r>
            <a:r>
              <a:rPr lang="cs-CZ" b="1" dirty="0" smtClean="0"/>
              <a:t> Square</a:t>
            </a:r>
            <a:endParaRPr lang="cs-CZ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MUSEUM  AND GALLERIES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b="1" dirty="0" err="1" smtClean="0"/>
              <a:t>National</a:t>
            </a:r>
            <a:r>
              <a:rPr lang="cs-CZ" b="1" dirty="0" smtClean="0"/>
              <a:t> Museum- </a:t>
            </a:r>
            <a:r>
              <a:rPr lang="cs-CZ" dirty="0" err="1" smtClean="0"/>
              <a:t>natural</a:t>
            </a:r>
            <a:r>
              <a:rPr lang="cs-CZ" dirty="0" smtClean="0"/>
              <a:t>, </a:t>
            </a:r>
            <a:r>
              <a:rPr lang="cs-CZ" dirty="0" err="1" smtClean="0"/>
              <a:t>scientific</a:t>
            </a:r>
            <a:r>
              <a:rPr lang="cs-CZ" dirty="0" smtClean="0"/>
              <a:t>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historical</a:t>
            </a:r>
            <a:r>
              <a:rPr lang="cs-CZ" dirty="0" smtClean="0"/>
              <a:t> </a:t>
            </a:r>
            <a:r>
              <a:rPr lang="cs-CZ" dirty="0" err="1" smtClean="0"/>
              <a:t>collections</a:t>
            </a:r>
            <a:r>
              <a:rPr lang="cs-CZ" dirty="0" smtClean="0"/>
              <a:t>( 14 </a:t>
            </a:r>
            <a:r>
              <a:rPr lang="cs-CZ" dirty="0" err="1" smtClean="0"/>
              <a:t>million</a:t>
            </a:r>
            <a:r>
              <a:rPr lang="cs-CZ" dirty="0" smtClean="0"/>
              <a:t> </a:t>
            </a:r>
            <a:r>
              <a:rPr lang="cs-CZ" dirty="0" err="1" smtClean="0"/>
              <a:t>items</a:t>
            </a:r>
            <a:r>
              <a:rPr lang="cs-CZ" dirty="0" smtClean="0"/>
              <a:t>)</a:t>
            </a:r>
          </a:p>
          <a:p>
            <a:r>
              <a:rPr lang="cs-CZ" b="1" dirty="0" smtClean="0"/>
              <a:t>Rudolfinum</a:t>
            </a:r>
            <a:r>
              <a:rPr lang="cs-CZ" dirty="0" smtClean="0"/>
              <a:t>(1885)- </a:t>
            </a:r>
            <a:r>
              <a:rPr lang="cs-CZ" dirty="0" err="1" smtClean="0"/>
              <a:t>home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Czech</a:t>
            </a:r>
            <a:r>
              <a:rPr lang="cs-CZ" dirty="0" smtClean="0"/>
              <a:t> </a:t>
            </a:r>
            <a:r>
              <a:rPr lang="cs-CZ" dirty="0" err="1" smtClean="0"/>
              <a:t>Philharmonic</a:t>
            </a:r>
            <a:r>
              <a:rPr lang="cs-CZ" dirty="0" smtClean="0"/>
              <a:t> Orchestra</a:t>
            </a:r>
          </a:p>
          <a:p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b="1" dirty="0" err="1" smtClean="0"/>
              <a:t>National</a:t>
            </a:r>
            <a:r>
              <a:rPr lang="cs-CZ" b="1" dirty="0" smtClean="0"/>
              <a:t> </a:t>
            </a:r>
            <a:r>
              <a:rPr lang="cs-CZ" b="1" dirty="0" err="1" smtClean="0"/>
              <a:t>Gallery</a:t>
            </a:r>
            <a:r>
              <a:rPr lang="cs-CZ" b="1" dirty="0" smtClean="0"/>
              <a:t>- </a:t>
            </a:r>
            <a:r>
              <a:rPr lang="cs-CZ" dirty="0" err="1" smtClean="0"/>
              <a:t>art</a:t>
            </a:r>
            <a:r>
              <a:rPr lang="cs-CZ" dirty="0" smtClean="0"/>
              <a:t> </a:t>
            </a:r>
            <a:r>
              <a:rPr lang="cs-CZ" dirty="0" err="1" smtClean="0"/>
              <a:t>gallery</a:t>
            </a:r>
            <a:endParaRPr lang="cs-CZ" dirty="0" smtClean="0"/>
          </a:p>
          <a:p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b="1" dirty="0" err="1" smtClean="0"/>
              <a:t>National</a:t>
            </a:r>
            <a:r>
              <a:rPr lang="cs-CZ" b="1" dirty="0" smtClean="0"/>
              <a:t> </a:t>
            </a:r>
            <a:r>
              <a:rPr lang="cs-CZ" b="1" dirty="0" err="1" smtClean="0"/>
              <a:t>Technical</a:t>
            </a:r>
            <a:r>
              <a:rPr lang="cs-CZ" b="1" dirty="0" smtClean="0"/>
              <a:t> Museum – </a:t>
            </a:r>
            <a:r>
              <a:rPr lang="cs-CZ" dirty="0" smtClean="0"/>
              <a:t>a </a:t>
            </a:r>
            <a:r>
              <a:rPr lang="cs-CZ" dirty="0" err="1" smtClean="0"/>
              <a:t>large</a:t>
            </a:r>
            <a:r>
              <a:rPr lang="cs-CZ" dirty="0" smtClean="0"/>
              <a:t> </a:t>
            </a:r>
            <a:r>
              <a:rPr lang="cs-CZ" dirty="0" err="1" smtClean="0"/>
              <a:t>collection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artifacts</a:t>
            </a:r>
            <a:r>
              <a:rPr lang="cs-CZ" dirty="0" smtClean="0"/>
              <a:t> </a:t>
            </a:r>
            <a:r>
              <a:rPr lang="cs-CZ" dirty="0" err="1" smtClean="0"/>
              <a:t>related</a:t>
            </a:r>
            <a:r>
              <a:rPr lang="cs-CZ" dirty="0" smtClean="0"/>
              <a:t> to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history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technology</a:t>
            </a:r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EVENTS AND FESTIVALS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b="1" dirty="0" err="1" smtClean="0"/>
              <a:t>Prague</a:t>
            </a:r>
            <a:r>
              <a:rPr lang="cs-CZ" b="1" dirty="0" smtClean="0"/>
              <a:t> </a:t>
            </a:r>
            <a:r>
              <a:rPr lang="cs-CZ" b="1" dirty="0" err="1" smtClean="0"/>
              <a:t>Spring</a:t>
            </a:r>
            <a:r>
              <a:rPr lang="cs-CZ" b="1" dirty="0" smtClean="0"/>
              <a:t>- </a:t>
            </a:r>
            <a:r>
              <a:rPr lang="cs-CZ" dirty="0" err="1" smtClean="0"/>
              <a:t>annual</a:t>
            </a:r>
            <a:r>
              <a:rPr lang="cs-CZ" dirty="0" smtClean="0"/>
              <a:t> </a:t>
            </a:r>
            <a:r>
              <a:rPr lang="cs-CZ" dirty="0" err="1" smtClean="0"/>
              <a:t>international</a:t>
            </a:r>
            <a:r>
              <a:rPr lang="cs-CZ" dirty="0" smtClean="0"/>
              <a:t> musical festival</a:t>
            </a:r>
          </a:p>
          <a:p>
            <a:endParaRPr lang="cs-CZ" dirty="0" smtClean="0"/>
          </a:p>
          <a:p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b="1" dirty="0" err="1" smtClean="0"/>
              <a:t>Prague</a:t>
            </a:r>
            <a:r>
              <a:rPr lang="cs-CZ" b="1" dirty="0" smtClean="0"/>
              <a:t> </a:t>
            </a:r>
            <a:r>
              <a:rPr lang="cs-CZ" b="1" dirty="0" err="1" smtClean="0"/>
              <a:t>Marathon</a:t>
            </a:r>
            <a:r>
              <a:rPr lang="cs-CZ" b="1" dirty="0" smtClean="0"/>
              <a:t> –</a:t>
            </a:r>
            <a:r>
              <a:rPr lang="cs-CZ" dirty="0" err="1" smtClean="0"/>
              <a:t>takes</a:t>
            </a:r>
            <a:r>
              <a:rPr lang="cs-CZ" dirty="0" smtClean="0"/>
              <a:t> </a:t>
            </a:r>
            <a:r>
              <a:rPr lang="cs-CZ" dirty="0" err="1" smtClean="0"/>
              <a:t>place</a:t>
            </a:r>
            <a:r>
              <a:rPr lang="cs-CZ" dirty="0" smtClean="0"/>
              <a:t> in May, </a:t>
            </a:r>
            <a:r>
              <a:rPr lang="cs-CZ" dirty="0" err="1" smtClean="0"/>
              <a:t>runners</a:t>
            </a:r>
            <a:r>
              <a:rPr lang="cs-CZ" dirty="0" smtClean="0"/>
              <a:t> </a:t>
            </a:r>
            <a:r>
              <a:rPr lang="cs-CZ" dirty="0" err="1" smtClean="0"/>
              <a:t>from</a:t>
            </a:r>
            <a:r>
              <a:rPr lang="cs-CZ" dirty="0" smtClean="0"/>
              <a:t> 55 </a:t>
            </a:r>
            <a:r>
              <a:rPr lang="cs-CZ" dirty="0" err="1" smtClean="0"/>
              <a:t>different</a:t>
            </a:r>
            <a:r>
              <a:rPr lang="cs-CZ" dirty="0" smtClean="0"/>
              <a:t> </a:t>
            </a:r>
            <a:r>
              <a:rPr lang="cs-CZ" dirty="0" err="1" smtClean="0"/>
              <a:t>countries</a:t>
            </a:r>
            <a:endParaRPr lang="cs-CZ" dirty="0" smtClean="0"/>
          </a:p>
          <a:p>
            <a:endParaRPr lang="cs-CZ" dirty="0" smtClean="0"/>
          </a:p>
          <a:p>
            <a:r>
              <a:rPr lang="cs-CZ" b="1" dirty="0" err="1" smtClean="0"/>
              <a:t>Christmas</a:t>
            </a:r>
            <a:r>
              <a:rPr lang="cs-CZ" b="1" dirty="0" smtClean="0"/>
              <a:t> </a:t>
            </a:r>
            <a:r>
              <a:rPr lang="cs-CZ" b="1" dirty="0" err="1" smtClean="0"/>
              <a:t>markets</a:t>
            </a:r>
            <a:r>
              <a:rPr lang="cs-CZ" b="1" dirty="0" smtClean="0"/>
              <a:t>- </a:t>
            </a:r>
            <a:r>
              <a:rPr lang="cs-CZ" dirty="0" smtClean="0"/>
              <a:t>in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St.Wenceslas</a:t>
            </a:r>
            <a:r>
              <a:rPr lang="cs-CZ" dirty="0" smtClean="0"/>
              <a:t> Square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Old</a:t>
            </a:r>
            <a:r>
              <a:rPr lang="cs-CZ" dirty="0" smtClean="0"/>
              <a:t> </a:t>
            </a:r>
            <a:r>
              <a:rPr lang="cs-CZ" dirty="0" err="1" smtClean="0"/>
              <a:t>Town</a:t>
            </a:r>
            <a:r>
              <a:rPr lang="cs-CZ" dirty="0" smtClean="0"/>
              <a:t> Square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QUESTIONS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Which</a:t>
            </a:r>
            <a:r>
              <a:rPr lang="cs-CZ" dirty="0" smtClean="0"/>
              <a:t> </a:t>
            </a:r>
            <a:r>
              <a:rPr lang="cs-CZ" dirty="0" err="1" smtClean="0"/>
              <a:t>landmarks</a:t>
            </a:r>
            <a:r>
              <a:rPr lang="cs-CZ" dirty="0" smtClean="0"/>
              <a:t> do </a:t>
            </a:r>
            <a:r>
              <a:rPr lang="cs-CZ" dirty="0" err="1" smtClean="0"/>
              <a:t>you</a:t>
            </a:r>
            <a:r>
              <a:rPr lang="cs-CZ" dirty="0" smtClean="0"/>
              <a:t> </a:t>
            </a:r>
            <a:r>
              <a:rPr lang="cs-CZ" dirty="0" err="1" smtClean="0"/>
              <a:t>recommend</a:t>
            </a:r>
            <a:r>
              <a:rPr lang="cs-CZ" dirty="0" smtClean="0"/>
              <a:t> to a </a:t>
            </a:r>
            <a:r>
              <a:rPr lang="cs-CZ" dirty="0" err="1" smtClean="0"/>
              <a:t>tourist</a:t>
            </a:r>
            <a:r>
              <a:rPr lang="cs-CZ" dirty="0" smtClean="0"/>
              <a:t>?</a:t>
            </a:r>
          </a:p>
          <a:p>
            <a:endParaRPr lang="cs-CZ" dirty="0" smtClean="0"/>
          </a:p>
          <a:p>
            <a:r>
              <a:rPr lang="cs-CZ" dirty="0" err="1" smtClean="0"/>
              <a:t>Which</a:t>
            </a:r>
            <a:r>
              <a:rPr lang="cs-CZ" dirty="0" smtClean="0"/>
              <a:t> </a:t>
            </a:r>
            <a:r>
              <a:rPr lang="cs-CZ" dirty="0" err="1" smtClean="0"/>
              <a:t>places</a:t>
            </a:r>
            <a:r>
              <a:rPr lang="cs-CZ" dirty="0" smtClean="0"/>
              <a:t> in </a:t>
            </a:r>
            <a:r>
              <a:rPr lang="cs-CZ" dirty="0" err="1" smtClean="0"/>
              <a:t>Prague</a:t>
            </a:r>
            <a:r>
              <a:rPr lang="cs-CZ" dirty="0" smtClean="0"/>
              <a:t> </a:t>
            </a:r>
            <a:r>
              <a:rPr lang="cs-CZ" dirty="0" err="1" smtClean="0"/>
              <a:t>have</a:t>
            </a:r>
            <a:r>
              <a:rPr lang="cs-CZ" dirty="0" smtClean="0"/>
              <a:t> </a:t>
            </a:r>
            <a:r>
              <a:rPr lang="cs-CZ" dirty="0" err="1" smtClean="0"/>
              <a:t>you</a:t>
            </a:r>
            <a:r>
              <a:rPr lang="cs-CZ" dirty="0" smtClean="0"/>
              <a:t> </a:t>
            </a:r>
            <a:r>
              <a:rPr lang="cs-CZ" dirty="0" err="1" smtClean="0"/>
              <a:t>ever</a:t>
            </a:r>
            <a:r>
              <a:rPr lang="cs-CZ" dirty="0" smtClean="0"/>
              <a:t> </a:t>
            </a:r>
            <a:r>
              <a:rPr lang="cs-CZ" dirty="0" err="1" smtClean="0"/>
              <a:t>visited</a:t>
            </a:r>
            <a:r>
              <a:rPr lang="cs-CZ" dirty="0" smtClean="0"/>
              <a:t>?</a:t>
            </a:r>
          </a:p>
          <a:p>
            <a:endParaRPr lang="cs-CZ" dirty="0" smtClean="0"/>
          </a:p>
          <a:p>
            <a:r>
              <a:rPr lang="cs-CZ" dirty="0" err="1" smtClean="0"/>
              <a:t>Which</a:t>
            </a:r>
            <a:r>
              <a:rPr lang="cs-CZ" dirty="0" smtClean="0"/>
              <a:t> </a:t>
            </a:r>
            <a:r>
              <a:rPr lang="cs-CZ" dirty="0" err="1" smtClean="0"/>
              <a:t>typical</a:t>
            </a:r>
            <a:r>
              <a:rPr lang="cs-CZ" dirty="0" smtClean="0"/>
              <a:t> </a:t>
            </a:r>
            <a:r>
              <a:rPr lang="cs-CZ" dirty="0" err="1" smtClean="0"/>
              <a:t>events</a:t>
            </a:r>
            <a:r>
              <a:rPr lang="cs-CZ" dirty="0" smtClean="0"/>
              <a:t>  </a:t>
            </a:r>
            <a:r>
              <a:rPr lang="cs-CZ" dirty="0" err="1" smtClean="0"/>
              <a:t>take</a:t>
            </a:r>
            <a:r>
              <a:rPr lang="cs-CZ" dirty="0" smtClean="0"/>
              <a:t> </a:t>
            </a:r>
            <a:r>
              <a:rPr lang="cs-CZ" dirty="0" err="1" smtClean="0"/>
              <a:t>place</a:t>
            </a:r>
            <a:r>
              <a:rPr lang="cs-CZ" dirty="0" smtClean="0"/>
              <a:t> in </a:t>
            </a:r>
            <a:r>
              <a:rPr lang="cs-CZ" dirty="0" err="1" smtClean="0"/>
              <a:t>Prague</a:t>
            </a:r>
            <a:r>
              <a:rPr lang="cs-CZ" dirty="0" smtClean="0"/>
              <a:t>?</a:t>
            </a:r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ovéPole 2"/>
          <p:cNvSpPr txBox="1">
            <a:spLocks noChangeArrowheads="1"/>
          </p:cNvSpPr>
          <p:nvPr/>
        </p:nvSpPr>
        <p:spPr bwMode="auto">
          <a:xfrm>
            <a:off x="3016627" y="5567638"/>
            <a:ext cx="3566160" cy="7755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 algn="ctr"/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Martina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Fukárková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SOŠ logistická a SOU Dalovice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cs-CZ" sz="11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fukarkova</a:t>
            </a: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@</a:t>
            </a:r>
            <a:r>
              <a:rPr lang="cs-CZ" sz="11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logistickaskola.cz</a:t>
            </a:r>
            <a:endParaRPr lang="cs-CZ" sz="1100" i="1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duben 2013</a:t>
            </a:r>
            <a:endParaRPr lang="cs-CZ" sz="11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6" name="TextovéPole 3"/>
          <p:cNvSpPr txBox="1">
            <a:spLocks noChangeArrowheads="1"/>
          </p:cNvSpPr>
          <p:nvPr/>
        </p:nvSpPr>
        <p:spPr bwMode="auto">
          <a:xfrm>
            <a:off x="359532" y="4595530"/>
            <a:ext cx="8424936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Objekty, použité k vytvoření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materiálu jsou vlastní originální tvorbou autora. pocházejí 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z veřejných knihoven obrázků (public </a:t>
            </a:r>
            <a:r>
              <a:rPr lang="cs-CZ" sz="11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domain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 nebo z databáze SW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Smart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Notebook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077" name="TextovéPole 4"/>
          <p:cNvSpPr txBox="1">
            <a:spLocks noChangeArrowheads="1"/>
          </p:cNvSpPr>
          <p:nvPr/>
        </p:nvSpPr>
        <p:spPr bwMode="auto">
          <a:xfrm>
            <a:off x="205740" y="182880"/>
            <a:ext cx="4434840" cy="29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pl-PL" sz="1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Seznam použité literatury a pramenů:</a:t>
            </a:r>
            <a:endParaRPr lang="cs-CZ" sz="14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8" name="TextovéPole 5"/>
          <p:cNvSpPr txBox="1">
            <a:spLocks noChangeArrowheads="1"/>
          </p:cNvSpPr>
          <p:nvPr/>
        </p:nvSpPr>
        <p:spPr bwMode="auto">
          <a:xfrm>
            <a:off x="294725" y="512676"/>
            <a:ext cx="8489743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SMITH, G</a:t>
            </a: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Anglická  maturitní témata., 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3. vyd. </a:t>
            </a:r>
            <a:r>
              <a:rPr lang="cs-CZ" sz="11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Infoa,Olomouc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2007. ISBN 80-7240-082-7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istický">
  <a:themeElements>
    <a:clrScheme name="Urbanistický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istický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istický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19EB63BE-7B95-414C-94D4-2CC69633E7BD}"/>
</file>

<file path=customXml/itemProps2.xml><?xml version="1.0" encoding="utf-8"?>
<ds:datastoreItem xmlns:ds="http://schemas.openxmlformats.org/officeDocument/2006/customXml" ds:itemID="{1DF97C70-646F-4916-84CE-A31724F2A246}"/>
</file>

<file path=customXml/itemProps3.xml><?xml version="1.0" encoding="utf-8"?>
<ds:datastoreItem xmlns:ds="http://schemas.openxmlformats.org/officeDocument/2006/customXml" ds:itemID="{E12A73BA-E130-44F7-A351-8944923A75D7}"/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104</TotalTime>
  <Words>424</Words>
  <Application>Microsoft Office PowerPoint</Application>
  <PresentationFormat>Předvádění na obrazovce (4:3)</PresentationFormat>
  <Paragraphs>58</Paragraphs>
  <Slides>8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Urbanistický</vt:lpstr>
      <vt:lpstr>Prezentace aplikace PowerPoint</vt:lpstr>
      <vt:lpstr>PRAGUE</vt:lpstr>
      <vt:lpstr>FACTS</vt:lpstr>
      <vt:lpstr>LANDMARKS</vt:lpstr>
      <vt:lpstr>MUSEUM  AND GALLERIES</vt:lpstr>
      <vt:lpstr>EVENTS AND FESTIVALS</vt:lpstr>
      <vt:lpstr>QUESTIONS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Martina</dc:creator>
  <cp:lastModifiedBy>sborovna2</cp:lastModifiedBy>
  <cp:revision>11</cp:revision>
  <dcterms:created xsi:type="dcterms:W3CDTF">2013-05-01T16:53:07Z</dcterms:created>
  <dcterms:modified xsi:type="dcterms:W3CDTF">2013-05-27T11:40:35Z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