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65" r:id="rId2"/>
    <p:sldId id="256" r:id="rId3"/>
    <p:sldId id="257" r:id="rId4"/>
    <p:sldId id="258" r:id="rId5"/>
    <p:sldId id="259" r:id="rId6"/>
    <p:sldId id="260" r:id="rId7"/>
    <p:sldId id="263" r:id="rId8"/>
    <p:sldId id="261" r:id="rId9"/>
    <p:sldId id="262" r:id="rId10"/>
    <p:sldId id="264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E96790-FA0E-4833-A147-9F88424EA200}" type="datetimeFigureOut">
              <a:rPr lang="cs-CZ" smtClean="0"/>
              <a:pPr/>
              <a:t>28.6.2013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A1A79-2461-4E36-85CA-11F46F64FE5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C7755-4984-4C94-8403-7846898ED176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306919A-7582-40A4-8B07-E0384BD0E49F}" type="datetimeFigureOut">
              <a:rPr lang="cs-CZ" smtClean="0"/>
              <a:pPr/>
              <a:t>28.6.2013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15EC52D-487F-4446-9F78-F4C1029502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919A-7582-40A4-8B07-E0384BD0E49F}" type="datetimeFigureOut">
              <a:rPr lang="cs-CZ" smtClean="0"/>
              <a:pPr/>
              <a:t>28.6.2013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C52D-487F-4446-9F78-F4C1029502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919A-7582-40A4-8B07-E0384BD0E49F}" type="datetimeFigureOut">
              <a:rPr lang="cs-CZ" smtClean="0"/>
              <a:pPr/>
              <a:t>28.6.2013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C52D-487F-4446-9F78-F4C1029502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919A-7582-40A4-8B07-E0384BD0E49F}" type="datetimeFigureOut">
              <a:rPr lang="cs-CZ" smtClean="0"/>
              <a:pPr/>
              <a:t>28.6.2013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C52D-487F-4446-9F78-F4C1029502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919A-7582-40A4-8B07-E0384BD0E49F}" type="datetimeFigureOut">
              <a:rPr lang="cs-CZ" smtClean="0"/>
              <a:pPr/>
              <a:t>28.6.2013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C52D-487F-4446-9F78-F4C1029502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919A-7582-40A4-8B07-E0384BD0E49F}" type="datetimeFigureOut">
              <a:rPr lang="cs-CZ" smtClean="0"/>
              <a:pPr/>
              <a:t>28.6.2013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C52D-487F-4446-9F78-F4C1029502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306919A-7582-40A4-8B07-E0384BD0E49F}" type="datetimeFigureOut">
              <a:rPr lang="cs-CZ" smtClean="0"/>
              <a:pPr/>
              <a:t>28.6.2013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15EC52D-487F-4446-9F78-F4C10295028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306919A-7582-40A4-8B07-E0384BD0E49F}" type="datetimeFigureOut">
              <a:rPr lang="cs-CZ" smtClean="0"/>
              <a:pPr/>
              <a:t>28.6.2013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15EC52D-487F-4446-9F78-F4C1029502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919A-7582-40A4-8B07-E0384BD0E49F}" type="datetimeFigureOut">
              <a:rPr lang="cs-CZ" smtClean="0"/>
              <a:pPr/>
              <a:t>28.6.2013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C52D-487F-4446-9F78-F4C1029502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919A-7582-40A4-8B07-E0384BD0E49F}" type="datetimeFigureOut">
              <a:rPr lang="cs-CZ" smtClean="0"/>
              <a:pPr/>
              <a:t>28.6.2013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C52D-487F-4446-9F78-F4C1029502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919A-7582-40A4-8B07-E0384BD0E49F}" type="datetimeFigureOut">
              <a:rPr lang="cs-CZ" smtClean="0"/>
              <a:pPr/>
              <a:t>28.6.2013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EC52D-487F-4446-9F78-F4C10295028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306919A-7582-40A4-8B07-E0384BD0E49F}" type="datetimeFigureOut">
              <a:rPr lang="cs-CZ" smtClean="0"/>
              <a:pPr/>
              <a:t>28.6.2013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15EC52D-487F-4446-9F78-F4C10295028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23728" y="1196752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VY_32_INOVACE_10.13_AJ_Britské svátky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04864"/>
            <a:ext cx="5573419" cy="109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je  určen pro studenty prvního ročníku mírně pokročilí a slouží k připomenutí významných státních svátků v naší republice v rámci výuky anglického jazyka. .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Žáci formou prezentace získávají ucelený přehled o státních svátcích, o jejich původu, oslavy křesťanských svátků, jejich zvyky  a následně si ověří své znalosti v závěrečném opakování formou otázek a odpovědí.</a:t>
            </a: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95736" y="177281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jazyk-gramatika/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Britské svátky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12.6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..2013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QUESTIONS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typically</a:t>
            </a:r>
            <a:r>
              <a:rPr lang="cs-CZ" dirty="0" smtClean="0"/>
              <a:t> </a:t>
            </a:r>
            <a:r>
              <a:rPr lang="cs-CZ" dirty="0" err="1" smtClean="0"/>
              <a:t>English</a:t>
            </a:r>
            <a:r>
              <a:rPr lang="cs-CZ" dirty="0" smtClean="0"/>
              <a:t> </a:t>
            </a:r>
            <a:r>
              <a:rPr lang="cs-CZ" dirty="0" err="1" smtClean="0"/>
              <a:t>holidays</a:t>
            </a:r>
            <a:r>
              <a:rPr lang="cs-CZ" dirty="0" smtClean="0"/>
              <a:t> do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know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dirty="0" err="1" smtClean="0"/>
              <a:t>What</a:t>
            </a:r>
            <a:r>
              <a:rPr lang="cs-CZ" dirty="0" smtClean="0"/>
              <a:t> are </a:t>
            </a:r>
            <a:r>
              <a:rPr lang="cs-CZ" dirty="0" err="1" smtClean="0"/>
              <a:t>the</a:t>
            </a:r>
            <a:r>
              <a:rPr lang="cs-CZ" dirty="0" smtClean="0"/>
              <a:t> bank </a:t>
            </a:r>
            <a:r>
              <a:rPr lang="cs-CZ" dirty="0" err="1" smtClean="0"/>
              <a:t>holidays</a:t>
            </a:r>
            <a:r>
              <a:rPr lang="cs-CZ" dirty="0" smtClean="0"/>
              <a:t> in </a:t>
            </a:r>
            <a:r>
              <a:rPr lang="cs-CZ" dirty="0" err="1" smtClean="0"/>
              <a:t>Britain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Easter</a:t>
            </a:r>
            <a:r>
              <a:rPr lang="cs-CZ" dirty="0" smtClean="0"/>
              <a:t> </a:t>
            </a:r>
            <a:r>
              <a:rPr lang="cs-CZ" dirty="0" err="1" smtClean="0"/>
              <a:t>like</a:t>
            </a:r>
            <a:r>
              <a:rPr lang="cs-CZ" dirty="0" smtClean="0"/>
              <a:t> in Great </a:t>
            </a:r>
            <a:r>
              <a:rPr lang="cs-CZ" dirty="0" err="1" smtClean="0"/>
              <a:t>Britain</a:t>
            </a:r>
            <a:r>
              <a:rPr lang="cs-CZ" dirty="0" smtClean="0"/>
              <a:t>?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Easter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where</a:t>
            </a:r>
            <a:r>
              <a:rPr lang="cs-CZ" dirty="0" smtClean="0"/>
              <a:t> </a:t>
            </a:r>
            <a:r>
              <a:rPr lang="cs-CZ" dirty="0" err="1" smtClean="0"/>
              <a:t>does</a:t>
            </a:r>
            <a:r>
              <a:rPr lang="cs-CZ" dirty="0" smtClean="0"/>
              <a:t> </a:t>
            </a:r>
            <a:r>
              <a:rPr lang="cs-CZ" dirty="0" err="1" smtClean="0"/>
              <a:t>its</a:t>
            </a:r>
            <a:r>
              <a:rPr lang="cs-CZ" dirty="0" smtClean="0"/>
              <a:t> </a:t>
            </a:r>
            <a:r>
              <a:rPr lang="cs-CZ" dirty="0" err="1" smtClean="0"/>
              <a:t>name</a:t>
            </a:r>
            <a:r>
              <a:rPr lang="cs-CZ" dirty="0" smtClean="0"/>
              <a:t> </a:t>
            </a:r>
            <a:r>
              <a:rPr lang="cs-CZ" dirty="0" err="1" smtClean="0"/>
              <a:t>come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?</a:t>
            </a:r>
          </a:p>
          <a:p>
            <a:r>
              <a:rPr lang="cs-CZ" dirty="0" err="1" smtClean="0"/>
              <a:t>How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Easter</a:t>
            </a:r>
            <a:r>
              <a:rPr lang="cs-CZ" dirty="0" smtClean="0"/>
              <a:t> </a:t>
            </a:r>
            <a:r>
              <a:rPr lang="cs-CZ" dirty="0" err="1" smtClean="0"/>
              <a:t>celebrated</a:t>
            </a:r>
            <a:r>
              <a:rPr lang="cs-CZ" dirty="0" smtClean="0"/>
              <a:t> in </a:t>
            </a:r>
            <a:r>
              <a:rPr lang="cs-CZ" dirty="0" err="1" smtClean="0"/>
              <a:t>Britain</a:t>
            </a:r>
            <a:r>
              <a:rPr lang="cs-CZ" dirty="0" smtClean="0"/>
              <a:t>?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červen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323528" y="5486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51520" y="980728"/>
            <a:ext cx="7661651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SMITH, G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Anglická  maturitní témata.,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vyd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Infoa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,Olomouc 2007. ISBN 80-7240-082-7</a:t>
            </a: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BRITISH HOLIDAYS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BRITSKÉ SVÁTKY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BANK HOLIDAY</a:t>
            </a:r>
            <a:endParaRPr lang="cs-CZ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public </a:t>
            </a:r>
            <a:r>
              <a:rPr lang="cs-CZ" dirty="0" err="1" smtClean="0"/>
              <a:t>holiday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cs-CZ" dirty="0" err="1" smtClean="0"/>
              <a:t>originally</a:t>
            </a:r>
            <a:r>
              <a:rPr lang="cs-CZ" dirty="0" smtClean="0"/>
              <a:t> </a:t>
            </a:r>
            <a:r>
              <a:rPr lang="cs-CZ" dirty="0" err="1" smtClean="0"/>
              <a:t>called</a:t>
            </a:r>
            <a:r>
              <a:rPr lang="cs-CZ" dirty="0" smtClean="0"/>
              <a:t>  </a:t>
            </a:r>
            <a:r>
              <a:rPr lang="cs-CZ" dirty="0" err="1" smtClean="0"/>
              <a:t>so</a:t>
            </a:r>
            <a:r>
              <a:rPr lang="cs-CZ" dirty="0" smtClean="0"/>
              <a:t> as </a:t>
            </a:r>
            <a:r>
              <a:rPr lang="cs-CZ" dirty="0" err="1" smtClean="0"/>
              <a:t>banks</a:t>
            </a:r>
            <a:r>
              <a:rPr lang="cs-CZ" dirty="0" smtClean="0"/>
              <a:t> </a:t>
            </a:r>
            <a:r>
              <a:rPr lang="cs-CZ" dirty="0" err="1" smtClean="0"/>
              <a:t>were</a:t>
            </a:r>
            <a:r>
              <a:rPr lang="cs-CZ" dirty="0" smtClean="0"/>
              <a:t> </a:t>
            </a:r>
            <a:r>
              <a:rPr lang="cs-CZ" dirty="0" err="1" smtClean="0"/>
              <a:t>closed</a:t>
            </a:r>
            <a:r>
              <a:rPr lang="cs-CZ" dirty="0" smtClean="0"/>
              <a:t> on these </a:t>
            </a:r>
            <a:r>
              <a:rPr lang="cs-CZ" dirty="0" err="1" smtClean="0"/>
              <a:t>special</a:t>
            </a:r>
            <a:r>
              <a:rPr lang="cs-CZ" dirty="0" smtClean="0"/>
              <a:t> </a:t>
            </a:r>
            <a:r>
              <a:rPr lang="cs-CZ" dirty="0" err="1" smtClean="0"/>
              <a:t>days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TROOPING THE COLOUR</a:t>
            </a:r>
            <a:endParaRPr lang="cs-CZ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celebrated</a:t>
            </a:r>
            <a:r>
              <a:rPr lang="cs-CZ" dirty="0" smtClean="0"/>
              <a:t> on </a:t>
            </a:r>
            <a:r>
              <a:rPr lang="cs-CZ" b="1" dirty="0" smtClean="0"/>
              <a:t>6th June.</a:t>
            </a:r>
          </a:p>
          <a:p>
            <a:endParaRPr lang="cs-CZ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Queen</a:t>
            </a:r>
            <a:r>
              <a:rPr lang="cs-CZ" dirty="0" smtClean="0"/>
              <a:t>´s </a:t>
            </a:r>
            <a:r>
              <a:rPr lang="cs-CZ" dirty="0" err="1" smtClean="0"/>
              <a:t>official</a:t>
            </a:r>
            <a:r>
              <a:rPr lang="cs-CZ" dirty="0" smtClean="0"/>
              <a:t> </a:t>
            </a:r>
            <a:r>
              <a:rPr lang="cs-CZ" dirty="0" err="1" smtClean="0"/>
              <a:t>birthday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err="1" smtClean="0"/>
              <a:t>It</a:t>
            </a:r>
            <a:r>
              <a:rPr lang="cs-CZ" dirty="0" smtClean="0"/>
              <a:t>  </a:t>
            </a:r>
            <a:r>
              <a:rPr lang="cs-CZ" dirty="0" err="1" smtClean="0"/>
              <a:t>takes</a:t>
            </a:r>
            <a:r>
              <a:rPr lang="cs-CZ" dirty="0" smtClean="0"/>
              <a:t> </a:t>
            </a:r>
            <a:r>
              <a:rPr lang="cs-CZ" dirty="0" err="1" smtClean="0"/>
              <a:t>place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Whitehall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Horse</a:t>
            </a:r>
            <a:r>
              <a:rPr lang="cs-CZ" dirty="0" smtClean="0"/>
              <a:t> </a:t>
            </a:r>
            <a:r>
              <a:rPr lang="cs-CZ" dirty="0" err="1" smtClean="0"/>
              <a:t>Guards</a:t>
            </a:r>
            <a:r>
              <a:rPr lang="cs-CZ" dirty="0" smtClean="0"/>
              <a:t>´</a:t>
            </a:r>
            <a:r>
              <a:rPr lang="cs-CZ" dirty="0" err="1" smtClean="0"/>
              <a:t>Parade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Queen</a:t>
            </a:r>
            <a:r>
              <a:rPr lang="cs-CZ" dirty="0" smtClean="0"/>
              <a:t> </a:t>
            </a:r>
            <a:r>
              <a:rPr lang="cs-CZ" dirty="0" err="1" smtClean="0"/>
              <a:t>awards</a:t>
            </a:r>
            <a:r>
              <a:rPr lang="cs-CZ" dirty="0" smtClean="0"/>
              <a:t> </a:t>
            </a:r>
            <a:r>
              <a:rPr lang="cs-CZ" dirty="0" err="1" smtClean="0"/>
              <a:t>honours</a:t>
            </a:r>
            <a:r>
              <a:rPr lang="cs-CZ" dirty="0" smtClean="0"/>
              <a:t> to </a:t>
            </a:r>
            <a:r>
              <a:rPr lang="cs-CZ" dirty="0" err="1" smtClean="0"/>
              <a:t>important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</a:t>
            </a:r>
          </a:p>
          <a:p>
            <a:pPr>
              <a:buNone/>
            </a:pPr>
            <a:r>
              <a:rPr lang="cs-CZ" dirty="0" smtClean="0"/>
              <a:t>   on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day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THE LORD MAYOR´S SHOW</a:t>
            </a:r>
            <a:endParaRPr lang="cs-CZ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takes</a:t>
            </a:r>
            <a:r>
              <a:rPr lang="cs-CZ" dirty="0" smtClean="0"/>
              <a:t> </a:t>
            </a:r>
            <a:r>
              <a:rPr lang="cs-CZ" dirty="0" err="1" smtClean="0"/>
              <a:t>place</a:t>
            </a:r>
            <a:r>
              <a:rPr lang="cs-CZ" dirty="0" smtClean="0"/>
              <a:t> on </a:t>
            </a:r>
            <a:r>
              <a:rPr lang="cs-CZ" b="1" dirty="0" smtClean="0"/>
              <a:t>8th </a:t>
            </a:r>
            <a:r>
              <a:rPr lang="cs-CZ" b="1" dirty="0" err="1" smtClean="0"/>
              <a:t>November</a:t>
            </a:r>
            <a:r>
              <a:rPr lang="cs-CZ" b="1" dirty="0" smtClean="0"/>
              <a:t>.</a:t>
            </a:r>
          </a:p>
          <a:p>
            <a:endParaRPr lang="cs-CZ" b="1" dirty="0" smtClean="0"/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Mayor</a:t>
            </a:r>
            <a:r>
              <a:rPr lang="cs-CZ" dirty="0" smtClean="0"/>
              <a:t> </a:t>
            </a:r>
            <a:r>
              <a:rPr lang="cs-CZ" dirty="0" err="1" smtClean="0"/>
              <a:t>drives</a:t>
            </a:r>
            <a:r>
              <a:rPr lang="cs-CZ" dirty="0" smtClean="0"/>
              <a:t> </a:t>
            </a:r>
            <a:r>
              <a:rPr lang="cs-CZ" dirty="0" err="1" smtClean="0"/>
              <a:t>trough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City in a </a:t>
            </a:r>
            <a:r>
              <a:rPr lang="cs-CZ" dirty="0" err="1" smtClean="0"/>
              <a:t>two</a:t>
            </a:r>
            <a:r>
              <a:rPr lang="cs-CZ" dirty="0" smtClean="0"/>
              <a:t> </a:t>
            </a:r>
            <a:r>
              <a:rPr lang="cs-CZ" dirty="0" err="1" smtClean="0"/>
              <a:t>hundred</a:t>
            </a:r>
            <a:r>
              <a:rPr lang="cs-CZ" dirty="0" smtClean="0"/>
              <a:t>- </a:t>
            </a:r>
            <a:r>
              <a:rPr lang="cs-CZ" dirty="0" err="1" smtClean="0"/>
              <a:t>year</a:t>
            </a:r>
            <a:r>
              <a:rPr lang="cs-CZ" dirty="0" smtClean="0"/>
              <a:t> </a:t>
            </a:r>
            <a:r>
              <a:rPr lang="cs-CZ" dirty="0" err="1" smtClean="0"/>
              <a:t>old</a:t>
            </a:r>
            <a:r>
              <a:rPr lang="cs-CZ" dirty="0" smtClean="0"/>
              <a:t> </a:t>
            </a:r>
            <a:r>
              <a:rPr lang="cs-CZ" dirty="0" err="1" smtClean="0"/>
              <a:t>golden</a:t>
            </a:r>
            <a:r>
              <a:rPr lang="cs-CZ" dirty="0" smtClean="0"/>
              <a:t> coach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REMEMBRANCE  DAY</a:t>
            </a:r>
            <a:endParaRPr lang="cs-CZ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celebrated</a:t>
            </a:r>
            <a:r>
              <a:rPr lang="cs-CZ" dirty="0" smtClean="0"/>
              <a:t> on </a:t>
            </a:r>
            <a:r>
              <a:rPr lang="cs-CZ" b="1" dirty="0" smtClean="0"/>
              <a:t>11th </a:t>
            </a:r>
            <a:r>
              <a:rPr lang="cs-CZ" b="1" dirty="0" err="1" smtClean="0"/>
              <a:t>November</a:t>
            </a:r>
            <a:r>
              <a:rPr lang="cs-CZ" b="1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b="1" dirty="0" err="1" smtClean="0"/>
              <a:t>nearest</a:t>
            </a:r>
            <a:r>
              <a:rPr lang="cs-CZ" b="1" dirty="0" smtClean="0"/>
              <a:t> </a:t>
            </a:r>
            <a:r>
              <a:rPr lang="cs-CZ" b="1" dirty="0" err="1" smtClean="0"/>
              <a:t>Sunday</a:t>
            </a:r>
            <a:endParaRPr lang="cs-CZ" b="1" dirty="0" smtClean="0"/>
          </a:p>
          <a:p>
            <a:pPr>
              <a:buNone/>
            </a:pPr>
            <a:endParaRPr lang="cs-CZ" dirty="0" smtClean="0"/>
          </a:p>
          <a:p>
            <a:r>
              <a:rPr lang="cs-CZ" dirty="0" err="1" smtClean="0"/>
              <a:t>remembers</a:t>
            </a:r>
            <a:r>
              <a:rPr lang="cs-CZ" dirty="0" smtClean="0"/>
              <a:t>  </a:t>
            </a:r>
            <a:r>
              <a:rPr lang="cs-CZ" dirty="0" err="1" smtClean="0"/>
              <a:t>those</a:t>
            </a:r>
            <a:r>
              <a:rPr lang="cs-CZ" dirty="0" smtClean="0"/>
              <a:t> </a:t>
            </a:r>
            <a:r>
              <a:rPr lang="cs-CZ" dirty="0" err="1" smtClean="0"/>
              <a:t>who</a:t>
            </a:r>
            <a:r>
              <a:rPr lang="cs-CZ" dirty="0" smtClean="0"/>
              <a:t> </a:t>
            </a:r>
            <a:r>
              <a:rPr lang="cs-CZ" dirty="0" err="1" smtClean="0"/>
              <a:t>were</a:t>
            </a:r>
            <a:r>
              <a:rPr lang="cs-CZ" dirty="0" smtClean="0"/>
              <a:t> </a:t>
            </a:r>
            <a:r>
              <a:rPr lang="cs-CZ" dirty="0" err="1" smtClean="0"/>
              <a:t>killed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two</a:t>
            </a:r>
            <a:r>
              <a:rPr lang="cs-CZ" dirty="0" smtClean="0"/>
              <a:t> </a:t>
            </a:r>
            <a:r>
              <a:rPr lang="cs-CZ" dirty="0" err="1" smtClean="0"/>
              <a:t>worl</a:t>
            </a:r>
            <a:r>
              <a:rPr lang="cs-CZ" dirty="0" smtClean="0"/>
              <a:t> </a:t>
            </a:r>
            <a:r>
              <a:rPr lang="cs-CZ" dirty="0" err="1" smtClean="0"/>
              <a:t>wars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GUY FAWKES´DAY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Day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bonifires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firewoks</a:t>
            </a:r>
            <a:r>
              <a:rPr lang="cs-CZ" dirty="0" smtClean="0"/>
              <a:t> to </a:t>
            </a:r>
            <a:r>
              <a:rPr lang="cs-CZ" dirty="0" err="1" smtClean="0"/>
              <a:t>remember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unsuccessful</a:t>
            </a:r>
            <a:r>
              <a:rPr lang="cs-CZ" dirty="0" smtClean="0"/>
              <a:t>  </a:t>
            </a:r>
            <a:r>
              <a:rPr lang="cs-CZ" dirty="0" err="1" smtClean="0"/>
              <a:t>attempt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blowing</a:t>
            </a:r>
            <a:r>
              <a:rPr lang="cs-CZ" dirty="0" smtClean="0"/>
              <a:t> </a:t>
            </a:r>
            <a:r>
              <a:rPr lang="cs-CZ" dirty="0" err="1" smtClean="0"/>
              <a:t>up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parliament</a:t>
            </a:r>
            <a:r>
              <a:rPr lang="cs-CZ" dirty="0" smtClean="0"/>
              <a:t> on </a:t>
            </a:r>
            <a:r>
              <a:rPr lang="cs-CZ" b="1" dirty="0" smtClean="0"/>
              <a:t>5th </a:t>
            </a:r>
            <a:r>
              <a:rPr lang="cs-CZ" b="1" dirty="0" err="1" smtClean="0"/>
              <a:t>Novemeber</a:t>
            </a:r>
            <a:r>
              <a:rPr lang="cs-CZ" b="1" dirty="0" smtClean="0"/>
              <a:t> 1605</a:t>
            </a:r>
          </a:p>
          <a:p>
            <a:endParaRPr lang="cs-CZ" b="1" dirty="0" smtClean="0"/>
          </a:p>
          <a:p>
            <a:r>
              <a:rPr lang="cs-CZ" dirty="0" err="1" smtClean="0"/>
              <a:t>Guy</a:t>
            </a:r>
            <a:r>
              <a:rPr lang="cs-CZ" dirty="0" smtClean="0"/>
              <a:t> </a:t>
            </a:r>
            <a:r>
              <a:rPr lang="cs-CZ" dirty="0" err="1" smtClean="0"/>
              <a:t>Fawkes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his </a:t>
            </a:r>
            <a:r>
              <a:rPr lang="cs-CZ" dirty="0" err="1" smtClean="0"/>
              <a:t>conspirators</a:t>
            </a:r>
            <a:r>
              <a:rPr lang="cs-CZ" dirty="0" smtClean="0"/>
              <a:t> put </a:t>
            </a:r>
            <a:r>
              <a:rPr lang="cs-CZ" dirty="0" err="1" smtClean="0"/>
              <a:t>barrels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gunpowder</a:t>
            </a:r>
            <a:r>
              <a:rPr lang="cs-CZ" dirty="0" smtClean="0"/>
              <a:t> </a:t>
            </a:r>
            <a:r>
              <a:rPr lang="cs-CZ" dirty="0" err="1" smtClean="0"/>
              <a:t>under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Lord </a:t>
            </a:r>
            <a:r>
              <a:rPr lang="cs-CZ" dirty="0" err="1" smtClean="0"/>
              <a:t>of</a:t>
            </a:r>
            <a:r>
              <a:rPr lang="cs-CZ" dirty="0" smtClean="0"/>
              <a:t> House </a:t>
            </a:r>
            <a:r>
              <a:rPr lang="cs-CZ" dirty="0" err="1" smtClean="0"/>
              <a:t>but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conspiracy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foiled</a:t>
            </a:r>
            <a:r>
              <a:rPr lang="cs-CZ" dirty="0" smtClean="0"/>
              <a:t>(spiknutí bylo prozrazeno).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EASTER</a:t>
            </a:r>
            <a:endParaRPr lang="cs-CZ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celebrated</a:t>
            </a:r>
            <a:r>
              <a:rPr lang="cs-CZ" dirty="0" smtClean="0"/>
              <a:t> on </a:t>
            </a:r>
            <a:r>
              <a:rPr lang="cs-CZ" dirty="0" err="1" smtClean="0"/>
              <a:t>the</a:t>
            </a:r>
            <a:r>
              <a:rPr lang="cs-CZ" dirty="0" smtClean="0"/>
              <a:t> 1st </a:t>
            </a:r>
            <a:r>
              <a:rPr lang="cs-CZ" dirty="0" err="1" smtClean="0"/>
              <a:t>Sunday</a:t>
            </a:r>
            <a:r>
              <a:rPr lang="cs-CZ" dirty="0" smtClean="0"/>
              <a:t> </a:t>
            </a:r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1st </a:t>
            </a:r>
            <a:r>
              <a:rPr lang="cs-CZ" dirty="0" err="1" smtClean="0"/>
              <a:t>full</a:t>
            </a:r>
            <a:r>
              <a:rPr lang="cs-CZ" dirty="0" smtClean="0"/>
              <a:t> </a:t>
            </a:r>
            <a:r>
              <a:rPr lang="cs-CZ" dirty="0" err="1" smtClean="0"/>
              <a:t>moon</a:t>
            </a:r>
            <a:r>
              <a:rPr lang="cs-CZ" dirty="0" smtClean="0"/>
              <a:t> in </a:t>
            </a:r>
            <a:r>
              <a:rPr lang="cs-CZ" dirty="0" err="1" smtClean="0"/>
              <a:t>spring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starts</a:t>
            </a:r>
            <a:r>
              <a:rPr lang="cs-CZ" dirty="0" smtClean="0"/>
              <a:t> on </a:t>
            </a:r>
            <a:r>
              <a:rPr lang="cs-CZ" dirty="0" err="1" smtClean="0"/>
              <a:t>Ash</a:t>
            </a:r>
            <a:r>
              <a:rPr lang="cs-CZ" dirty="0" smtClean="0"/>
              <a:t> </a:t>
            </a:r>
            <a:r>
              <a:rPr lang="cs-CZ" dirty="0" err="1" smtClean="0"/>
              <a:t>Wednesday</a:t>
            </a:r>
            <a:r>
              <a:rPr lang="cs-CZ" dirty="0" smtClean="0"/>
              <a:t> 40 </a:t>
            </a:r>
            <a:r>
              <a:rPr lang="cs-CZ" dirty="0" err="1" smtClean="0"/>
              <a:t>days</a:t>
            </a:r>
            <a:r>
              <a:rPr lang="cs-CZ" dirty="0" smtClean="0"/>
              <a:t> </a:t>
            </a:r>
            <a:r>
              <a:rPr lang="cs-CZ" dirty="0" err="1" smtClean="0"/>
              <a:t>before</a:t>
            </a:r>
            <a:r>
              <a:rPr lang="cs-CZ" dirty="0" smtClean="0"/>
              <a:t> </a:t>
            </a:r>
            <a:r>
              <a:rPr lang="cs-CZ" dirty="0" err="1" smtClean="0"/>
              <a:t>Easter</a:t>
            </a:r>
            <a:r>
              <a:rPr lang="cs-CZ" dirty="0" smtClean="0"/>
              <a:t> </a:t>
            </a:r>
            <a:r>
              <a:rPr lang="cs-CZ" dirty="0" err="1" smtClean="0"/>
              <a:t>when</a:t>
            </a:r>
            <a:r>
              <a:rPr lang="cs-CZ" dirty="0" smtClean="0"/>
              <a:t> </a:t>
            </a:r>
            <a:r>
              <a:rPr lang="cs-CZ" dirty="0" err="1" smtClean="0"/>
              <a:t>Christians</a:t>
            </a:r>
            <a:r>
              <a:rPr lang="cs-CZ" dirty="0" smtClean="0"/>
              <a:t> start </a:t>
            </a:r>
            <a:r>
              <a:rPr lang="cs-CZ" dirty="0" err="1" smtClean="0"/>
              <a:t>their</a:t>
            </a:r>
            <a:r>
              <a:rPr lang="cs-CZ" dirty="0" smtClean="0"/>
              <a:t> Lent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name</a:t>
            </a:r>
            <a:r>
              <a:rPr lang="cs-CZ" dirty="0" smtClean="0"/>
              <a:t> </a:t>
            </a:r>
            <a:r>
              <a:rPr lang="cs-CZ" dirty="0" err="1" smtClean="0"/>
              <a:t>Easter</a:t>
            </a:r>
            <a:r>
              <a:rPr lang="cs-CZ" dirty="0" smtClean="0"/>
              <a:t> </a:t>
            </a:r>
            <a:r>
              <a:rPr lang="cs-CZ" dirty="0" err="1" smtClean="0"/>
              <a:t>comes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Old</a:t>
            </a:r>
            <a:r>
              <a:rPr lang="cs-CZ" dirty="0" smtClean="0"/>
              <a:t> </a:t>
            </a:r>
            <a:r>
              <a:rPr lang="cs-CZ" dirty="0" err="1" smtClean="0"/>
              <a:t>English</a:t>
            </a:r>
            <a:r>
              <a:rPr lang="cs-CZ" dirty="0" smtClean="0"/>
              <a:t> </a:t>
            </a:r>
            <a:r>
              <a:rPr lang="cs-CZ" b="1" dirty="0" err="1" smtClean="0"/>
              <a:t>Eastru</a:t>
            </a:r>
            <a:r>
              <a:rPr lang="cs-CZ" b="1" dirty="0" smtClean="0"/>
              <a:t> </a:t>
            </a:r>
            <a:r>
              <a:rPr lang="cs-CZ" b="1" dirty="0" err="1" smtClean="0"/>
              <a:t>meaning</a:t>
            </a:r>
            <a:r>
              <a:rPr lang="cs-CZ" b="1" dirty="0" smtClean="0"/>
              <a:t> </a:t>
            </a:r>
            <a:r>
              <a:rPr lang="cs-CZ" dirty="0" err="1" smtClean="0"/>
              <a:t>goddess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dawn</a:t>
            </a:r>
            <a:r>
              <a:rPr lang="cs-CZ" dirty="0" smtClean="0"/>
              <a:t>( bohyně úsvitu)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EASTER</a:t>
            </a:r>
            <a:endParaRPr lang="cs-CZ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ancient</a:t>
            </a:r>
            <a:r>
              <a:rPr lang="cs-CZ" dirty="0" smtClean="0"/>
              <a:t> </a:t>
            </a:r>
            <a:r>
              <a:rPr lang="cs-CZ" dirty="0" err="1" smtClean="0"/>
              <a:t>pagan</a:t>
            </a:r>
            <a:r>
              <a:rPr lang="cs-CZ" dirty="0" smtClean="0"/>
              <a:t> </a:t>
            </a:r>
            <a:r>
              <a:rPr lang="cs-CZ" dirty="0" err="1" smtClean="0"/>
              <a:t>celebration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spring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new</a:t>
            </a:r>
            <a:r>
              <a:rPr lang="cs-CZ" dirty="0" smtClean="0"/>
              <a:t> </a:t>
            </a:r>
            <a:r>
              <a:rPr lang="cs-CZ" dirty="0" err="1" smtClean="0"/>
              <a:t>life</a:t>
            </a:r>
            <a:endParaRPr lang="cs-CZ" dirty="0" smtClean="0"/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Christians</a:t>
            </a:r>
            <a:r>
              <a:rPr lang="cs-CZ" dirty="0" smtClean="0"/>
              <a:t> </a:t>
            </a:r>
            <a:r>
              <a:rPr lang="cs-CZ" dirty="0" err="1" smtClean="0"/>
              <a:t>remember</a:t>
            </a:r>
            <a:r>
              <a:rPr lang="cs-CZ" dirty="0" smtClean="0"/>
              <a:t> </a:t>
            </a:r>
            <a:r>
              <a:rPr lang="cs-CZ" dirty="0" err="1" smtClean="0"/>
              <a:t>Christ</a:t>
            </a:r>
            <a:r>
              <a:rPr lang="cs-CZ" dirty="0" smtClean="0"/>
              <a:t>´s </a:t>
            </a:r>
            <a:r>
              <a:rPr lang="cs-CZ" dirty="0" err="1" smtClean="0"/>
              <a:t>crucifixion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resurrection</a:t>
            </a:r>
            <a:r>
              <a:rPr lang="cs-CZ" dirty="0" smtClean="0"/>
              <a:t>( ukřižování a zmrtvýchvstání Krista)</a:t>
            </a:r>
          </a:p>
          <a:p>
            <a:r>
              <a:rPr lang="cs-CZ" dirty="0" err="1" smtClean="0"/>
              <a:t>Children</a:t>
            </a:r>
            <a:r>
              <a:rPr lang="cs-CZ" dirty="0" smtClean="0"/>
              <a:t> </a:t>
            </a:r>
            <a:r>
              <a:rPr lang="cs-CZ" dirty="0" err="1" smtClean="0"/>
              <a:t>believe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while</a:t>
            </a:r>
            <a:r>
              <a:rPr lang="cs-CZ" dirty="0" smtClean="0"/>
              <a:t> </a:t>
            </a:r>
            <a:r>
              <a:rPr lang="cs-CZ" dirty="0" err="1" smtClean="0"/>
              <a:t>sleeping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Easter</a:t>
            </a:r>
            <a:r>
              <a:rPr lang="cs-CZ" dirty="0" smtClean="0"/>
              <a:t> </a:t>
            </a:r>
            <a:r>
              <a:rPr lang="cs-CZ" dirty="0" err="1" smtClean="0"/>
              <a:t>Bunny</a:t>
            </a:r>
            <a:r>
              <a:rPr lang="cs-CZ" dirty="0" smtClean="0"/>
              <a:t> has </a:t>
            </a:r>
            <a:r>
              <a:rPr lang="cs-CZ" dirty="0" err="1" smtClean="0"/>
              <a:t>hidden</a:t>
            </a:r>
            <a:r>
              <a:rPr lang="cs-CZ" dirty="0" smtClean="0"/>
              <a:t> </a:t>
            </a:r>
            <a:r>
              <a:rPr lang="cs-CZ" dirty="0" err="1" smtClean="0"/>
              <a:t>eggs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house </a:t>
            </a:r>
            <a:r>
              <a:rPr lang="cs-CZ" dirty="0" err="1" smtClean="0"/>
              <a:t>and</a:t>
            </a:r>
            <a:r>
              <a:rPr lang="cs-CZ" dirty="0" smtClean="0"/>
              <a:t> go </a:t>
            </a:r>
            <a:r>
              <a:rPr lang="cs-CZ" dirty="0" err="1" smtClean="0"/>
              <a:t>searching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them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People</a:t>
            </a:r>
            <a:r>
              <a:rPr lang="cs-CZ" dirty="0" smtClean="0"/>
              <a:t> </a:t>
            </a:r>
            <a:r>
              <a:rPr lang="cs-CZ" dirty="0" err="1" smtClean="0"/>
              <a:t>eat</a:t>
            </a:r>
            <a:r>
              <a:rPr lang="cs-CZ" dirty="0" smtClean="0"/>
              <a:t> </a:t>
            </a:r>
            <a:r>
              <a:rPr lang="cs-CZ" dirty="0" err="1" smtClean="0"/>
              <a:t>Hot</a:t>
            </a:r>
            <a:r>
              <a:rPr lang="cs-CZ" dirty="0" smtClean="0"/>
              <a:t> </a:t>
            </a:r>
            <a:r>
              <a:rPr lang="cs-CZ" dirty="0" err="1" smtClean="0"/>
              <a:t>Cross</a:t>
            </a:r>
            <a:r>
              <a:rPr lang="cs-CZ" dirty="0" smtClean="0"/>
              <a:t> </a:t>
            </a:r>
            <a:r>
              <a:rPr lang="cs-CZ" dirty="0" err="1" smtClean="0"/>
              <a:t>Buns</a:t>
            </a:r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41444E93-130D-47B2-B726-96F41BC7E667}"/>
</file>

<file path=customXml/itemProps2.xml><?xml version="1.0" encoding="utf-8"?>
<ds:datastoreItem xmlns:ds="http://schemas.openxmlformats.org/officeDocument/2006/customXml" ds:itemID="{806693BA-4B8B-4157-8C1C-D33CDA982749}"/>
</file>

<file path=customXml/itemProps3.xml><?xml version="1.0" encoding="utf-8"?>
<ds:datastoreItem xmlns:ds="http://schemas.openxmlformats.org/officeDocument/2006/customXml" ds:itemID="{403DD311-D7C9-4E15-B4F0-3472E2942631}"/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132</TotalTime>
  <Words>513</Words>
  <Application>Microsoft Office PowerPoint</Application>
  <PresentationFormat>Předvádění na obrazovce (4:3)</PresentationFormat>
  <Paragraphs>74</Paragraphs>
  <Slides>11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Urbanistický</vt:lpstr>
      <vt:lpstr>Snímek 1</vt:lpstr>
      <vt:lpstr>BRITISH HOLIDAYS</vt:lpstr>
      <vt:lpstr>BANK HOLIDAY</vt:lpstr>
      <vt:lpstr>TROOPING THE COLOUR</vt:lpstr>
      <vt:lpstr>THE LORD MAYOR´S SHOW</vt:lpstr>
      <vt:lpstr>REMEMBRANCE  DAY</vt:lpstr>
      <vt:lpstr>GUY FAWKES´DAY</vt:lpstr>
      <vt:lpstr>EASTER</vt:lpstr>
      <vt:lpstr>EASTER</vt:lpstr>
      <vt:lpstr>QUESTIONS</vt:lpstr>
      <vt:lpstr>Snímek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</dc:creator>
  <cp:lastModifiedBy>Martina</cp:lastModifiedBy>
  <cp:revision>14</cp:revision>
  <dcterms:created xsi:type="dcterms:W3CDTF">2013-06-27T18:36:02Z</dcterms:created>
  <dcterms:modified xsi:type="dcterms:W3CDTF">2013-06-28T14:26:57Z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