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67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6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6" y="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customXml" Target="../customXml/item3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B1FDA-96E2-492A-8C89-715045A99794}" type="datetimeFigureOut">
              <a:rPr lang="cs-CZ" smtClean="0"/>
              <a:t>8.7.2013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05C8B-47E8-488B-8659-43FF7EEA37A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FA220-154D-431D-9C62-41E68F4061EB}" type="datetimeFigureOut">
              <a:rPr lang="cs-CZ" smtClean="0"/>
              <a:t>7.7.2013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BEE73-388D-470B-AAC5-6E40E3D2155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VY_32_INOVACE_10.14_AJ_Americké svátky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druhého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ročníku mírně pokročilí a slouží k připomenutí významných státních svátků v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USA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rámci výuky anglického jazyka. 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 amerických svátcích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, o jejich původu, oslavy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těchto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svátků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, jejich zvyky  a následně si ověří své znalosti v závěrečném opakování formou otázek a odpovědí.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5736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jazyk-reálie/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Americké 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vátky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12.9..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QUESTIONS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typically</a:t>
            </a:r>
            <a:r>
              <a:rPr lang="cs-CZ" dirty="0" smtClean="0"/>
              <a:t> 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holidays</a:t>
            </a:r>
            <a:r>
              <a:rPr lang="cs-CZ" dirty="0" smtClean="0"/>
              <a:t> </a:t>
            </a:r>
            <a:r>
              <a:rPr lang="cs-CZ" dirty="0" smtClean="0"/>
              <a:t>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know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most </a:t>
            </a:r>
            <a:r>
              <a:rPr lang="cs-CZ" dirty="0" err="1" smtClean="0"/>
              <a:t>important</a:t>
            </a:r>
            <a:r>
              <a:rPr lang="cs-CZ" dirty="0" smtClean="0"/>
              <a:t> </a:t>
            </a:r>
            <a:r>
              <a:rPr lang="cs-CZ" dirty="0" err="1" smtClean="0"/>
              <a:t>holiday</a:t>
            </a:r>
            <a:r>
              <a:rPr lang="cs-CZ" dirty="0" smtClean="0"/>
              <a:t> in </a:t>
            </a:r>
            <a:r>
              <a:rPr lang="cs-CZ" dirty="0" err="1" smtClean="0"/>
              <a:t>America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Martin </a:t>
            </a:r>
            <a:r>
              <a:rPr lang="cs-CZ" dirty="0" err="1" smtClean="0"/>
              <a:t>Luther</a:t>
            </a:r>
            <a:r>
              <a:rPr lang="cs-CZ" dirty="0" smtClean="0"/>
              <a:t>?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Independence</a:t>
            </a:r>
            <a:r>
              <a:rPr lang="cs-CZ" dirty="0" smtClean="0"/>
              <a:t> </a:t>
            </a:r>
            <a:r>
              <a:rPr lang="cs-CZ" dirty="0" err="1" smtClean="0"/>
              <a:t>D</a:t>
            </a:r>
            <a:r>
              <a:rPr lang="cs-CZ" dirty="0" err="1" smtClean="0"/>
              <a:t>ay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When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celebrated</a:t>
            </a:r>
            <a:r>
              <a:rPr lang="cs-CZ" dirty="0" smtClean="0"/>
              <a:t> </a:t>
            </a:r>
            <a:r>
              <a:rPr lang="cs-CZ" dirty="0" err="1" smtClean="0"/>
              <a:t>Veterans</a:t>
            </a:r>
            <a:r>
              <a:rPr lang="cs-CZ" dirty="0" smtClean="0"/>
              <a:t> ´ </a:t>
            </a:r>
            <a:r>
              <a:rPr lang="cs-CZ" dirty="0" err="1" smtClean="0"/>
              <a:t>Day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why</a:t>
            </a:r>
            <a:r>
              <a:rPr lang="cs-CZ" dirty="0" smtClean="0"/>
              <a:t>?</a:t>
            </a: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Září  </a:t>
            </a:r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323528" y="5486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51520" y="980728"/>
            <a:ext cx="7661651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ovéPole 5"/>
          <p:cNvSpPr txBox="1">
            <a:spLocks noChangeArrowheads="1"/>
          </p:cNvSpPr>
          <p:nvPr/>
        </p:nvSpPr>
        <p:spPr bwMode="auto">
          <a:xfrm>
            <a:off x="323528" y="1124744"/>
            <a:ext cx="816570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/>
              <a:t>SMITH, G. </a:t>
            </a:r>
            <a:r>
              <a:rPr lang="cs-CZ" sz="1100" i="1" dirty="0"/>
              <a:t>Angličtina, otázky a odpovědi. 1. </a:t>
            </a:r>
            <a:r>
              <a:rPr lang="cs-CZ" sz="1100" i="1" dirty="0" err="1"/>
              <a:t>vyd</a:t>
            </a:r>
            <a:r>
              <a:rPr lang="cs-CZ" sz="1100" i="1" dirty="0"/>
              <a:t>. </a:t>
            </a:r>
            <a:r>
              <a:rPr lang="cs-CZ" sz="1100" i="1" dirty="0" err="1"/>
              <a:t>Infoa</a:t>
            </a:r>
            <a:r>
              <a:rPr lang="cs-CZ" sz="1100" i="1" dirty="0"/>
              <a:t>, Olomouc 2007. ISBN 978-80-7240-489-6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AMERICAN  HOLIDAYS</a:t>
            </a:r>
            <a:endParaRPr lang="cs-CZ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AMERICKÉ  SVÁTKY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MARTIN LUTHER KING DAY</a:t>
            </a:r>
            <a:endParaRPr lang="cs-CZ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46237"/>
            <a:ext cx="8686800" cy="4526280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celebrated</a:t>
            </a:r>
            <a:r>
              <a:rPr lang="cs-CZ" dirty="0" smtClean="0"/>
              <a:t> on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the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third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Monday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in </a:t>
            </a:r>
            <a:endParaRPr lang="cs-CZ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January</a:t>
            </a:r>
            <a:r>
              <a:rPr lang="cs-CZ" dirty="0" smtClean="0"/>
              <a:t> to </a:t>
            </a:r>
            <a:r>
              <a:rPr lang="cs-CZ" dirty="0" err="1" smtClean="0"/>
              <a:t>commemorate</a:t>
            </a:r>
            <a:r>
              <a:rPr lang="cs-CZ" dirty="0" smtClean="0"/>
              <a:t> a </a:t>
            </a:r>
            <a:r>
              <a:rPr lang="cs-CZ" dirty="0" err="1" smtClean="0"/>
              <a:t>black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</a:t>
            </a:r>
            <a:r>
              <a:rPr lang="cs-CZ" dirty="0" err="1" smtClean="0"/>
              <a:t>clergyman</a:t>
            </a:r>
            <a:r>
              <a:rPr lang="cs-CZ" dirty="0" smtClean="0"/>
              <a:t>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tried</a:t>
            </a:r>
            <a:r>
              <a:rPr lang="cs-CZ" dirty="0" smtClean="0"/>
              <a:t> to </a:t>
            </a:r>
            <a:r>
              <a:rPr lang="cs-CZ" dirty="0" err="1" smtClean="0"/>
              <a:t>fight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civil</a:t>
            </a:r>
          </a:p>
          <a:p>
            <a:pPr>
              <a:buNone/>
            </a:pPr>
            <a:r>
              <a:rPr lang="cs-CZ" dirty="0" smtClean="0"/>
              <a:t> </a:t>
            </a:r>
            <a:r>
              <a:rPr lang="cs-CZ" dirty="0" smtClean="0"/>
              <a:t>    </a:t>
            </a:r>
            <a:r>
              <a:rPr lang="cs-CZ" dirty="0" err="1" smtClean="0"/>
              <a:t>rights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his </a:t>
            </a:r>
            <a:r>
              <a:rPr lang="cs-CZ" dirty="0" err="1" smtClean="0"/>
              <a:t>people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blacks</a:t>
            </a:r>
            <a:r>
              <a:rPr lang="cs-CZ" dirty="0" smtClean="0"/>
              <a:t>,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who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</a:t>
            </a:r>
            <a:r>
              <a:rPr lang="cs-CZ" dirty="0" smtClean="0"/>
              <a:t>   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assassinated</a:t>
            </a:r>
            <a:r>
              <a:rPr lang="cs-CZ" dirty="0" smtClean="0"/>
              <a:t> in 1968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PRESIDENT´S  DAY</a:t>
            </a:r>
            <a:endParaRPr lang="cs-CZ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46237"/>
            <a:ext cx="8686800" cy="4526280"/>
          </a:xfrm>
        </p:spPr>
        <p:txBody>
          <a:bodyPr/>
          <a:lstStyle/>
          <a:p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official</a:t>
            </a:r>
            <a:r>
              <a:rPr lang="cs-CZ" dirty="0" smtClean="0"/>
              <a:t> </a:t>
            </a:r>
            <a:r>
              <a:rPr lang="cs-CZ" dirty="0" err="1" smtClean="0"/>
              <a:t>birthday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American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dirty="0" err="1" smtClean="0"/>
              <a:t>presidents</a:t>
            </a:r>
            <a:r>
              <a:rPr lang="cs-CZ" dirty="0" smtClean="0"/>
              <a:t> </a:t>
            </a:r>
            <a:r>
              <a:rPr lang="cs-CZ" dirty="0" err="1" smtClean="0"/>
              <a:t>since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one</a:t>
            </a:r>
            <a:r>
              <a:rPr lang="cs-CZ" dirty="0" smtClean="0"/>
              <a:t>- </a:t>
            </a:r>
            <a:r>
              <a:rPr lang="cs-CZ" dirty="0" err="1" smtClean="0"/>
              <a:t>George</a:t>
            </a:r>
            <a:r>
              <a:rPr lang="cs-CZ" dirty="0" smtClean="0"/>
              <a:t> Washington</a:t>
            </a:r>
          </a:p>
          <a:p>
            <a:pPr>
              <a:buNone/>
            </a:pPr>
            <a:r>
              <a:rPr lang="cs-CZ" dirty="0" smtClean="0"/>
              <a:t> 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 err="1" smtClean="0"/>
              <a:t>t</a:t>
            </a:r>
            <a:r>
              <a:rPr lang="cs-CZ" dirty="0" err="1" smtClean="0"/>
              <a:t>he</a:t>
            </a:r>
            <a:r>
              <a:rPr lang="cs-CZ" dirty="0" smtClean="0"/>
              <a:t> </a:t>
            </a:r>
            <a:r>
              <a:rPr lang="cs-CZ" dirty="0" err="1" smtClean="0"/>
              <a:t>ceremonies</a:t>
            </a:r>
            <a:r>
              <a:rPr lang="cs-CZ" dirty="0" smtClean="0"/>
              <a:t> </a:t>
            </a:r>
            <a:r>
              <a:rPr lang="cs-CZ" dirty="0" err="1" smtClean="0"/>
              <a:t>take</a:t>
            </a:r>
            <a:r>
              <a:rPr lang="cs-CZ" dirty="0" smtClean="0"/>
              <a:t> </a:t>
            </a:r>
            <a:r>
              <a:rPr lang="cs-CZ" dirty="0" err="1" smtClean="0"/>
              <a:t>place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third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Monday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in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February</a:t>
            </a:r>
            <a:endParaRPr lang="cs-CZ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cs-CZ" dirty="0" smtClean="0"/>
              <a:t>   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MEMORIAL  DAY</a:t>
            </a:r>
            <a:endParaRPr lang="cs-CZ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 err="1" smtClean="0"/>
              <a:t>commemorates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dead</a:t>
            </a:r>
            <a:r>
              <a:rPr lang="cs-CZ" dirty="0" smtClean="0"/>
              <a:t> in 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wars</a:t>
            </a:r>
            <a:r>
              <a:rPr lang="cs-CZ" dirty="0" smtClean="0"/>
              <a:t> on</a:t>
            </a:r>
          </a:p>
          <a:p>
            <a:pPr>
              <a:buNone/>
            </a:pPr>
            <a:r>
              <a:rPr lang="cs-CZ" dirty="0" smtClean="0"/>
              <a:t>    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the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fourth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Monday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in May</a:t>
            </a:r>
            <a:endParaRPr lang="cs-CZ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INDEPENDENCE  DAY</a:t>
            </a:r>
            <a:endParaRPr lang="cs-CZ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</a:t>
            </a:r>
            <a:r>
              <a:rPr lang="cs-CZ" dirty="0" err="1" smtClean="0"/>
              <a:t>s</a:t>
            </a:r>
            <a:r>
              <a:rPr lang="cs-CZ" dirty="0" smtClean="0"/>
              <a:t> </a:t>
            </a:r>
            <a:r>
              <a:rPr lang="cs-CZ" dirty="0" err="1" smtClean="0"/>
              <a:t>celbrated</a:t>
            </a:r>
            <a:r>
              <a:rPr lang="cs-CZ" dirty="0" smtClean="0"/>
              <a:t> on 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4th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July</a:t>
            </a:r>
            <a:endParaRPr lang="cs-CZ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dirty="0" err="1" smtClean="0"/>
              <a:t>commemorates</a:t>
            </a:r>
            <a:r>
              <a:rPr lang="cs-CZ" dirty="0" smtClean="0"/>
              <a:t> </a:t>
            </a:r>
            <a:r>
              <a:rPr lang="cs-CZ" dirty="0" err="1" smtClean="0"/>
              <a:t>victory</a:t>
            </a:r>
            <a:r>
              <a:rPr lang="cs-CZ" dirty="0" smtClean="0"/>
              <a:t> </a:t>
            </a:r>
            <a:r>
              <a:rPr lang="cs-CZ" dirty="0" err="1" smtClean="0"/>
              <a:t>over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British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American</a:t>
            </a:r>
            <a:r>
              <a:rPr lang="cs-CZ" dirty="0" smtClean="0"/>
              <a:t> Civil </a:t>
            </a:r>
            <a:r>
              <a:rPr lang="cs-CZ" dirty="0" err="1" smtClean="0"/>
              <a:t>War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signing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Declaration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Independence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</a:t>
            </a:r>
            <a:r>
              <a:rPr lang="cs-CZ" dirty="0" smtClean="0"/>
              <a:t>  in 1776</a:t>
            </a:r>
          </a:p>
          <a:p>
            <a:r>
              <a:rPr lang="cs-CZ" dirty="0" smtClean="0"/>
              <a:t>a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picnics</a:t>
            </a:r>
            <a:r>
              <a:rPr lang="cs-CZ" dirty="0" smtClean="0"/>
              <a:t>, </a:t>
            </a:r>
            <a:r>
              <a:rPr lang="cs-CZ" dirty="0" err="1" smtClean="0"/>
              <a:t>parades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flying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flag, </a:t>
            </a:r>
            <a:r>
              <a:rPr lang="cs-CZ" dirty="0" err="1" smtClean="0"/>
              <a:t>parties</a:t>
            </a:r>
            <a:r>
              <a:rPr lang="cs-CZ" dirty="0" smtClean="0"/>
              <a:t>, </a:t>
            </a:r>
            <a:r>
              <a:rPr lang="cs-CZ" dirty="0" err="1" smtClean="0"/>
              <a:t>barbecues</a:t>
            </a:r>
            <a:r>
              <a:rPr lang="cs-CZ" dirty="0" smtClean="0"/>
              <a:t>, </a:t>
            </a:r>
            <a:r>
              <a:rPr lang="cs-CZ" dirty="0" err="1" smtClean="0"/>
              <a:t>concerts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fireworks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COLUMBUS  DAY</a:t>
            </a:r>
            <a:endParaRPr lang="cs-CZ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err="1" smtClean="0"/>
              <a:t>is</a:t>
            </a:r>
            <a:r>
              <a:rPr lang="cs-CZ" dirty="0" smtClean="0"/>
              <a:t>  </a:t>
            </a:r>
            <a:r>
              <a:rPr lang="cs-CZ" dirty="0" err="1" smtClean="0"/>
              <a:t>celebrated</a:t>
            </a:r>
            <a:r>
              <a:rPr lang="cs-CZ" dirty="0" smtClean="0"/>
              <a:t> on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the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second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Monday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in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October</a:t>
            </a:r>
            <a:endParaRPr lang="cs-CZ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s-CZ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dirty="0" err="1" smtClean="0"/>
              <a:t>r</a:t>
            </a:r>
            <a:r>
              <a:rPr lang="cs-CZ" dirty="0" err="1" smtClean="0"/>
              <a:t>eminds</a:t>
            </a:r>
            <a:r>
              <a:rPr lang="cs-CZ" dirty="0" smtClean="0"/>
              <a:t> </a:t>
            </a:r>
            <a:r>
              <a:rPr lang="cs-CZ" dirty="0" err="1" smtClean="0"/>
              <a:t>Columbus</a:t>
            </a:r>
            <a:r>
              <a:rPr lang="cs-CZ" dirty="0" smtClean="0"/>
              <a:t>´ </a:t>
            </a:r>
            <a:r>
              <a:rPr lang="cs-CZ" dirty="0" err="1" smtClean="0"/>
              <a:t>landing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New </a:t>
            </a:r>
            <a:r>
              <a:rPr lang="cs-CZ" dirty="0" err="1" smtClean="0"/>
              <a:t>World</a:t>
            </a:r>
            <a:r>
              <a:rPr lang="cs-CZ" dirty="0" smtClean="0"/>
              <a:t> on 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12th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October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in 1492</a:t>
            </a:r>
            <a:endParaRPr lang="cs-CZ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VETERANS´ DAY</a:t>
            </a:r>
            <a:endParaRPr lang="cs-CZ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celebrates</a:t>
            </a:r>
            <a:r>
              <a:rPr lang="cs-CZ" dirty="0" smtClean="0"/>
              <a:t> on 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11th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November</a:t>
            </a:r>
            <a:endParaRPr lang="cs-CZ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cs-CZ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dirty="0" err="1" smtClean="0"/>
              <a:t>i</a:t>
            </a:r>
            <a:r>
              <a:rPr lang="cs-CZ" dirty="0" err="1" smtClean="0"/>
              <a:t>s</a:t>
            </a:r>
            <a:r>
              <a:rPr lang="cs-CZ" dirty="0" smtClean="0"/>
              <a:t> in </a:t>
            </a:r>
            <a:r>
              <a:rPr lang="cs-CZ" dirty="0" err="1" smtClean="0"/>
              <a:t>memory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soldiers</a:t>
            </a:r>
            <a:r>
              <a:rPr lang="cs-CZ" dirty="0" smtClean="0"/>
              <a:t> </a:t>
            </a:r>
            <a:r>
              <a:rPr lang="cs-CZ" dirty="0" err="1" smtClean="0"/>
              <a:t>who</a:t>
            </a:r>
            <a:r>
              <a:rPr lang="cs-CZ" dirty="0" smtClean="0"/>
              <a:t> </a:t>
            </a:r>
            <a:r>
              <a:rPr lang="cs-CZ" dirty="0" err="1" smtClean="0"/>
              <a:t>died</a:t>
            </a:r>
            <a:r>
              <a:rPr lang="cs-CZ" dirty="0" smtClean="0"/>
              <a:t> in</a:t>
            </a:r>
          </a:p>
          <a:p>
            <a:pPr>
              <a:buNone/>
            </a:pPr>
            <a:r>
              <a:rPr lang="cs-CZ" dirty="0" smtClean="0"/>
              <a:t>   </a:t>
            </a:r>
            <a:r>
              <a:rPr lang="cs-CZ" dirty="0" err="1" smtClean="0"/>
              <a:t>World</a:t>
            </a:r>
            <a:r>
              <a:rPr lang="cs-CZ" dirty="0" smtClean="0"/>
              <a:t> </a:t>
            </a:r>
            <a:r>
              <a:rPr lang="cs-CZ" dirty="0" err="1" smtClean="0"/>
              <a:t>War</a:t>
            </a:r>
            <a:r>
              <a:rPr lang="cs-CZ" dirty="0" smtClean="0"/>
              <a:t> 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THANKSGIVING  DAY</a:t>
            </a:r>
            <a:endParaRPr lang="cs-CZ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46237"/>
            <a:ext cx="8686800" cy="452628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dirty="0" smtClean="0"/>
              <a:t>  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second</a:t>
            </a:r>
            <a:r>
              <a:rPr lang="cs-CZ" dirty="0" smtClean="0"/>
              <a:t> most </a:t>
            </a:r>
            <a:r>
              <a:rPr lang="cs-CZ" dirty="0" err="1" smtClean="0"/>
              <a:t>important</a:t>
            </a:r>
            <a:r>
              <a:rPr lang="cs-CZ" dirty="0" smtClean="0"/>
              <a:t> </a:t>
            </a:r>
            <a:r>
              <a:rPr lang="cs-CZ" dirty="0" err="1" smtClean="0"/>
              <a:t>holiday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year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Christmas</a:t>
            </a:r>
            <a:endParaRPr lang="cs-CZ" dirty="0" smtClean="0"/>
          </a:p>
          <a:p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celebrated</a:t>
            </a:r>
            <a:r>
              <a:rPr lang="cs-CZ" dirty="0" smtClean="0"/>
              <a:t> on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the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last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Thursday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of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November</a:t>
            </a:r>
            <a:endParaRPr lang="cs-CZ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gifts</a:t>
            </a:r>
            <a:r>
              <a:rPr lang="cs-CZ" dirty="0" smtClean="0"/>
              <a:t>, charity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food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poor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endParaRPr lang="cs-CZ" dirty="0" smtClean="0"/>
          </a:p>
          <a:p>
            <a:r>
              <a:rPr lang="cs-CZ" dirty="0" err="1" smtClean="0"/>
              <a:t>Pilgrim</a:t>
            </a:r>
            <a:r>
              <a:rPr lang="cs-CZ" dirty="0" smtClean="0"/>
              <a:t> </a:t>
            </a:r>
            <a:r>
              <a:rPr lang="cs-CZ" dirty="0" err="1" smtClean="0"/>
              <a:t>Fathers</a:t>
            </a:r>
            <a:r>
              <a:rPr lang="cs-CZ" dirty="0" smtClean="0"/>
              <a:t> </a:t>
            </a:r>
            <a:r>
              <a:rPr lang="cs-CZ" dirty="0" err="1" smtClean="0"/>
              <a:t>settled</a:t>
            </a:r>
            <a:r>
              <a:rPr lang="cs-CZ" dirty="0" smtClean="0"/>
              <a:t> in </a:t>
            </a:r>
            <a:r>
              <a:rPr lang="cs-CZ" dirty="0" err="1" smtClean="0"/>
              <a:t>America</a:t>
            </a:r>
            <a:r>
              <a:rPr lang="cs-CZ" dirty="0" smtClean="0"/>
              <a:t> in 1620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winter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suffered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hungry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next</a:t>
            </a:r>
            <a:r>
              <a:rPr lang="cs-CZ" dirty="0" smtClean="0"/>
              <a:t> </a:t>
            </a:r>
            <a:r>
              <a:rPr lang="cs-CZ" dirty="0" err="1" smtClean="0"/>
              <a:t>year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native</a:t>
            </a:r>
            <a:r>
              <a:rPr lang="cs-CZ" dirty="0" smtClean="0"/>
              <a:t> </a:t>
            </a:r>
            <a:r>
              <a:rPr lang="cs-CZ" dirty="0" err="1" smtClean="0"/>
              <a:t>Americans</a:t>
            </a:r>
            <a:r>
              <a:rPr lang="cs-CZ" dirty="0" smtClean="0"/>
              <a:t> </a:t>
            </a:r>
            <a:r>
              <a:rPr lang="cs-CZ" dirty="0" err="1" smtClean="0"/>
              <a:t>helped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taught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 </a:t>
            </a:r>
            <a:r>
              <a:rPr lang="cs-CZ" dirty="0" err="1" smtClean="0"/>
              <a:t>how</a:t>
            </a:r>
            <a:r>
              <a:rPr lang="cs-CZ" dirty="0" smtClean="0"/>
              <a:t> to </a:t>
            </a:r>
            <a:r>
              <a:rPr lang="cs-CZ" dirty="0" err="1" smtClean="0"/>
              <a:t>plant</a:t>
            </a:r>
            <a:r>
              <a:rPr lang="cs-CZ" dirty="0" smtClean="0"/>
              <a:t> </a:t>
            </a:r>
            <a:r>
              <a:rPr lang="cs-CZ" dirty="0" err="1" smtClean="0"/>
              <a:t>corn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crops</a:t>
            </a:r>
            <a:r>
              <a:rPr lang="cs-CZ" dirty="0" smtClean="0"/>
              <a:t>( </a:t>
            </a:r>
            <a:r>
              <a:rPr lang="cs-CZ" dirty="0" err="1" smtClean="0"/>
              <a:t>pumpkins</a:t>
            </a:r>
            <a:r>
              <a:rPr lang="cs-CZ" dirty="0" smtClean="0"/>
              <a:t>,</a:t>
            </a:r>
            <a:r>
              <a:rPr lang="cs-CZ" dirty="0" err="1" smtClean="0"/>
              <a:t>barley</a:t>
            </a:r>
            <a:r>
              <a:rPr lang="cs-CZ" dirty="0" smtClean="0"/>
              <a:t>, </a:t>
            </a:r>
            <a:r>
              <a:rPr lang="cs-CZ" dirty="0" err="1" smtClean="0"/>
              <a:t>beans</a:t>
            </a:r>
            <a:r>
              <a:rPr lang="cs-CZ" dirty="0" smtClean="0"/>
              <a:t>)-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celebrated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Thanksgiving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 </a:t>
            </a:r>
            <a:r>
              <a:rPr lang="cs-CZ" dirty="0" smtClean="0"/>
              <a:t>in </a:t>
            </a:r>
            <a:r>
              <a:rPr lang="cs-CZ" dirty="0" err="1" smtClean="0"/>
              <a:t>autumn</a:t>
            </a:r>
            <a:r>
              <a:rPr lang="cs-CZ" dirty="0" smtClean="0"/>
              <a:t> in1621</a:t>
            </a:r>
          </a:p>
          <a:p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eat</a:t>
            </a:r>
            <a:r>
              <a:rPr lang="cs-CZ" dirty="0" smtClean="0"/>
              <a:t> </a:t>
            </a:r>
            <a:r>
              <a:rPr lang="cs-CZ" dirty="0" err="1" smtClean="0"/>
              <a:t>roast</a:t>
            </a:r>
            <a:r>
              <a:rPr lang="cs-CZ" dirty="0" smtClean="0"/>
              <a:t> </a:t>
            </a:r>
            <a:r>
              <a:rPr lang="cs-CZ" dirty="0" err="1" smtClean="0"/>
              <a:t>turkey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pumpkin</a:t>
            </a:r>
            <a:r>
              <a:rPr lang="cs-CZ" dirty="0" smtClean="0"/>
              <a:t> </a:t>
            </a:r>
            <a:r>
              <a:rPr lang="cs-CZ" dirty="0" err="1" smtClean="0"/>
              <a:t>pie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tí písma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Lití písm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94B6FDC3-5BC8-4603-A214-6570145106B4}"/>
</file>

<file path=customXml/itemProps2.xml><?xml version="1.0" encoding="utf-8"?>
<ds:datastoreItem xmlns:ds="http://schemas.openxmlformats.org/officeDocument/2006/customXml" ds:itemID="{51F39735-88CC-4C7E-A931-8FBB9EC5429C}"/>
</file>

<file path=customXml/itemProps3.xml><?xml version="1.0" encoding="utf-8"?>
<ds:datastoreItem xmlns:ds="http://schemas.openxmlformats.org/officeDocument/2006/customXml" ds:itemID="{6B722E41-245A-4182-BD10-3155E326009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546</Words>
  <Application>Microsoft Office PowerPoint</Application>
  <PresentationFormat>Předvádění na obrazovce (4:3)</PresentationFormat>
  <Paragraphs>79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Lití písma</vt:lpstr>
      <vt:lpstr>Motiv sady Office</vt:lpstr>
      <vt:lpstr>Snímek 1</vt:lpstr>
      <vt:lpstr>AMERICAN  HOLIDAYS</vt:lpstr>
      <vt:lpstr>MARTIN LUTHER KING DAY</vt:lpstr>
      <vt:lpstr>PRESIDENT´S  DAY</vt:lpstr>
      <vt:lpstr>MEMORIAL  DAY</vt:lpstr>
      <vt:lpstr>INDEPENDENCE  DAY</vt:lpstr>
      <vt:lpstr>COLUMBUS  DAY</vt:lpstr>
      <vt:lpstr>VETERANS´ DAY</vt:lpstr>
      <vt:lpstr>THANKSGIVING  DAY</vt:lpstr>
      <vt:lpstr>QUESTIONS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Martina</cp:lastModifiedBy>
  <cp:revision>12</cp:revision>
  <dcterms:created xsi:type="dcterms:W3CDTF">2013-07-07T20:38:41Z</dcterms:created>
  <dcterms:modified xsi:type="dcterms:W3CDTF">2013-07-07T22:31:49Z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