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0"/>
  </p:notesMasterIdLst>
  <p:sldIdLst>
    <p:sldId id="271" r:id="rId3"/>
    <p:sldId id="256" r:id="rId4"/>
    <p:sldId id="257" r:id="rId5"/>
    <p:sldId id="259" r:id="rId6"/>
    <p:sldId id="258" r:id="rId7"/>
    <p:sldId id="260" r:id="rId8"/>
    <p:sldId id="264" r:id="rId9"/>
    <p:sldId id="265" r:id="rId10"/>
    <p:sldId id="267" r:id="rId11"/>
    <p:sldId id="266" r:id="rId12"/>
    <p:sldId id="268" r:id="rId13"/>
    <p:sldId id="261" r:id="rId14"/>
    <p:sldId id="270" r:id="rId15"/>
    <p:sldId id="269" r:id="rId16"/>
    <p:sldId id="263" r:id="rId17"/>
    <p:sldId id="272" r:id="rId18"/>
    <p:sldId id="26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3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9343C-3752-4003-AACE-5D99718F3B33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AF339-B788-4EBF-93DD-AE9C554FE3F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7C49-4FEB-4AEF-B382-46AB2E53060E}" type="datetimeFigureOut">
              <a:rPr lang="cs-CZ" smtClean="0"/>
              <a:pPr/>
              <a:t>28.10.2013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CC86-1715-4BE4-9ED4-46B9E76F00D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z/search?hl=cs&amp;site=imghp&amp;tbm=isch&amp;source=hp&amp;biw=1138&amp;bih=562&amp;q=jefferson+memoriall&amp;oq=jefferson+memoriall&amp;gs_l=img.12...14739.22670.0.26788.19.12.0.6.6.0.1172.5688.0j3j1j0j2j2j1j2.11.0....0...1ac.1.29.img..8.11.2450.eik2nWxy1s4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ovéPole 1"/>
          <p:cNvSpPr txBox="1">
            <a:spLocks noChangeArrowheads="1"/>
          </p:cNvSpPr>
          <p:nvPr/>
        </p:nvSpPr>
        <p:spPr bwMode="auto">
          <a:xfrm>
            <a:off x="1591200" y="188661"/>
            <a:ext cx="5961600" cy="42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Projekt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Smart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 logistik - moderní výuka logistiky, registrační číslo projektu CZ.1.07/1.5.00/34.0110</a:t>
            </a:r>
          </a:p>
        </p:txBody>
      </p:sp>
      <p:sp>
        <p:nvSpPr>
          <p:cNvPr id="4099" name="TextovéPole 2"/>
          <p:cNvSpPr txBox="1">
            <a:spLocks noChangeArrowheads="1"/>
          </p:cNvSpPr>
          <p:nvPr/>
        </p:nvSpPr>
        <p:spPr bwMode="auto">
          <a:xfrm>
            <a:off x="1332001" y="447888"/>
            <a:ext cx="658512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Příjemce: Střední odborná škola logistická a střední odborné učiliště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Dalovice</a:t>
            </a:r>
            <a:r>
              <a:rPr lang="cs-CZ" sz="1100" b="1" dirty="0">
                <a:latin typeface="Times New Roman" pitchFamily="18" charset="0"/>
                <a:cs typeface="Times New Roman" pitchFamily="18" charset="0"/>
              </a:rPr>
              <a:t>, Hlavní 114, 362 63 </a:t>
            </a:r>
            <a:r>
              <a:rPr lang="cs-CZ" sz="1100" b="1" dirty="0" err="1">
                <a:latin typeface="Times New Roman" pitchFamily="18" charset="0"/>
                <a:cs typeface="Times New Roman" pitchFamily="18" charset="0"/>
              </a:rPr>
              <a:t>Dalovice</a:t>
            </a:r>
            <a:endParaRPr lang="cs-CZ" sz="1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Obrázek 3" descr="Logolink OPVK - oříznutý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80" y="5292556"/>
            <a:ext cx="6272640" cy="120828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ovéPole 4"/>
          <p:cNvSpPr txBox="1">
            <a:spLocks noChangeArrowheads="1"/>
          </p:cNvSpPr>
          <p:nvPr/>
        </p:nvSpPr>
        <p:spPr bwMode="auto">
          <a:xfrm>
            <a:off x="789120" y="4869152"/>
            <a:ext cx="7565760" cy="22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/>
            <a:r>
              <a:rPr lang="cs-CZ" sz="9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Tento výukový materiál vznikl v rámci Operačního programu Vzdělání pro konkurenceschopnost.</a:t>
            </a:r>
          </a:p>
        </p:txBody>
      </p:sp>
      <p:sp>
        <p:nvSpPr>
          <p:cNvPr id="4102" name="TextovéPole 5"/>
          <p:cNvSpPr txBox="1">
            <a:spLocks noChangeArrowheads="1"/>
          </p:cNvSpPr>
          <p:nvPr/>
        </p:nvSpPr>
        <p:spPr bwMode="auto">
          <a:xfrm>
            <a:off x="0" y="4355017"/>
            <a:ext cx="9303840" cy="36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/>
            <a:r>
              <a:rPr lang="cs-CZ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/>
            <a:r>
              <a:rPr lang="cs-CZ" sz="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Jakékoliv další používání podléhá autorskému zákonu.</a:t>
            </a:r>
          </a:p>
        </p:txBody>
      </p:sp>
      <p:sp>
        <p:nvSpPr>
          <p:cNvPr id="4103" name="TextovéPole 6"/>
          <p:cNvSpPr txBox="1">
            <a:spLocks noChangeArrowheads="1"/>
          </p:cNvSpPr>
          <p:nvPr/>
        </p:nvSpPr>
        <p:spPr bwMode="auto">
          <a:xfrm>
            <a:off x="360000" y="1160762"/>
            <a:ext cx="171360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Název materiálu:</a:t>
            </a:r>
          </a:p>
        </p:txBody>
      </p:sp>
      <p:sp>
        <p:nvSpPr>
          <p:cNvPr id="4104" name="TextovéPole 7"/>
          <p:cNvSpPr txBox="1">
            <a:spLocks noChangeArrowheads="1"/>
          </p:cNvSpPr>
          <p:nvPr/>
        </p:nvSpPr>
        <p:spPr bwMode="auto">
          <a:xfrm>
            <a:off x="360000" y="901535"/>
            <a:ext cx="1942560" cy="42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Autor materiálu:	</a:t>
            </a:r>
          </a:p>
        </p:txBody>
      </p:sp>
      <p:sp>
        <p:nvSpPr>
          <p:cNvPr id="4105" name="TextovéPole 10"/>
          <p:cNvSpPr txBox="1">
            <a:spLocks noChangeArrowheads="1"/>
          </p:cNvSpPr>
          <p:nvPr/>
        </p:nvSpPr>
        <p:spPr bwMode="auto">
          <a:xfrm>
            <a:off x="360000" y="1419990"/>
            <a:ext cx="64800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Ročník:</a:t>
            </a:r>
          </a:p>
        </p:txBody>
      </p:sp>
      <p:sp>
        <p:nvSpPr>
          <p:cNvPr id="4106" name="TextovéPole 13"/>
          <p:cNvSpPr txBox="1">
            <a:spLocks noChangeArrowheads="1"/>
          </p:cNvSpPr>
          <p:nvPr/>
        </p:nvSpPr>
        <p:spPr bwMode="auto">
          <a:xfrm>
            <a:off x="360000" y="1679217"/>
            <a:ext cx="168480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Vzdělávací oblast / téma:</a:t>
            </a:r>
          </a:p>
        </p:txBody>
      </p:sp>
      <p:sp>
        <p:nvSpPr>
          <p:cNvPr id="4107" name="TextovéPole 14"/>
          <p:cNvSpPr txBox="1">
            <a:spLocks noChangeArrowheads="1"/>
          </p:cNvSpPr>
          <p:nvPr/>
        </p:nvSpPr>
        <p:spPr bwMode="auto">
          <a:xfrm>
            <a:off x="360000" y="1938444"/>
            <a:ext cx="162000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Datum (období) tvorby:</a:t>
            </a:r>
          </a:p>
        </p:txBody>
      </p:sp>
      <p:sp>
        <p:nvSpPr>
          <p:cNvPr id="4108" name="TextovéPole 16"/>
          <p:cNvSpPr txBox="1">
            <a:spLocks noChangeArrowheads="1"/>
          </p:cNvSpPr>
          <p:nvPr/>
        </p:nvSpPr>
        <p:spPr bwMode="auto">
          <a:xfrm>
            <a:off x="360000" y="2197671"/>
            <a:ext cx="84240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Anotace: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TextovéPole 17"/>
          <p:cNvSpPr txBox="1">
            <a:spLocks noChangeArrowheads="1"/>
          </p:cNvSpPr>
          <p:nvPr/>
        </p:nvSpPr>
        <p:spPr bwMode="auto">
          <a:xfrm>
            <a:off x="2174400" y="1160762"/>
            <a:ext cx="583200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VY_32_INOVACE_10.18_AJ_Washington D.C.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TextovéPole 18"/>
          <p:cNvSpPr txBox="1">
            <a:spLocks noChangeArrowheads="1"/>
          </p:cNvSpPr>
          <p:nvPr/>
        </p:nvSpPr>
        <p:spPr bwMode="auto">
          <a:xfrm>
            <a:off x="2174401" y="901535"/>
            <a:ext cx="159984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Martina </a:t>
            </a:r>
            <a:r>
              <a:rPr lang="cs-CZ" sz="11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Fukárková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1" name="TextovéPole 17"/>
          <p:cNvSpPr txBox="1">
            <a:spLocks noChangeArrowheads="1"/>
          </p:cNvSpPr>
          <p:nvPr/>
        </p:nvSpPr>
        <p:spPr bwMode="auto">
          <a:xfrm>
            <a:off x="2174401" y="1419990"/>
            <a:ext cx="82224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4112" name="TextovéPole 17"/>
          <p:cNvSpPr txBox="1">
            <a:spLocks noChangeArrowheads="1"/>
          </p:cNvSpPr>
          <p:nvPr/>
        </p:nvSpPr>
        <p:spPr bwMode="auto">
          <a:xfrm>
            <a:off x="2174401" y="1679217"/>
            <a:ext cx="589680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Anglický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jazyk-reálie/Washington D.C.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3" name="TextovéPole 17"/>
          <p:cNvSpPr txBox="1">
            <a:spLocks noChangeArrowheads="1"/>
          </p:cNvSpPr>
          <p:nvPr/>
        </p:nvSpPr>
        <p:spPr bwMode="auto">
          <a:xfrm>
            <a:off x="2174401" y="1938444"/>
            <a:ext cx="822240" cy="2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43" tIns="41122" rIns="82243" bIns="41122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Lucida Sans Unicode" charset="0"/>
                <a:cs typeface="Lucida Sans Unicode" charset="0"/>
              </a:defRPr>
            </a:lvl9pPr>
          </a:lstStyle>
          <a:p>
            <a:pPr eaLnBrk="1"/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14.10.2013</a:t>
            </a:r>
            <a:endParaRPr lang="cs-CZ" sz="11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Obdélník 18"/>
          <p:cNvSpPr>
            <a:spLocks noChangeArrowheads="1"/>
          </p:cNvSpPr>
          <p:nvPr/>
        </p:nvSpPr>
        <p:spPr bwMode="auto">
          <a:xfrm>
            <a:off x="2089440" y="2187590"/>
            <a:ext cx="5683680" cy="5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r>
              <a:rPr lang="cs-CZ" sz="1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Materiál je určen žákům 2.ročníku - mírně pokročilí anglického jazyka a je určen k seznámení se s reáliemi anglicky mluvících zemí. Žáci formou prezentace se seznamují s jednotlivými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údaji a  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památkami 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Washington D.C. 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a následně si ověřují znalosti na doplňujících otázkách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Pentagon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military</a:t>
            </a:r>
            <a:r>
              <a:rPr lang="cs-CZ" dirty="0" smtClean="0"/>
              <a:t> </a:t>
            </a:r>
            <a:r>
              <a:rPr lang="cs-CZ" dirty="0" err="1" smtClean="0"/>
              <a:t>forces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074" name="Picture 2" descr="C:\Users\Martina\Pictures\Pent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67051"/>
            <a:ext cx="7704856" cy="4338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Washington Monument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 a 170m </a:t>
            </a:r>
            <a:r>
              <a:rPr lang="cs-CZ" dirty="0" err="1" smtClean="0"/>
              <a:t>high</a:t>
            </a:r>
            <a:r>
              <a:rPr lang="cs-CZ" dirty="0" smtClean="0"/>
              <a:t> obelisk </a:t>
            </a:r>
            <a:r>
              <a:rPr lang="cs-CZ" dirty="0" err="1" smtClean="0"/>
              <a:t>surrounded</a:t>
            </a:r>
            <a:r>
              <a:rPr lang="cs-CZ" dirty="0" smtClean="0"/>
              <a:t> by 50 </a:t>
            </a:r>
            <a:r>
              <a:rPr lang="cs-CZ" dirty="0" err="1" smtClean="0"/>
              <a:t>flags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elevator</a:t>
            </a:r>
            <a:r>
              <a:rPr lang="cs-CZ" dirty="0" smtClean="0"/>
              <a:t>  </a:t>
            </a:r>
            <a:r>
              <a:rPr lang="cs-CZ" dirty="0" err="1" smtClean="0"/>
              <a:t>inside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C:\Users\Martina\Pictures\Washington monume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604867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Arlington</a:t>
            </a:r>
            <a:r>
              <a:rPr lang="cs-CZ" b="1" dirty="0" smtClean="0">
                <a:solidFill>
                  <a:srgbClr val="FF0000"/>
                </a:solidFill>
              </a:rPr>
              <a:t>  </a:t>
            </a:r>
            <a:r>
              <a:rPr lang="cs-CZ" b="1" dirty="0" err="1" smtClean="0">
                <a:solidFill>
                  <a:srgbClr val="FF0000"/>
                </a:solidFill>
              </a:rPr>
              <a:t>National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Cemetary</a:t>
            </a:r>
            <a:r>
              <a:rPr lang="cs-CZ" dirty="0" smtClean="0">
                <a:solidFill>
                  <a:schemeClr val="bg2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veterans</a:t>
            </a:r>
            <a:r>
              <a:rPr lang="cs-CZ" dirty="0" smtClean="0"/>
              <a:t> are </a:t>
            </a:r>
            <a:r>
              <a:rPr lang="cs-CZ" dirty="0" err="1" smtClean="0"/>
              <a:t>buried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9218" name="Picture 2" descr="C:\Users\Martina\Pictures\arlington cemet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80517"/>
            <a:ext cx="7344816" cy="3828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Lincoln </a:t>
            </a:r>
            <a:r>
              <a:rPr lang="cs-CZ" b="1" dirty="0" err="1" smtClean="0">
                <a:solidFill>
                  <a:srgbClr val="FF0000"/>
                </a:solidFill>
              </a:rPr>
              <a:t>Memorial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 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built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classic</a:t>
            </a:r>
            <a:r>
              <a:rPr lang="cs-CZ" dirty="0" smtClean="0"/>
              <a:t> style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Greek</a:t>
            </a:r>
            <a:r>
              <a:rPr lang="cs-CZ" dirty="0" smtClean="0"/>
              <a:t> temple,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houses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marble</a:t>
            </a:r>
            <a:r>
              <a:rPr lang="cs-CZ" dirty="0" smtClean="0"/>
              <a:t> statue </a:t>
            </a:r>
            <a:r>
              <a:rPr lang="cs-CZ" dirty="0" err="1" smtClean="0"/>
              <a:t>of</a:t>
            </a:r>
            <a:r>
              <a:rPr lang="cs-CZ" dirty="0" smtClean="0"/>
              <a:t> Abraham Lincoln in a </a:t>
            </a:r>
            <a:r>
              <a:rPr lang="cs-CZ" dirty="0" err="1" smtClean="0"/>
              <a:t>chair</a:t>
            </a:r>
            <a:endParaRPr lang="cs-CZ" dirty="0" smtClean="0"/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657647"/>
            <a:ext cx="4038600" cy="4526280"/>
          </a:xfrm>
        </p:spPr>
        <p:txBody>
          <a:bodyPr/>
          <a:lstStyle/>
          <a:p>
            <a:endParaRPr lang="cs-CZ"/>
          </a:p>
        </p:txBody>
      </p:sp>
      <p:pic>
        <p:nvPicPr>
          <p:cNvPr id="8194" name="Picture 2" descr="C:\Users\Martina\Pictures\Lincoln memor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960440" cy="4752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Jefferson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Memorial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honours</a:t>
            </a:r>
            <a:r>
              <a:rPr lang="cs-CZ" dirty="0" smtClean="0"/>
              <a:t> 3rd US president Thomas </a:t>
            </a:r>
            <a:r>
              <a:rPr lang="cs-CZ" dirty="0" err="1" smtClean="0"/>
              <a:t>Jefferson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</a:t>
            </a:r>
          </a:p>
          <a:p>
            <a:pPr>
              <a:buNone/>
            </a:pPr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Martina\Pictures\jeffersom 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0"/>
            <a:ext cx="6552727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Constitution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Gardens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Martina\Pictures\constitution gard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734481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What</a:t>
            </a:r>
            <a:r>
              <a:rPr lang="cs-CZ" dirty="0" smtClean="0"/>
              <a:t> do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letters</a:t>
            </a:r>
            <a:r>
              <a:rPr lang="cs-CZ" dirty="0" smtClean="0"/>
              <a:t> D.C. </a:t>
            </a:r>
            <a:r>
              <a:rPr lang="cs-CZ" dirty="0" err="1" smtClean="0"/>
              <a:t>stand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Washington D.C. </a:t>
            </a:r>
            <a:r>
              <a:rPr lang="cs-CZ" dirty="0" err="1" smtClean="0"/>
              <a:t>situated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institutions</a:t>
            </a:r>
            <a:r>
              <a:rPr lang="cs-CZ" dirty="0" smtClean="0"/>
              <a:t> in D.C.?</a:t>
            </a:r>
          </a:p>
          <a:p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places</a:t>
            </a:r>
            <a:r>
              <a:rPr lang="cs-CZ" dirty="0" smtClean="0"/>
              <a:t> in D.C.?</a:t>
            </a:r>
          </a:p>
          <a:p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Supreme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?</a:t>
            </a:r>
            <a:endParaRPr lang="cs-CZ" smtClean="0"/>
          </a:p>
          <a:p>
            <a:endParaRPr lang="cs-CZ" dirty="0" smtClean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Arlington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Cemetery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Seznam použité literatury a pramenů:</a:t>
            </a:r>
            <a: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Zdroje:</a:t>
            </a:r>
            <a:endParaRPr lang="cs-CZ" sz="1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cs-CZ" sz="900" dirty="0" smtClean="0"/>
              <a:t>https://http%253A%252F%252Fwallpaperdetails.cwww.google.cz/search?hl=cs&amp;site=imghp&amp;tbm=isch&amp;source=hp&amp;biw=1138&amp;bih=562&amp;q=capitol+washington&amp;oq=Capitol&amp;gs_l=img.1.2.0l4j0i24l3j0i10i24l2j0i24.6377.11541.0.16052.7.7.0.0.0.0.1313.5497.0j1j0j1j6-</a:t>
            </a:r>
          </a:p>
          <a:p>
            <a:pPr>
              <a:buFont typeface="+mj-lt"/>
              <a:buAutoNum type="arabicPeriod"/>
            </a:pPr>
            <a:endParaRPr lang="cs-CZ" sz="900" dirty="0"/>
          </a:p>
          <a:p>
            <a:pPr>
              <a:buFont typeface="+mj-lt"/>
              <a:buAutoNum type="arabicPeriod"/>
            </a:pPr>
            <a:r>
              <a:rPr lang="cs-CZ" sz="900" dirty="0" smtClean="0"/>
              <a:t>http://www.</a:t>
            </a:r>
            <a:r>
              <a:rPr lang="cs-CZ" sz="900" dirty="0" err="1" smtClean="0"/>
              <a:t>google.cz</a:t>
            </a:r>
            <a:r>
              <a:rPr lang="cs-CZ" sz="900" dirty="0" smtClean="0"/>
              <a:t>/</a:t>
            </a:r>
            <a:r>
              <a:rPr lang="cs-CZ" sz="900" dirty="0" err="1" smtClean="0"/>
              <a:t>imgres</a:t>
            </a:r>
            <a:r>
              <a:rPr lang="cs-CZ" sz="900" dirty="0" smtClean="0"/>
              <a:t>?</a:t>
            </a:r>
            <a:r>
              <a:rPr lang="cs-CZ" sz="900" dirty="0" err="1" smtClean="0"/>
              <a:t>hl</a:t>
            </a:r>
            <a:r>
              <a:rPr lang="cs-CZ" sz="900" dirty="0" smtClean="0"/>
              <a:t>=</a:t>
            </a:r>
            <a:r>
              <a:rPr lang="cs-CZ" sz="900" dirty="0" err="1" smtClean="0"/>
              <a:t>cs</a:t>
            </a:r>
            <a:r>
              <a:rPr lang="cs-CZ" sz="900" dirty="0" smtClean="0"/>
              <a:t>&amp;</a:t>
            </a:r>
            <a:r>
              <a:rPr lang="cs-CZ" sz="900" dirty="0" err="1" smtClean="0"/>
              <a:t>biw</a:t>
            </a:r>
            <a:r>
              <a:rPr lang="cs-CZ" sz="900" dirty="0" smtClean="0"/>
              <a:t>=1138&amp;</a:t>
            </a:r>
            <a:r>
              <a:rPr lang="cs-CZ" sz="900" dirty="0" err="1" smtClean="0"/>
              <a:t>bih</a:t>
            </a:r>
            <a:r>
              <a:rPr lang="cs-CZ" sz="900" dirty="0" smtClean="0"/>
              <a:t>=562&amp;</a:t>
            </a:r>
            <a:r>
              <a:rPr lang="cs-CZ" sz="900" dirty="0" err="1" smtClean="0"/>
              <a:t>tbm</a:t>
            </a:r>
            <a:r>
              <a:rPr lang="cs-CZ" sz="900" dirty="0" smtClean="0"/>
              <a:t>=</a:t>
            </a:r>
            <a:r>
              <a:rPr lang="cs-CZ" sz="900" dirty="0" err="1" smtClean="0"/>
              <a:t>isch</a:t>
            </a:r>
            <a:r>
              <a:rPr lang="cs-CZ" sz="900" dirty="0" smtClean="0"/>
              <a:t>&amp;</a:t>
            </a:r>
            <a:r>
              <a:rPr lang="cs-CZ" sz="900" dirty="0" err="1" smtClean="0"/>
              <a:t>tbnid</a:t>
            </a:r>
            <a:r>
              <a:rPr lang="cs-CZ" sz="900" dirty="0" smtClean="0"/>
              <a:t>=eo2NXIjstKjKlM:&amp;</a:t>
            </a:r>
            <a:r>
              <a:rPr lang="cs-CZ" sz="900" dirty="0" err="1" smtClean="0"/>
              <a:t>imgrefurl</a:t>
            </a:r>
            <a:r>
              <a:rPr lang="cs-CZ" sz="900" dirty="0" smtClean="0"/>
              <a:t>=http://openscience.com/white-house-seeks-open-science-champions-of-change/&amp;docid=UFhyQPhEMNPrjM&amp;imgurl=http://openscience.com/wp-content/uploads/2013/05/White_House_Washington.jpg&amp;w=4163&amp;h=2440&amp;ei=3zNuUtiYMMLBhAex2oDoCA&amp;zoom=1&amp;ved=1t:3588,r:3,s:0,i:100&amp;iact=rc&amp;page=1&amp;tbnh=172&amp;tbnw=293&amp;start=0&amp;ndsp=8&amp;tx=96.11114501953125&amp;ty=57.555572509765625</a:t>
            </a:r>
          </a:p>
          <a:p>
            <a:pPr>
              <a:buFont typeface="+mj-lt"/>
              <a:buAutoNum type="arabicPeriod"/>
            </a:pPr>
            <a:endParaRPr lang="cs-CZ" sz="900" dirty="0"/>
          </a:p>
          <a:p>
            <a:pPr>
              <a:buFont typeface="+mj-lt"/>
              <a:buAutoNum type="arabicPeriod"/>
            </a:pPr>
            <a:endParaRPr lang="cs-CZ" sz="900" dirty="0"/>
          </a:p>
          <a:p>
            <a:pPr>
              <a:buFont typeface="+mj-lt"/>
              <a:buAutoNum type="arabicPeriod"/>
            </a:pPr>
            <a:r>
              <a:rPr lang="cs-CZ" sz="900" dirty="0" smtClean="0"/>
              <a:t>http://www.</a:t>
            </a:r>
            <a:r>
              <a:rPr lang="cs-CZ" sz="900" dirty="0" err="1" smtClean="0"/>
              <a:t>google.cz</a:t>
            </a:r>
            <a:r>
              <a:rPr lang="cs-CZ" sz="900" dirty="0" smtClean="0"/>
              <a:t>/</a:t>
            </a:r>
            <a:r>
              <a:rPr lang="cs-CZ" sz="900" dirty="0" err="1" smtClean="0"/>
              <a:t>imgres</a:t>
            </a:r>
            <a:r>
              <a:rPr lang="cs-CZ" sz="900" dirty="0" smtClean="0"/>
              <a:t>?</a:t>
            </a:r>
            <a:r>
              <a:rPr lang="cs-CZ" sz="900" dirty="0" err="1" smtClean="0"/>
              <a:t>hl</a:t>
            </a:r>
            <a:r>
              <a:rPr lang="cs-CZ" sz="900" dirty="0" smtClean="0"/>
              <a:t>=</a:t>
            </a:r>
            <a:r>
              <a:rPr lang="cs-CZ" sz="900" dirty="0" err="1" smtClean="0"/>
              <a:t>cs</a:t>
            </a:r>
            <a:r>
              <a:rPr lang="cs-CZ" sz="900" dirty="0" smtClean="0"/>
              <a:t>&amp;</a:t>
            </a:r>
            <a:r>
              <a:rPr lang="cs-CZ" sz="900" dirty="0" err="1" smtClean="0"/>
              <a:t>biw</a:t>
            </a:r>
            <a:r>
              <a:rPr lang="cs-CZ" sz="900" dirty="0" smtClean="0"/>
              <a:t>=1138&amp;</a:t>
            </a:r>
            <a:r>
              <a:rPr lang="cs-CZ" sz="900" dirty="0" err="1" smtClean="0"/>
              <a:t>bih</a:t>
            </a:r>
            <a:r>
              <a:rPr lang="cs-CZ" sz="900" dirty="0" smtClean="0"/>
              <a:t>=562&amp;</a:t>
            </a:r>
            <a:r>
              <a:rPr lang="cs-CZ" sz="900" dirty="0" err="1" smtClean="0"/>
              <a:t>tbm</a:t>
            </a:r>
            <a:r>
              <a:rPr lang="cs-CZ" sz="900" dirty="0" smtClean="0"/>
              <a:t>=</a:t>
            </a:r>
            <a:r>
              <a:rPr lang="cs-CZ" sz="900" dirty="0" err="1" smtClean="0"/>
              <a:t>isch</a:t>
            </a:r>
            <a:r>
              <a:rPr lang="cs-CZ" sz="900" dirty="0" smtClean="0"/>
              <a:t>&amp;</a:t>
            </a:r>
            <a:r>
              <a:rPr lang="cs-CZ" sz="900" dirty="0" err="1" smtClean="0"/>
              <a:t>tbnid</a:t>
            </a:r>
            <a:r>
              <a:rPr lang="cs-CZ" sz="900" dirty="0" smtClean="0"/>
              <a:t>=5XWqi9s8T_</a:t>
            </a:r>
            <a:r>
              <a:rPr lang="cs-CZ" sz="900" dirty="0" err="1" smtClean="0"/>
              <a:t>raOM</a:t>
            </a:r>
            <a:r>
              <a:rPr lang="cs-CZ" sz="900" dirty="0" smtClean="0"/>
              <a:t>:&amp;</a:t>
            </a:r>
            <a:r>
              <a:rPr lang="cs-CZ" sz="900" dirty="0" err="1" smtClean="0"/>
              <a:t>imgrefurl</a:t>
            </a:r>
            <a:r>
              <a:rPr lang="cs-CZ" sz="900" dirty="0" smtClean="0"/>
              <a:t>=http://perspectives.charlesluck.com/craft/capitol-architecture-the-washington-monument/&amp;docid=Lr-Or_AAmVPIQM&amp;imgurl=http://perspectives.charlesluck.com/wp-content/uploads/2012/06/washington-monument-address.jpeg&amp;w=620&amp;h=499&amp;ei=8zVuUsU3iJKGB7eHgKAJ&amp;zoom=1&amp;ved=1t:3588,r:4,s:0,i:101&amp;iact=rc&amp;page=1&amp;tbnh=166&amp;tbnw=198&amp;start=0&amp;ndsp=12&amp;tx=101.77777099609375&amp;ty=135.4444580078125</a:t>
            </a:r>
          </a:p>
          <a:p>
            <a:pPr>
              <a:buFont typeface="+mj-lt"/>
              <a:buAutoNum type="arabicPeriod"/>
            </a:pPr>
            <a:endParaRPr lang="cs-CZ" sz="900" dirty="0"/>
          </a:p>
          <a:p>
            <a:pPr>
              <a:buFont typeface="+mj-lt"/>
              <a:buAutoNum type="arabicPeriod"/>
            </a:pPr>
            <a:r>
              <a:rPr lang="cs-CZ" sz="900" dirty="0" smtClean="0">
                <a:hlinkClick r:id="rId2"/>
              </a:rPr>
              <a:t>https://www.google.cz/search?hl=cs&amp;site=imghp&amp;tbm=isch&amp;source=hp&amp;biw=1138&amp;bih=562&amp;q=jefferson+memoriall&amp;oq=jefferson+memoriall&amp;gs_l=img.12...14739.22670.0.26788.19.12.0.6.6.0.1172.5688.0j3j1j0j2j2j1j2.11.0....0...1ac.1.29.img..8.11.2450.eik2nWxy1s4</a:t>
            </a:r>
            <a:endParaRPr lang="cs-CZ" sz="900" dirty="0" smtClean="0"/>
          </a:p>
          <a:p>
            <a:pPr>
              <a:buFont typeface="+mj-lt"/>
              <a:buAutoNum type="arabicPeriod"/>
            </a:pPr>
            <a:endParaRPr lang="cs-CZ" sz="900" dirty="0"/>
          </a:p>
          <a:p>
            <a:pPr>
              <a:buFont typeface="+mj-lt"/>
              <a:buAutoNum type="arabicPeriod"/>
            </a:pPr>
            <a:r>
              <a:rPr lang="cs-CZ" sz="900" dirty="0" smtClean="0"/>
              <a:t>http://www.</a:t>
            </a:r>
            <a:r>
              <a:rPr lang="cs-CZ" sz="900" dirty="0" err="1" smtClean="0"/>
              <a:t>google.cz</a:t>
            </a:r>
            <a:r>
              <a:rPr lang="cs-CZ" sz="900" dirty="0" smtClean="0"/>
              <a:t>/</a:t>
            </a:r>
            <a:r>
              <a:rPr lang="cs-CZ" sz="900" dirty="0" err="1" smtClean="0"/>
              <a:t>imgres</a:t>
            </a:r>
            <a:r>
              <a:rPr lang="cs-CZ" sz="900" dirty="0" smtClean="0"/>
              <a:t>?</a:t>
            </a:r>
            <a:r>
              <a:rPr lang="cs-CZ" sz="900" dirty="0" err="1" smtClean="0"/>
              <a:t>hl</a:t>
            </a:r>
            <a:r>
              <a:rPr lang="cs-CZ" sz="900" dirty="0" smtClean="0"/>
              <a:t>=</a:t>
            </a:r>
            <a:r>
              <a:rPr lang="cs-CZ" sz="900" dirty="0" err="1" smtClean="0"/>
              <a:t>cs</a:t>
            </a:r>
            <a:r>
              <a:rPr lang="cs-CZ" sz="900" dirty="0" smtClean="0"/>
              <a:t>&amp;</a:t>
            </a:r>
            <a:r>
              <a:rPr lang="cs-CZ" sz="900" dirty="0" err="1" smtClean="0"/>
              <a:t>biw</a:t>
            </a:r>
            <a:r>
              <a:rPr lang="cs-CZ" sz="900" dirty="0" smtClean="0"/>
              <a:t>=1138&amp;</a:t>
            </a:r>
            <a:r>
              <a:rPr lang="cs-CZ" sz="900" dirty="0" err="1" smtClean="0"/>
              <a:t>bih</a:t>
            </a:r>
            <a:r>
              <a:rPr lang="cs-CZ" sz="900" dirty="0" smtClean="0"/>
              <a:t>=562&amp;</a:t>
            </a:r>
            <a:r>
              <a:rPr lang="cs-CZ" sz="900" dirty="0" err="1" smtClean="0"/>
              <a:t>tbm</a:t>
            </a:r>
            <a:r>
              <a:rPr lang="cs-CZ" sz="900" dirty="0" smtClean="0"/>
              <a:t>=</a:t>
            </a:r>
            <a:r>
              <a:rPr lang="cs-CZ" sz="900" dirty="0" err="1" smtClean="0"/>
              <a:t>isch</a:t>
            </a:r>
            <a:r>
              <a:rPr lang="cs-CZ" sz="900" dirty="0" smtClean="0"/>
              <a:t>&amp;</a:t>
            </a:r>
            <a:r>
              <a:rPr lang="cs-CZ" sz="900" dirty="0" err="1" smtClean="0"/>
              <a:t>tbnid</a:t>
            </a:r>
            <a:r>
              <a:rPr lang="cs-CZ" sz="900" dirty="0" smtClean="0"/>
              <a:t>=</a:t>
            </a:r>
            <a:r>
              <a:rPr lang="cs-CZ" sz="900" dirty="0" err="1" smtClean="0"/>
              <a:t>jTkxxsYTibXyWM</a:t>
            </a:r>
            <a:r>
              <a:rPr lang="cs-CZ" sz="900" dirty="0" smtClean="0"/>
              <a:t>:&amp;</a:t>
            </a:r>
            <a:r>
              <a:rPr lang="cs-CZ" sz="900" dirty="0" err="1" smtClean="0"/>
              <a:t>imgrefurl</a:t>
            </a:r>
            <a:r>
              <a:rPr lang="cs-CZ" sz="900" dirty="0" smtClean="0"/>
              <a:t>=http://blog.</a:t>
            </a:r>
            <a:r>
              <a:rPr lang="cs-CZ" sz="900" dirty="0" err="1" smtClean="0"/>
              <a:t>shankbone.org</a:t>
            </a:r>
            <a:r>
              <a:rPr lang="cs-CZ" sz="900" dirty="0" smtClean="0"/>
              <a:t>/2010/02/21/</a:t>
            </a:r>
            <a:r>
              <a:rPr lang="cs-CZ" sz="900" dirty="0" err="1" smtClean="0"/>
              <a:t>lincoln</a:t>
            </a:r>
            <a:r>
              <a:rPr lang="cs-CZ" sz="900" dirty="0" smtClean="0"/>
              <a:t>-</a:t>
            </a:r>
            <a:r>
              <a:rPr lang="cs-CZ" sz="900" dirty="0" err="1" smtClean="0"/>
              <a:t>memorial</a:t>
            </a:r>
            <a:r>
              <a:rPr lang="cs-CZ" sz="900" dirty="0" smtClean="0"/>
              <a:t>-2010-</a:t>
            </a:r>
            <a:r>
              <a:rPr lang="cs-CZ" sz="900" dirty="0" err="1" smtClean="0"/>
              <a:t>creative</a:t>
            </a:r>
            <a:r>
              <a:rPr lang="cs-CZ" sz="900" dirty="0" smtClean="0"/>
              <a:t>-</a:t>
            </a:r>
            <a:r>
              <a:rPr lang="cs-CZ" sz="900" dirty="0" err="1" smtClean="0"/>
              <a:t>commons</a:t>
            </a:r>
            <a:r>
              <a:rPr lang="cs-CZ" sz="900" dirty="0" smtClean="0"/>
              <a:t>-</a:t>
            </a:r>
            <a:r>
              <a:rPr lang="cs-CZ" sz="900" dirty="0" err="1" smtClean="0"/>
              <a:t>photos</a:t>
            </a:r>
            <a:r>
              <a:rPr lang="cs-CZ" sz="900" dirty="0" smtClean="0"/>
              <a:t>/&amp;</a:t>
            </a:r>
            <a:r>
              <a:rPr lang="cs-CZ" sz="900" dirty="0" err="1" smtClean="0"/>
              <a:t>docid</a:t>
            </a:r>
            <a:r>
              <a:rPr lang="cs-CZ" sz="900" dirty="0" smtClean="0"/>
              <a:t>=4NGDtvByaLz6qM&amp;</a:t>
            </a:r>
            <a:r>
              <a:rPr lang="cs-CZ" sz="900" dirty="0" err="1" smtClean="0"/>
              <a:t>imgurl</a:t>
            </a:r>
            <a:r>
              <a:rPr lang="cs-CZ" sz="900" dirty="0" smtClean="0"/>
              <a:t>=http://blog.</a:t>
            </a:r>
            <a:r>
              <a:rPr lang="cs-CZ" sz="900" dirty="0" err="1" smtClean="0"/>
              <a:t>shankbone.org</a:t>
            </a:r>
            <a:r>
              <a:rPr lang="cs-CZ" sz="900" dirty="0" smtClean="0"/>
              <a:t>/</a:t>
            </a:r>
            <a:r>
              <a:rPr lang="cs-CZ" sz="900" dirty="0" err="1" smtClean="0"/>
              <a:t>wp</a:t>
            </a:r>
            <a:r>
              <a:rPr lang="cs-CZ" sz="900" dirty="0" smtClean="0"/>
              <a:t>-</a:t>
            </a:r>
            <a:r>
              <a:rPr lang="cs-CZ" sz="900" dirty="0" err="1" smtClean="0"/>
              <a:t>content</a:t>
            </a:r>
            <a:r>
              <a:rPr lang="cs-CZ" sz="900" dirty="0" smtClean="0"/>
              <a:t>/</a:t>
            </a:r>
            <a:r>
              <a:rPr lang="cs-CZ" sz="900" dirty="0" err="1" smtClean="0"/>
              <a:t>uploads</a:t>
            </a:r>
            <a:r>
              <a:rPr lang="cs-CZ" sz="900" dirty="0" smtClean="0"/>
              <a:t>/2010/02/</a:t>
            </a:r>
            <a:r>
              <a:rPr lang="cs-CZ" sz="900" dirty="0" err="1" smtClean="0"/>
              <a:t>Lincoln</a:t>
            </a:r>
            <a:r>
              <a:rPr lang="cs-CZ" sz="900" dirty="0" smtClean="0"/>
              <a:t>-</a:t>
            </a:r>
            <a:r>
              <a:rPr lang="cs-CZ" sz="900" dirty="0" err="1" smtClean="0"/>
              <a:t>Memorial</a:t>
            </a:r>
            <a:r>
              <a:rPr lang="cs-CZ" sz="900" dirty="0" smtClean="0"/>
              <a:t>-4.jpg&amp;w=2504&amp;h=3340&amp;</a:t>
            </a:r>
            <a:r>
              <a:rPr lang="cs-CZ" sz="900" dirty="0" err="1" smtClean="0"/>
              <a:t>ei</a:t>
            </a:r>
            <a:r>
              <a:rPr lang="cs-CZ" sz="900" dirty="0" smtClean="0"/>
              <a:t>=gDduUpo0h6qFB864gLgI&amp;zoom=1&amp;</a:t>
            </a:r>
            <a:r>
              <a:rPr lang="cs-CZ" sz="900" dirty="0" err="1" smtClean="0"/>
              <a:t>ved</a:t>
            </a:r>
            <a:r>
              <a:rPr lang="cs-CZ" sz="900" dirty="0" smtClean="0"/>
              <a:t>=1t:3588,r:2,s:0,i:88&amp;</a:t>
            </a:r>
            <a:r>
              <a:rPr lang="cs-CZ" sz="900" dirty="0" err="1" smtClean="0"/>
              <a:t>iact</a:t>
            </a:r>
            <a:r>
              <a:rPr lang="cs-CZ" sz="900" dirty="0" smtClean="0"/>
              <a:t>=</a:t>
            </a:r>
            <a:r>
              <a:rPr lang="cs-CZ" sz="900" dirty="0" err="1" smtClean="0"/>
              <a:t>rc</a:t>
            </a:r>
            <a:r>
              <a:rPr lang="cs-CZ" sz="900" dirty="0" smtClean="0"/>
              <a:t>&amp;</a:t>
            </a:r>
            <a:r>
              <a:rPr lang="cs-CZ" sz="900" dirty="0" err="1" smtClean="0"/>
              <a:t>page</a:t>
            </a:r>
            <a:r>
              <a:rPr lang="cs-CZ" sz="900" dirty="0" smtClean="0"/>
              <a:t>=1&amp;</a:t>
            </a:r>
            <a:r>
              <a:rPr lang="cs-CZ" sz="900" dirty="0" err="1" smtClean="0"/>
              <a:t>tbnh</a:t>
            </a:r>
            <a:r>
              <a:rPr lang="cs-CZ" sz="900" dirty="0" smtClean="0"/>
              <a:t>=183&amp;</a:t>
            </a:r>
            <a:r>
              <a:rPr lang="cs-CZ" sz="900" dirty="0" err="1" smtClean="0"/>
              <a:t>tbnw</a:t>
            </a:r>
            <a:r>
              <a:rPr lang="cs-CZ" sz="900" dirty="0" smtClean="0"/>
              <a:t>=129&amp;start=0&amp;</a:t>
            </a:r>
            <a:r>
              <a:rPr lang="cs-CZ" sz="900" dirty="0" err="1" smtClean="0"/>
              <a:t>ndsp</a:t>
            </a:r>
            <a:r>
              <a:rPr lang="cs-CZ" sz="900" dirty="0" smtClean="0"/>
              <a:t>=14&amp;</a:t>
            </a:r>
            <a:r>
              <a:rPr lang="cs-CZ" sz="900" dirty="0" err="1" smtClean="0"/>
              <a:t>tx</a:t>
            </a:r>
            <a:r>
              <a:rPr lang="cs-CZ" sz="900" dirty="0" smtClean="0"/>
              <a:t>=31.777801513671875&amp;ty=85.88890075683594</a:t>
            </a:r>
          </a:p>
          <a:p>
            <a:pPr>
              <a:buFont typeface="+mj-lt"/>
              <a:buAutoNum type="arabicPeriod"/>
            </a:pPr>
            <a:endParaRPr lang="cs-CZ" sz="900" dirty="0"/>
          </a:p>
          <a:p>
            <a:pPr>
              <a:buFont typeface="+mj-lt"/>
              <a:buAutoNum type="arabicPeriod"/>
            </a:pPr>
            <a:r>
              <a:rPr lang="cs-CZ" sz="900" dirty="0" smtClean="0"/>
              <a:t>http://www.</a:t>
            </a:r>
            <a:r>
              <a:rPr lang="cs-CZ" sz="900" dirty="0" err="1" smtClean="0"/>
              <a:t>google.cz</a:t>
            </a:r>
            <a:r>
              <a:rPr lang="cs-CZ" sz="900" dirty="0" smtClean="0"/>
              <a:t>/</a:t>
            </a:r>
            <a:r>
              <a:rPr lang="cs-CZ" sz="900" dirty="0" err="1" smtClean="0"/>
              <a:t>imgres</a:t>
            </a:r>
            <a:r>
              <a:rPr lang="cs-CZ" sz="900" dirty="0" smtClean="0"/>
              <a:t>?</a:t>
            </a:r>
            <a:r>
              <a:rPr lang="cs-CZ" sz="900" dirty="0" err="1" smtClean="0"/>
              <a:t>hl</a:t>
            </a:r>
            <a:r>
              <a:rPr lang="cs-CZ" sz="900" dirty="0" smtClean="0"/>
              <a:t>=</a:t>
            </a:r>
            <a:r>
              <a:rPr lang="cs-CZ" sz="900" dirty="0" err="1" smtClean="0"/>
              <a:t>cs</a:t>
            </a:r>
            <a:r>
              <a:rPr lang="cs-CZ" sz="900" dirty="0" smtClean="0"/>
              <a:t>&amp;</a:t>
            </a:r>
            <a:r>
              <a:rPr lang="cs-CZ" sz="900" dirty="0" err="1" smtClean="0"/>
              <a:t>biw</a:t>
            </a:r>
            <a:r>
              <a:rPr lang="cs-CZ" sz="900" dirty="0" smtClean="0"/>
              <a:t>=1138&amp;</a:t>
            </a:r>
            <a:r>
              <a:rPr lang="cs-CZ" sz="900" dirty="0" err="1" smtClean="0"/>
              <a:t>bih</a:t>
            </a:r>
            <a:r>
              <a:rPr lang="cs-CZ" sz="900" dirty="0" smtClean="0"/>
              <a:t>=562&amp;</a:t>
            </a:r>
            <a:r>
              <a:rPr lang="cs-CZ" sz="900" dirty="0" err="1" smtClean="0"/>
              <a:t>tbm</a:t>
            </a:r>
            <a:r>
              <a:rPr lang="cs-CZ" sz="900" dirty="0" smtClean="0"/>
              <a:t>=</a:t>
            </a:r>
            <a:r>
              <a:rPr lang="cs-CZ" sz="900" dirty="0" err="1" smtClean="0"/>
              <a:t>isch</a:t>
            </a:r>
            <a:r>
              <a:rPr lang="cs-CZ" sz="900" dirty="0" smtClean="0"/>
              <a:t>&amp;</a:t>
            </a:r>
            <a:r>
              <a:rPr lang="cs-CZ" sz="900" dirty="0" err="1" smtClean="0"/>
              <a:t>tbnid</a:t>
            </a:r>
            <a:r>
              <a:rPr lang="cs-CZ" sz="900" dirty="0" smtClean="0"/>
              <a:t>=E9AcyheYKoQzBM:&amp;</a:t>
            </a:r>
            <a:r>
              <a:rPr lang="cs-CZ" sz="900" dirty="0" err="1" smtClean="0"/>
              <a:t>imgrefurl</a:t>
            </a:r>
            <a:r>
              <a:rPr lang="cs-CZ" sz="900" dirty="0" smtClean="0"/>
              <a:t>=http://www.</a:t>
            </a:r>
            <a:r>
              <a:rPr lang="cs-CZ" sz="900" dirty="0" err="1" smtClean="0"/>
              <a:t>deathpenaltyinfo.org</a:t>
            </a:r>
            <a:r>
              <a:rPr lang="cs-CZ" sz="900" dirty="0" smtClean="0"/>
              <a:t>/</a:t>
            </a:r>
            <a:r>
              <a:rPr lang="cs-CZ" sz="900" dirty="0" err="1" smtClean="0"/>
              <a:t>article.php</a:t>
            </a:r>
            <a:r>
              <a:rPr lang="cs-CZ" sz="900" dirty="0" smtClean="0"/>
              <a:t>%3Fdid%3D589%26scid%3D&amp;</a:t>
            </a:r>
            <a:r>
              <a:rPr lang="cs-CZ" sz="900" dirty="0" err="1" smtClean="0"/>
              <a:t>docid</a:t>
            </a:r>
            <a:r>
              <a:rPr lang="cs-CZ" sz="900" dirty="0" smtClean="0"/>
              <a:t>=19__HeUwjRBB4M&amp;</a:t>
            </a:r>
            <a:r>
              <a:rPr lang="cs-CZ" sz="900" dirty="0" err="1" smtClean="0"/>
              <a:t>imgurl</a:t>
            </a:r>
            <a:r>
              <a:rPr lang="cs-CZ" sz="900" dirty="0" smtClean="0"/>
              <a:t>=http://www.</a:t>
            </a:r>
            <a:r>
              <a:rPr lang="cs-CZ" sz="900" dirty="0" err="1" smtClean="0"/>
              <a:t>deathpenaltyinfo.org</a:t>
            </a:r>
            <a:r>
              <a:rPr lang="cs-CZ" sz="900" dirty="0" smtClean="0"/>
              <a:t>/</a:t>
            </a:r>
            <a:r>
              <a:rPr lang="cs-CZ" sz="900" dirty="0" err="1" smtClean="0"/>
              <a:t>images</a:t>
            </a:r>
            <a:r>
              <a:rPr lang="cs-CZ" sz="900" dirty="0" smtClean="0"/>
              <a:t>/</a:t>
            </a:r>
            <a:r>
              <a:rPr lang="cs-CZ" sz="900" dirty="0" err="1" smtClean="0"/>
              <a:t>supreme.jpeg</a:t>
            </a:r>
            <a:r>
              <a:rPr lang="cs-CZ" sz="900" dirty="0" smtClean="0"/>
              <a:t>&amp;w=600&amp;h=400&amp;</a:t>
            </a:r>
            <a:r>
              <a:rPr lang="cs-CZ" sz="900" dirty="0" err="1" smtClean="0"/>
              <a:t>ei</a:t>
            </a:r>
            <a:r>
              <a:rPr lang="cs-CZ" sz="900" dirty="0" smtClean="0"/>
              <a:t>=LThuUvOgO82ThQeG8IGQBA&amp;zoom=1&amp;</a:t>
            </a:r>
            <a:r>
              <a:rPr lang="cs-CZ" sz="900" dirty="0" err="1" smtClean="0"/>
              <a:t>ved</a:t>
            </a:r>
            <a:r>
              <a:rPr lang="cs-CZ" sz="900" dirty="0" smtClean="0"/>
              <a:t>=1t:3588,r:5,s:0,i:95&amp;</a:t>
            </a:r>
            <a:r>
              <a:rPr lang="cs-CZ" sz="900" dirty="0" err="1" smtClean="0"/>
              <a:t>iact</a:t>
            </a:r>
            <a:r>
              <a:rPr lang="cs-CZ" sz="900" dirty="0" smtClean="0"/>
              <a:t>=</a:t>
            </a:r>
            <a:r>
              <a:rPr lang="cs-CZ" sz="900" dirty="0" err="1" smtClean="0"/>
              <a:t>rc</a:t>
            </a:r>
            <a:r>
              <a:rPr lang="cs-CZ" sz="900" dirty="0" smtClean="0"/>
              <a:t>&amp;</a:t>
            </a:r>
            <a:r>
              <a:rPr lang="cs-CZ" sz="900" dirty="0" err="1" smtClean="0"/>
              <a:t>page</a:t>
            </a:r>
            <a:r>
              <a:rPr lang="cs-CZ" sz="900" dirty="0" smtClean="0"/>
              <a:t>=1&amp;</a:t>
            </a:r>
            <a:r>
              <a:rPr lang="cs-CZ" sz="900" dirty="0" err="1" smtClean="0"/>
              <a:t>tbnh</a:t>
            </a:r>
            <a:r>
              <a:rPr lang="cs-CZ" sz="900" dirty="0" smtClean="0"/>
              <a:t>=176&amp;</a:t>
            </a:r>
            <a:r>
              <a:rPr lang="cs-CZ" sz="900" dirty="0" err="1" smtClean="0"/>
              <a:t>tbnw</a:t>
            </a:r>
            <a:r>
              <a:rPr lang="cs-CZ" sz="900" dirty="0" smtClean="0"/>
              <a:t>=272&amp;start=0&amp;</a:t>
            </a:r>
            <a:r>
              <a:rPr lang="cs-CZ" sz="900" dirty="0" err="1" smtClean="0"/>
              <a:t>ndsp</a:t>
            </a:r>
            <a:r>
              <a:rPr lang="cs-CZ" sz="900" dirty="0" smtClean="0"/>
              <a:t>=12&amp;</a:t>
            </a:r>
            <a:r>
              <a:rPr lang="cs-CZ" sz="900" dirty="0" err="1" smtClean="0"/>
              <a:t>tx</a:t>
            </a:r>
            <a:r>
              <a:rPr lang="cs-CZ" sz="900" dirty="0" smtClean="0"/>
              <a:t>=163.22222900390625&amp;ty=45.111114501953125</a:t>
            </a:r>
          </a:p>
          <a:p>
            <a:pPr>
              <a:buFont typeface="+mj-lt"/>
              <a:buAutoNum type="arabicPeriod"/>
            </a:pPr>
            <a:endParaRPr lang="cs-CZ" sz="900" dirty="0"/>
          </a:p>
          <a:p>
            <a:pPr>
              <a:buFont typeface="+mj-lt"/>
              <a:buAutoNum type="arabicPeriod"/>
            </a:pPr>
            <a:r>
              <a:rPr lang="cs-CZ" sz="900" dirty="0" smtClean="0"/>
              <a:t>http://www.</a:t>
            </a:r>
            <a:r>
              <a:rPr lang="cs-CZ" sz="900" dirty="0" err="1" smtClean="0"/>
              <a:t>google.cz</a:t>
            </a:r>
            <a:r>
              <a:rPr lang="cs-CZ" sz="900" dirty="0" smtClean="0"/>
              <a:t>/</a:t>
            </a:r>
            <a:r>
              <a:rPr lang="cs-CZ" sz="900" dirty="0" err="1" smtClean="0"/>
              <a:t>imgres</a:t>
            </a:r>
            <a:r>
              <a:rPr lang="cs-CZ" sz="900" dirty="0" smtClean="0"/>
              <a:t>?</a:t>
            </a:r>
            <a:r>
              <a:rPr lang="cs-CZ" sz="900" dirty="0" err="1" smtClean="0"/>
              <a:t>hl</a:t>
            </a:r>
            <a:r>
              <a:rPr lang="cs-CZ" sz="900" dirty="0" smtClean="0"/>
              <a:t>=</a:t>
            </a:r>
            <a:r>
              <a:rPr lang="cs-CZ" sz="900" dirty="0" err="1" smtClean="0"/>
              <a:t>cs</a:t>
            </a:r>
            <a:r>
              <a:rPr lang="cs-CZ" sz="900" dirty="0" smtClean="0"/>
              <a:t>&amp;</a:t>
            </a:r>
            <a:r>
              <a:rPr lang="cs-CZ" sz="900" dirty="0" err="1" smtClean="0"/>
              <a:t>biw</a:t>
            </a:r>
            <a:r>
              <a:rPr lang="cs-CZ" sz="900" dirty="0" smtClean="0"/>
              <a:t>=1138&amp;</a:t>
            </a:r>
            <a:r>
              <a:rPr lang="cs-CZ" sz="900" dirty="0" err="1" smtClean="0"/>
              <a:t>bih</a:t>
            </a:r>
            <a:r>
              <a:rPr lang="cs-CZ" sz="900" dirty="0" smtClean="0"/>
              <a:t>=562&amp;</a:t>
            </a:r>
            <a:r>
              <a:rPr lang="cs-CZ" sz="900" dirty="0" err="1" smtClean="0"/>
              <a:t>tbm</a:t>
            </a:r>
            <a:r>
              <a:rPr lang="cs-CZ" sz="900" dirty="0" smtClean="0"/>
              <a:t>=</a:t>
            </a:r>
            <a:r>
              <a:rPr lang="cs-CZ" sz="900" dirty="0" err="1" smtClean="0"/>
              <a:t>isch</a:t>
            </a:r>
            <a:r>
              <a:rPr lang="cs-CZ" sz="900" dirty="0" smtClean="0"/>
              <a:t>&amp;</a:t>
            </a:r>
            <a:r>
              <a:rPr lang="cs-CZ" sz="900" dirty="0" err="1" smtClean="0"/>
              <a:t>tbnid</a:t>
            </a:r>
            <a:r>
              <a:rPr lang="cs-CZ" sz="900" dirty="0" smtClean="0"/>
              <a:t>=t5X8BCvrJVBEKM:&amp;</a:t>
            </a:r>
            <a:r>
              <a:rPr lang="cs-CZ" sz="900" dirty="0" err="1" smtClean="0"/>
              <a:t>imgrefurl</a:t>
            </a:r>
            <a:r>
              <a:rPr lang="cs-CZ" sz="900" dirty="0" smtClean="0"/>
              <a:t>=http://commons.wikimedia.org/wiki/File:Memorial_Day_at_Arlington_National_Cemetery.jpg&amp;docid=4iumcHAZDqo76M&amp;imgurl=http://upload.wikimedia.org/wikipedia/commons/e/ef/Memorial_Day_at_Arlington_National_Cemetery.jpg&amp;w=1456&amp;h=1066&amp;ei=kDhuUrC4H5OWhQfx_YC4DQ&amp;zoom=1&amp;ved=1t:3588,r:0,s:0,i:80&amp;iact=rc&amp;page=1&amp;tbnh=178&amp;tbnw=238&amp;start=0&amp;ndsp=12&amp;tx=139.11111450195312&amp;ty=83.77778625488281</a:t>
            </a:r>
          </a:p>
          <a:p>
            <a:pPr>
              <a:buFont typeface="+mj-lt"/>
              <a:buAutoNum type="arabicPeriod"/>
            </a:pPr>
            <a:endParaRPr lang="cs-CZ" sz="900" dirty="0"/>
          </a:p>
          <a:p>
            <a:pPr>
              <a:buFont typeface="+mj-lt"/>
              <a:buAutoNum type="arabicPeriod"/>
            </a:pPr>
            <a:r>
              <a:rPr lang="cs-CZ" sz="900" dirty="0" smtClean="0"/>
              <a:t>http://www.</a:t>
            </a:r>
            <a:r>
              <a:rPr lang="cs-CZ" sz="900" dirty="0" err="1" smtClean="0"/>
              <a:t>google.cz</a:t>
            </a:r>
            <a:r>
              <a:rPr lang="cs-CZ" sz="900" dirty="0" smtClean="0"/>
              <a:t>/</a:t>
            </a:r>
            <a:r>
              <a:rPr lang="cs-CZ" sz="900" dirty="0" err="1" smtClean="0"/>
              <a:t>imgres</a:t>
            </a:r>
            <a:r>
              <a:rPr lang="cs-CZ" sz="900" dirty="0" smtClean="0"/>
              <a:t>?</a:t>
            </a:r>
            <a:r>
              <a:rPr lang="cs-CZ" sz="900" dirty="0" err="1" smtClean="0"/>
              <a:t>hl</a:t>
            </a:r>
            <a:r>
              <a:rPr lang="cs-CZ" sz="900" dirty="0" smtClean="0"/>
              <a:t>=</a:t>
            </a:r>
            <a:r>
              <a:rPr lang="cs-CZ" sz="900" dirty="0" err="1" smtClean="0"/>
              <a:t>cs</a:t>
            </a:r>
            <a:r>
              <a:rPr lang="cs-CZ" sz="900" dirty="0" smtClean="0"/>
              <a:t>&amp;</a:t>
            </a:r>
            <a:r>
              <a:rPr lang="cs-CZ" sz="900" dirty="0" err="1" smtClean="0"/>
              <a:t>biw</a:t>
            </a:r>
            <a:r>
              <a:rPr lang="cs-CZ" sz="900" dirty="0" smtClean="0"/>
              <a:t>=1138&amp;</a:t>
            </a:r>
            <a:r>
              <a:rPr lang="cs-CZ" sz="900" dirty="0" err="1" smtClean="0"/>
              <a:t>bih</a:t>
            </a:r>
            <a:r>
              <a:rPr lang="cs-CZ" sz="900" dirty="0" smtClean="0"/>
              <a:t>=562&amp;</a:t>
            </a:r>
            <a:r>
              <a:rPr lang="cs-CZ" sz="900" dirty="0" err="1" smtClean="0"/>
              <a:t>tbm</a:t>
            </a:r>
            <a:r>
              <a:rPr lang="cs-CZ" sz="900" dirty="0" smtClean="0"/>
              <a:t>=</a:t>
            </a:r>
            <a:r>
              <a:rPr lang="cs-CZ" sz="900" dirty="0" err="1" smtClean="0"/>
              <a:t>isch</a:t>
            </a:r>
            <a:r>
              <a:rPr lang="cs-CZ" sz="900" dirty="0" smtClean="0"/>
              <a:t>&amp;</a:t>
            </a:r>
            <a:r>
              <a:rPr lang="cs-CZ" sz="900" dirty="0" err="1" smtClean="0"/>
              <a:t>tbnid</a:t>
            </a:r>
            <a:r>
              <a:rPr lang="cs-CZ" sz="900" dirty="0" smtClean="0"/>
              <a:t>=nl4C_</a:t>
            </a:r>
            <a:r>
              <a:rPr lang="cs-CZ" sz="900" dirty="0" err="1" smtClean="0"/>
              <a:t>Zc</a:t>
            </a:r>
            <a:r>
              <a:rPr lang="cs-CZ" sz="900" dirty="0" smtClean="0"/>
              <a:t>_</a:t>
            </a:r>
            <a:r>
              <a:rPr lang="cs-CZ" sz="900" dirty="0" err="1" smtClean="0"/>
              <a:t>qhmghM</a:t>
            </a:r>
            <a:r>
              <a:rPr lang="cs-CZ" sz="900" dirty="0" smtClean="0"/>
              <a:t>:&amp;</a:t>
            </a:r>
            <a:r>
              <a:rPr lang="cs-CZ" sz="900" dirty="0" err="1" smtClean="0"/>
              <a:t>imgrefurl</a:t>
            </a:r>
            <a:r>
              <a:rPr lang="cs-CZ" sz="900" dirty="0" smtClean="0"/>
              <a:t>=http://www.</a:t>
            </a:r>
            <a:r>
              <a:rPr lang="cs-CZ" sz="900" dirty="0" err="1" smtClean="0"/>
              <a:t>bustler.net</a:t>
            </a:r>
            <a:r>
              <a:rPr lang="cs-CZ" sz="900" dirty="0" smtClean="0"/>
              <a:t>/index.</a:t>
            </a:r>
            <a:r>
              <a:rPr lang="cs-CZ" sz="900" dirty="0" err="1" smtClean="0"/>
              <a:t>php</a:t>
            </a:r>
            <a:r>
              <a:rPr lang="cs-CZ" sz="900" dirty="0" smtClean="0"/>
              <a:t>/</a:t>
            </a:r>
            <a:r>
              <a:rPr lang="cs-CZ" sz="900" dirty="0" err="1" smtClean="0"/>
              <a:t>article</a:t>
            </a:r>
            <a:r>
              <a:rPr lang="cs-CZ" sz="900" dirty="0" smtClean="0"/>
              <a:t>/</a:t>
            </a:r>
            <a:r>
              <a:rPr lang="cs-CZ" sz="900" dirty="0" err="1" smtClean="0"/>
              <a:t>finalist</a:t>
            </a:r>
            <a:r>
              <a:rPr lang="cs-CZ" sz="900" dirty="0" smtClean="0"/>
              <a:t>_</a:t>
            </a:r>
            <a:r>
              <a:rPr lang="cs-CZ" sz="900" dirty="0" err="1" smtClean="0"/>
              <a:t>entries</a:t>
            </a:r>
            <a:r>
              <a:rPr lang="cs-CZ" sz="900" dirty="0" smtClean="0"/>
              <a:t>_</a:t>
            </a:r>
            <a:r>
              <a:rPr lang="cs-CZ" sz="900" dirty="0" err="1" smtClean="0"/>
              <a:t>of</a:t>
            </a:r>
            <a:r>
              <a:rPr lang="cs-CZ" sz="900" dirty="0" smtClean="0"/>
              <a:t>_</a:t>
            </a:r>
            <a:r>
              <a:rPr lang="cs-CZ" sz="900" dirty="0" err="1" smtClean="0"/>
              <a:t>dcs</a:t>
            </a:r>
            <a:r>
              <a:rPr lang="cs-CZ" sz="900" dirty="0" smtClean="0"/>
              <a:t>_</a:t>
            </a:r>
            <a:r>
              <a:rPr lang="cs-CZ" sz="900" dirty="0" err="1" smtClean="0"/>
              <a:t>national</a:t>
            </a:r>
            <a:r>
              <a:rPr lang="cs-CZ" sz="900" dirty="0" smtClean="0"/>
              <a:t>_</a:t>
            </a:r>
            <a:r>
              <a:rPr lang="cs-CZ" sz="900" dirty="0" err="1" smtClean="0"/>
              <a:t>mall</a:t>
            </a:r>
            <a:r>
              <a:rPr lang="cs-CZ" sz="900" dirty="0" smtClean="0"/>
              <a:t>_design_</a:t>
            </a:r>
            <a:r>
              <a:rPr lang="cs-CZ" sz="900" dirty="0" err="1" smtClean="0"/>
              <a:t>competition</a:t>
            </a:r>
            <a:r>
              <a:rPr lang="cs-CZ" sz="900" dirty="0" smtClean="0"/>
              <a:t>_</a:t>
            </a:r>
            <a:r>
              <a:rPr lang="cs-CZ" sz="900" dirty="0" err="1" smtClean="0"/>
              <a:t>now</a:t>
            </a:r>
            <a:r>
              <a:rPr lang="cs-CZ" sz="900" dirty="0" smtClean="0"/>
              <a:t>_on_display/&amp;</a:t>
            </a:r>
            <a:r>
              <a:rPr lang="cs-CZ" sz="900" dirty="0" err="1" smtClean="0"/>
              <a:t>docid</a:t>
            </a:r>
            <a:r>
              <a:rPr lang="cs-CZ" sz="900" dirty="0" smtClean="0"/>
              <a:t>=uinGA3ZSjLGHyM&amp;</a:t>
            </a:r>
            <a:r>
              <a:rPr lang="cs-CZ" sz="900" dirty="0" err="1" smtClean="0"/>
              <a:t>imgurl</a:t>
            </a:r>
            <a:r>
              <a:rPr lang="cs-CZ" sz="900" dirty="0" smtClean="0"/>
              <a:t>=http://www.</a:t>
            </a:r>
            <a:r>
              <a:rPr lang="cs-CZ" sz="900" dirty="0" err="1" smtClean="0"/>
              <a:t>bustler.net</a:t>
            </a:r>
            <a:r>
              <a:rPr lang="cs-CZ" sz="900" dirty="0" smtClean="0"/>
              <a:t>/</a:t>
            </a:r>
            <a:r>
              <a:rPr lang="cs-CZ" sz="900" dirty="0" err="1" smtClean="0"/>
              <a:t>images</a:t>
            </a:r>
            <a:r>
              <a:rPr lang="cs-CZ" sz="900" dirty="0" smtClean="0"/>
              <a:t>/news2/</a:t>
            </a:r>
            <a:r>
              <a:rPr lang="cs-CZ" sz="900" dirty="0" err="1" smtClean="0"/>
              <a:t>finalist</a:t>
            </a:r>
            <a:r>
              <a:rPr lang="cs-CZ" sz="900" dirty="0" smtClean="0"/>
              <a:t>_</a:t>
            </a:r>
            <a:r>
              <a:rPr lang="cs-CZ" sz="900" dirty="0" err="1" smtClean="0"/>
              <a:t>national</a:t>
            </a:r>
            <a:r>
              <a:rPr lang="cs-CZ" sz="900" dirty="0" smtClean="0"/>
              <a:t>_</a:t>
            </a:r>
            <a:r>
              <a:rPr lang="cs-CZ" sz="900" dirty="0" err="1" smtClean="0"/>
              <a:t>mall</a:t>
            </a:r>
            <a:r>
              <a:rPr lang="cs-CZ" sz="900" dirty="0" smtClean="0"/>
              <a:t>_design_</a:t>
            </a:r>
            <a:r>
              <a:rPr lang="cs-CZ" sz="900" dirty="0" err="1" smtClean="0"/>
              <a:t>competition</a:t>
            </a:r>
            <a:r>
              <a:rPr lang="cs-CZ" sz="900" dirty="0" smtClean="0"/>
              <a:t>_01.jpg&amp;w=1200&amp;h=720&amp;</a:t>
            </a:r>
            <a:r>
              <a:rPr lang="cs-CZ" sz="900" dirty="0" err="1" smtClean="0"/>
              <a:t>ei</a:t>
            </a:r>
            <a:r>
              <a:rPr lang="cs-CZ" sz="900" dirty="0" smtClean="0"/>
              <a:t>=EDluUtLuHZGVhQf9nYCwAw&amp;zoom=1&amp;</a:t>
            </a:r>
            <a:r>
              <a:rPr lang="cs-CZ" sz="900" dirty="0" err="1" smtClean="0"/>
              <a:t>ved</a:t>
            </a:r>
            <a:r>
              <a:rPr lang="cs-CZ" sz="900" dirty="0" smtClean="0"/>
              <a:t>=1t:3588,r:7,s:0,i:101&amp;</a:t>
            </a:r>
            <a:r>
              <a:rPr lang="cs-CZ" sz="900" dirty="0" err="1" smtClean="0"/>
              <a:t>iact</a:t>
            </a:r>
            <a:r>
              <a:rPr lang="cs-CZ" sz="900" dirty="0" smtClean="0"/>
              <a:t>=</a:t>
            </a:r>
            <a:r>
              <a:rPr lang="cs-CZ" sz="900" dirty="0" err="1" smtClean="0"/>
              <a:t>rc</a:t>
            </a:r>
            <a:r>
              <a:rPr lang="cs-CZ" sz="900" dirty="0" smtClean="0"/>
              <a:t>&amp;</a:t>
            </a:r>
            <a:r>
              <a:rPr lang="cs-CZ" sz="900" dirty="0" err="1" smtClean="0"/>
              <a:t>page</a:t>
            </a:r>
            <a:r>
              <a:rPr lang="cs-CZ" sz="900" dirty="0" smtClean="0"/>
              <a:t>=1&amp;</a:t>
            </a:r>
            <a:r>
              <a:rPr lang="cs-CZ" sz="900" dirty="0" err="1" smtClean="0"/>
              <a:t>tbnh</a:t>
            </a:r>
            <a:r>
              <a:rPr lang="cs-CZ" sz="900" dirty="0" smtClean="0"/>
              <a:t>=174&amp;</a:t>
            </a:r>
            <a:r>
              <a:rPr lang="cs-CZ" sz="900" dirty="0" err="1" smtClean="0"/>
              <a:t>tbnw</a:t>
            </a:r>
            <a:r>
              <a:rPr lang="cs-CZ" sz="900" dirty="0" smtClean="0"/>
              <a:t>=290&amp;start=0&amp;</a:t>
            </a:r>
            <a:r>
              <a:rPr lang="cs-CZ" sz="900" dirty="0" err="1" smtClean="0"/>
              <a:t>ndsp</a:t>
            </a:r>
            <a:r>
              <a:rPr lang="cs-CZ" sz="900" dirty="0" smtClean="0"/>
              <a:t>=12&amp;</a:t>
            </a:r>
            <a:r>
              <a:rPr lang="cs-CZ" sz="900" dirty="0" err="1" smtClean="0"/>
              <a:t>tx</a:t>
            </a:r>
            <a:r>
              <a:rPr lang="cs-CZ" sz="900" dirty="0" smtClean="0"/>
              <a:t>=151&amp;ty=69.77780151367187</a:t>
            </a:r>
          </a:p>
          <a:p>
            <a:pPr>
              <a:buFont typeface="+mj-lt"/>
              <a:buAutoNum type="arabicPeriod"/>
            </a:pPr>
            <a:endParaRPr lang="cs-CZ" sz="900" dirty="0" smtClean="0"/>
          </a:p>
          <a:p>
            <a:pPr>
              <a:buFont typeface="+mj-lt"/>
              <a:buAutoNum type="arabicPeriod"/>
            </a:pPr>
            <a:r>
              <a:rPr lang="cs-CZ" sz="900" dirty="0" smtClean="0"/>
              <a:t>http://www.</a:t>
            </a:r>
            <a:r>
              <a:rPr lang="cs-CZ" sz="900" dirty="0" err="1" smtClean="0"/>
              <a:t>google.cz</a:t>
            </a:r>
            <a:r>
              <a:rPr lang="cs-CZ" sz="900" dirty="0" smtClean="0"/>
              <a:t>/</a:t>
            </a:r>
            <a:r>
              <a:rPr lang="cs-CZ" sz="900" dirty="0" err="1" smtClean="0"/>
              <a:t>imgres</a:t>
            </a:r>
            <a:r>
              <a:rPr lang="cs-CZ" sz="900" dirty="0" smtClean="0"/>
              <a:t>?</a:t>
            </a:r>
            <a:r>
              <a:rPr lang="cs-CZ" sz="900" dirty="0" err="1" smtClean="0"/>
              <a:t>hl</a:t>
            </a:r>
            <a:r>
              <a:rPr lang="cs-CZ" sz="900" dirty="0" smtClean="0"/>
              <a:t>=</a:t>
            </a:r>
            <a:r>
              <a:rPr lang="cs-CZ" sz="900" dirty="0" err="1" smtClean="0"/>
              <a:t>cs</a:t>
            </a:r>
            <a:r>
              <a:rPr lang="cs-CZ" sz="900" dirty="0" smtClean="0"/>
              <a:t>&amp;</a:t>
            </a:r>
            <a:r>
              <a:rPr lang="cs-CZ" sz="900" dirty="0" err="1" smtClean="0"/>
              <a:t>biw</a:t>
            </a:r>
            <a:r>
              <a:rPr lang="cs-CZ" sz="900" dirty="0" smtClean="0"/>
              <a:t>=1138&amp;</a:t>
            </a:r>
            <a:r>
              <a:rPr lang="cs-CZ" sz="900" dirty="0" err="1" smtClean="0"/>
              <a:t>bih</a:t>
            </a:r>
            <a:r>
              <a:rPr lang="cs-CZ" sz="900" dirty="0" smtClean="0"/>
              <a:t>=562&amp;</a:t>
            </a:r>
            <a:r>
              <a:rPr lang="cs-CZ" sz="900" dirty="0" err="1" smtClean="0"/>
              <a:t>tbm</a:t>
            </a:r>
            <a:r>
              <a:rPr lang="cs-CZ" sz="900" dirty="0" smtClean="0"/>
              <a:t>=</a:t>
            </a:r>
            <a:r>
              <a:rPr lang="cs-CZ" sz="900" dirty="0" err="1" smtClean="0"/>
              <a:t>isch</a:t>
            </a:r>
            <a:r>
              <a:rPr lang="cs-CZ" sz="900" dirty="0" smtClean="0"/>
              <a:t>&amp;</a:t>
            </a:r>
            <a:r>
              <a:rPr lang="cs-CZ" sz="900" dirty="0" err="1" smtClean="0"/>
              <a:t>tbnid</a:t>
            </a:r>
            <a:r>
              <a:rPr lang="cs-CZ" sz="900" dirty="0" smtClean="0"/>
              <a:t>=DaMYmK6TDna03M:&amp;</a:t>
            </a:r>
            <a:r>
              <a:rPr lang="cs-CZ" sz="900" dirty="0" err="1" smtClean="0"/>
              <a:t>imgrefurl</a:t>
            </a:r>
            <a:r>
              <a:rPr lang="cs-CZ" sz="900" dirty="0" smtClean="0"/>
              <a:t>=http://www.</a:t>
            </a:r>
            <a:r>
              <a:rPr lang="cs-CZ" sz="900" dirty="0" err="1" smtClean="0"/>
              <a:t>washingtonpost.com</a:t>
            </a:r>
            <a:r>
              <a:rPr lang="cs-CZ" sz="900" dirty="0" smtClean="0"/>
              <a:t>/</a:t>
            </a:r>
            <a:r>
              <a:rPr lang="cs-CZ" sz="900" dirty="0" err="1" smtClean="0"/>
              <a:t>blogs</a:t>
            </a:r>
            <a:r>
              <a:rPr lang="cs-CZ" sz="900" dirty="0" smtClean="0"/>
              <a:t>/</a:t>
            </a:r>
            <a:r>
              <a:rPr lang="cs-CZ" sz="900" dirty="0" err="1" smtClean="0"/>
              <a:t>federal</a:t>
            </a:r>
            <a:r>
              <a:rPr lang="cs-CZ" sz="900" dirty="0" smtClean="0"/>
              <a:t>-</a:t>
            </a:r>
            <a:r>
              <a:rPr lang="cs-CZ" sz="900" dirty="0" err="1" smtClean="0"/>
              <a:t>eye</a:t>
            </a:r>
            <a:r>
              <a:rPr lang="cs-CZ" sz="900" dirty="0" smtClean="0"/>
              <a:t>/</a:t>
            </a:r>
            <a:r>
              <a:rPr lang="cs-CZ" sz="900" dirty="0" err="1" smtClean="0"/>
              <a:t>wp</a:t>
            </a:r>
            <a:r>
              <a:rPr lang="cs-CZ" sz="900" dirty="0" smtClean="0"/>
              <a:t>/2013/04/12/pentagon-</a:t>
            </a:r>
            <a:r>
              <a:rPr lang="cs-CZ" sz="900" dirty="0" err="1" smtClean="0"/>
              <a:t>officials</a:t>
            </a:r>
            <a:r>
              <a:rPr lang="cs-CZ" sz="900" dirty="0" smtClean="0"/>
              <a:t>-</a:t>
            </a:r>
            <a:r>
              <a:rPr lang="cs-CZ" sz="900" dirty="0" err="1" smtClean="0"/>
              <a:t>consider</a:t>
            </a:r>
            <a:r>
              <a:rPr lang="cs-CZ" sz="900" dirty="0" smtClean="0"/>
              <a:t>-</a:t>
            </a:r>
            <a:r>
              <a:rPr lang="cs-CZ" sz="900" dirty="0" err="1" smtClean="0"/>
              <a:t>trimming</a:t>
            </a:r>
            <a:r>
              <a:rPr lang="cs-CZ" sz="900" dirty="0" smtClean="0"/>
              <a:t>-</a:t>
            </a:r>
            <a:r>
              <a:rPr lang="cs-CZ" sz="900" dirty="0" err="1" smtClean="0"/>
              <a:t>sequester</a:t>
            </a:r>
            <a:r>
              <a:rPr lang="cs-CZ" sz="900" dirty="0" smtClean="0"/>
              <a:t>-</a:t>
            </a:r>
            <a:r>
              <a:rPr lang="cs-CZ" sz="900" dirty="0" err="1" smtClean="0"/>
              <a:t>furloughs</a:t>
            </a:r>
            <a:r>
              <a:rPr lang="cs-CZ" sz="900" dirty="0" smtClean="0"/>
              <a:t>/&amp;</a:t>
            </a:r>
            <a:r>
              <a:rPr lang="cs-CZ" sz="900" dirty="0" err="1" smtClean="0"/>
              <a:t>docid</a:t>
            </a:r>
            <a:r>
              <a:rPr lang="cs-CZ" sz="900" dirty="0" smtClean="0"/>
              <a:t>=AylX7bWzazSLQM&amp;</a:t>
            </a:r>
            <a:r>
              <a:rPr lang="cs-CZ" sz="900" dirty="0" err="1" smtClean="0"/>
              <a:t>imgurl</a:t>
            </a:r>
            <a:r>
              <a:rPr lang="cs-CZ" sz="900" dirty="0" smtClean="0"/>
              <a:t>=http://www.</a:t>
            </a:r>
            <a:r>
              <a:rPr lang="cs-CZ" sz="900" dirty="0" err="1" smtClean="0"/>
              <a:t>washingtonpost.com</a:t>
            </a:r>
            <a:r>
              <a:rPr lang="cs-CZ" sz="900" dirty="0" smtClean="0"/>
              <a:t>/</a:t>
            </a:r>
            <a:r>
              <a:rPr lang="cs-CZ" sz="900" dirty="0" err="1" smtClean="0"/>
              <a:t>blogs</a:t>
            </a:r>
            <a:r>
              <a:rPr lang="cs-CZ" sz="900" dirty="0" smtClean="0"/>
              <a:t>/</a:t>
            </a:r>
            <a:r>
              <a:rPr lang="cs-CZ" sz="900" dirty="0" err="1" smtClean="0"/>
              <a:t>federal</a:t>
            </a:r>
            <a:r>
              <a:rPr lang="cs-CZ" sz="900" dirty="0" smtClean="0"/>
              <a:t>-</a:t>
            </a:r>
            <a:r>
              <a:rPr lang="cs-CZ" sz="900" dirty="0" err="1" smtClean="0"/>
              <a:t>eye</a:t>
            </a:r>
            <a:r>
              <a:rPr lang="cs-CZ" sz="900" dirty="0" smtClean="0"/>
              <a:t>/</a:t>
            </a:r>
            <a:r>
              <a:rPr lang="cs-CZ" sz="900" dirty="0" err="1" smtClean="0"/>
              <a:t>files</a:t>
            </a:r>
            <a:r>
              <a:rPr lang="cs-CZ" sz="900" dirty="0" smtClean="0"/>
              <a:t>/2012/12/Pentagon.</a:t>
            </a:r>
            <a:r>
              <a:rPr lang="cs-CZ" sz="900" dirty="0" err="1" smtClean="0"/>
              <a:t>jpg</a:t>
            </a:r>
            <a:r>
              <a:rPr lang="cs-CZ" sz="900" dirty="0" smtClean="0"/>
              <a:t>&amp;w=1024&amp;h=709&amp;</a:t>
            </a:r>
            <a:r>
              <a:rPr lang="cs-CZ" sz="900" dirty="0" err="1" smtClean="0"/>
              <a:t>ei</a:t>
            </a:r>
            <a:r>
              <a:rPr lang="cs-CZ" sz="900" dirty="0" smtClean="0"/>
              <a:t>=Cq5uUtnmHZOUhQfP7oCQAw&amp;zoom=1&amp;</a:t>
            </a:r>
            <a:r>
              <a:rPr lang="cs-CZ" sz="900" dirty="0" err="1" smtClean="0"/>
              <a:t>ved</a:t>
            </a:r>
            <a:r>
              <a:rPr lang="cs-CZ" sz="900" dirty="0" smtClean="0"/>
              <a:t>=1t:3588,r:11,s:0,i:124&amp;</a:t>
            </a:r>
            <a:r>
              <a:rPr lang="cs-CZ" sz="900" dirty="0" err="1" smtClean="0"/>
              <a:t>iact</a:t>
            </a:r>
            <a:r>
              <a:rPr lang="cs-CZ" sz="900" dirty="0" smtClean="0"/>
              <a:t>=</a:t>
            </a:r>
            <a:r>
              <a:rPr lang="cs-CZ" sz="900" dirty="0" err="1" smtClean="0"/>
              <a:t>rc</a:t>
            </a:r>
            <a:r>
              <a:rPr lang="cs-CZ" sz="900" dirty="0" smtClean="0"/>
              <a:t>&amp;</a:t>
            </a:r>
            <a:r>
              <a:rPr lang="cs-CZ" sz="900" dirty="0" err="1" smtClean="0"/>
              <a:t>page</a:t>
            </a:r>
            <a:r>
              <a:rPr lang="cs-CZ" sz="900" dirty="0" smtClean="0"/>
              <a:t>=2&amp;</a:t>
            </a:r>
            <a:r>
              <a:rPr lang="cs-CZ" sz="900" dirty="0" err="1" smtClean="0"/>
              <a:t>tbnh</a:t>
            </a:r>
            <a:r>
              <a:rPr lang="cs-CZ" sz="900" dirty="0" smtClean="0"/>
              <a:t>=174&amp;</a:t>
            </a:r>
            <a:r>
              <a:rPr lang="cs-CZ" sz="900" dirty="0" err="1" smtClean="0"/>
              <a:t>tbnw</a:t>
            </a:r>
            <a:r>
              <a:rPr lang="cs-CZ" sz="900" dirty="0" smtClean="0"/>
              <a:t>=258&amp;start=8&amp;</a:t>
            </a:r>
            <a:r>
              <a:rPr lang="cs-CZ" sz="900" dirty="0" err="1" smtClean="0"/>
              <a:t>ndsp</a:t>
            </a:r>
            <a:r>
              <a:rPr lang="cs-CZ" sz="900" dirty="0" smtClean="0"/>
              <a:t>=12&amp;</a:t>
            </a:r>
            <a:r>
              <a:rPr lang="cs-CZ" sz="900" dirty="0" err="1" smtClean="0"/>
              <a:t>tx</a:t>
            </a:r>
            <a:r>
              <a:rPr lang="cs-CZ" sz="900" dirty="0" smtClean="0"/>
              <a:t>=83.4444580078125&amp;ty=63.111114501953125</a:t>
            </a:r>
            <a:endParaRPr lang="cs-CZ" sz="900" dirty="0"/>
          </a:p>
          <a:p>
            <a:pPr>
              <a:buFont typeface="+mj-lt"/>
              <a:buAutoNum type="arabicPeriod"/>
            </a:pPr>
            <a:endParaRPr lang="cs-CZ" sz="900" dirty="0" smtClean="0"/>
          </a:p>
          <a:p>
            <a:pPr>
              <a:buFont typeface="+mj-lt"/>
              <a:buAutoNum type="arabicPeriod"/>
            </a:pPr>
            <a:r>
              <a:rPr lang="cs-CZ" sz="900" dirty="0" smtClean="0"/>
              <a:t>http://www.</a:t>
            </a:r>
            <a:r>
              <a:rPr lang="cs-CZ" sz="900" dirty="0" err="1" smtClean="0"/>
              <a:t>google.cz</a:t>
            </a:r>
            <a:r>
              <a:rPr lang="cs-CZ" sz="900" dirty="0" smtClean="0"/>
              <a:t>/</a:t>
            </a:r>
            <a:r>
              <a:rPr lang="cs-CZ" sz="900" dirty="0" err="1" smtClean="0"/>
              <a:t>imgres</a:t>
            </a:r>
            <a:r>
              <a:rPr lang="cs-CZ" sz="900" dirty="0" smtClean="0"/>
              <a:t>?</a:t>
            </a:r>
            <a:r>
              <a:rPr lang="cs-CZ" sz="900" dirty="0" err="1" smtClean="0"/>
              <a:t>hl</a:t>
            </a:r>
            <a:r>
              <a:rPr lang="cs-CZ" sz="900" dirty="0" smtClean="0"/>
              <a:t>=</a:t>
            </a:r>
            <a:r>
              <a:rPr lang="cs-CZ" sz="900" dirty="0" err="1" smtClean="0"/>
              <a:t>cs</a:t>
            </a:r>
            <a:r>
              <a:rPr lang="cs-CZ" sz="900" dirty="0" smtClean="0"/>
              <a:t>&amp;</a:t>
            </a:r>
            <a:r>
              <a:rPr lang="cs-CZ" sz="900" dirty="0" err="1" smtClean="0"/>
              <a:t>biw</a:t>
            </a:r>
            <a:r>
              <a:rPr lang="cs-CZ" sz="900" dirty="0" smtClean="0"/>
              <a:t>=1138&amp;</a:t>
            </a:r>
            <a:r>
              <a:rPr lang="cs-CZ" sz="900" dirty="0" err="1" smtClean="0"/>
              <a:t>bih</a:t>
            </a:r>
            <a:r>
              <a:rPr lang="cs-CZ" sz="900" dirty="0" smtClean="0"/>
              <a:t>=562&amp;</a:t>
            </a:r>
            <a:r>
              <a:rPr lang="cs-CZ" sz="900" dirty="0" err="1" smtClean="0"/>
              <a:t>tbm</a:t>
            </a:r>
            <a:r>
              <a:rPr lang="cs-CZ" sz="900" dirty="0" smtClean="0"/>
              <a:t>=</a:t>
            </a:r>
            <a:r>
              <a:rPr lang="cs-CZ" sz="900" dirty="0" err="1" smtClean="0"/>
              <a:t>isch</a:t>
            </a:r>
            <a:r>
              <a:rPr lang="cs-CZ" sz="900" dirty="0" smtClean="0"/>
              <a:t>&amp;</a:t>
            </a:r>
            <a:r>
              <a:rPr lang="cs-CZ" sz="900" dirty="0" err="1" smtClean="0"/>
              <a:t>tbnid</a:t>
            </a:r>
            <a:r>
              <a:rPr lang="cs-CZ" sz="900" dirty="0" smtClean="0"/>
              <a:t>=nl4C_</a:t>
            </a:r>
            <a:r>
              <a:rPr lang="cs-CZ" sz="900" dirty="0" err="1" smtClean="0"/>
              <a:t>Zc</a:t>
            </a:r>
            <a:r>
              <a:rPr lang="cs-CZ" sz="900" dirty="0" smtClean="0"/>
              <a:t>_</a:t>
            </a:r>
            <a:r>
              <a:rPr lang="cs-CZ" sz="900" dirty="0" err="1" smtClean="0"/>
              <a:t>qhmghM</a:t>
            </a:r>
            <a:r>
              <a:rPr lang="cs-CZ" sz="900" dirty="0" smtClean="0"/>
              <a:t>:&amp;</a:t>
            </a:r>
            <a:r>
              <a:rPr lang="cs-CZ" sz="900" dirty="0" err="1" smtClean="0"/>
              <a:t>imgrefurl</a:t>
            </a:r>
            <a:r>
              <a:rPr lang="cs-CZ" sz="900" dirty="0" smtClean="0"/>
              <a:t>=http://www.</a:t>
            </a:r>
            <a:r>
              <a:rPr lang="cs-CZ" sz="900" dirty="0" err="1" smtClean="0"/>
              <a:t>bustler.net</a:t>
            </a:r>
            <a:r>
              <a:rPr lang="cs-CZ" sz="900" dirty="0" smtClean="0"/>
              <a:t>/index.</a:t>
            </a:r>
            <a:r>
              <a:rPr lang="cs-CZ" sz="900" dirty="0" err="1" smtClean="0"/>
              <a:t>php</a:t>
            </a:r>
            <a:r>
              <a:rPr lang="cs-CZ" sz="900" dirty="0" smtClean="0"/>
              <a:t>/</a:t>
            </a:r>
            <a:r>
              <a:rPr lang="cs-CZ" sz="900" dirty="0" err="1" smtClean="0"/>
              <a:t>article</a:t>
            </a:r>
            <a:r>
              <a:rPr lang="cs-CZ" sz="900" dirty="0" smtClean="0"/>
              <a:t>/</a:t>
            </a:r>
            <a:r>
              <a:rPr lang="cs-CZ" sz="900" dirty="0" err="1" smtClean="0"/>
              <a:t>finalist</a:t>
            </a:r>
            <a:r>
              <a:rPr lang="cs-CZ" sz="900" dirty="0" smtClean="0"/>
              <a:t>_</a:t>
            </a:r>
            <a:r>
              <a:rPr lang="cs-CZ" sz="900" dirty="0" err="1" smtClean="0"/>
              <a:t>entries</a:t>
            </a:r>
            <a:r>
              <a:rPr lang="cs-CZ" sz="900" dirty="0" smtClean="0"/>
              <a:t>_</a:t>
            </a:r>
            <a:r>
              <a:rPr lang="cs-CZ" sz="900" dirty="0" err="1" smtClean="0"/>
              <a:t>of</a:t>
            </a:r>
            <a:r>
              <a:rPr lang="cs-CZ" sz="900" dirty="0" smtClean="0"/>
              <a:t>_</a:t>
            </a:r>
            <a:r>
              <a:rPr lang="cs-CZ" sz="900" dirty="0" err="1" smtClean="0"/>
              <a:t>dcs</a:t>
            </a:r>
            <a:r>
              <a:rPr lang="cs-CZ" sz="900" dirty="0" smtClean="0"/>
              <a:t>_</a:t>
            </a:r>
            <a:r>
              <a:rPr lang="cs-CZ" sz="900" dirty="0" err="1" smtClean="0"/>
              <a:t>national</a:t>
            </a:r>
            <a:r>
              <a:rPr lang="cs-CZ" sz="900" dirty="0" smtClean="0"/>
              <a:t>_</a:t>
            </a:r>
            <a:r>
              <a:rPr lang="cs-CZ" sz="900" dirty="0" err="1" smtClean="0"/>
              <a:t>mall</a:t>
            </a:r>
            <a:r>
              <a:rPr lang="cs-CZ" sz="900" dirty="0" smtClean="0"/>
              <a:t>_design_</a:t>
            </a:r>
            <a:r>
              <a:rPr lang="cs-CZ" sz="900" dirty="0" err="1" smtClean="0"/>
              <a:t>competition</a:t>
            </a:r>
            <a:r>
              <a:rPr lang="cs-CZ" sz="900" dirty="0" smtClean="0"/>
              <a:t>_</a:t>
            </a:r>
            <a:r>
              <a:rPr lang="cs-CZ" sz="900" dirty="0" err="1" smtClean="0"/>
              <a:t>now</a:t>
            </a:r>
            <a:r>
              <a:rPr lang="cs-CZ" sz="900" dirty="0" smtClean="0"/>
              <a:t>_on_display/&amp;</a:t>
            </a:r>
            <a:r>
              <a:rPr lang="cs-CZ" sz="900" dirty="0" err="1" smtClean="0"/>
              <a:t>docid</a:t>
            </a:r>
            <a:r>
              <a:rPr lang="cs-CZ" sz="900" dirty="0" smtClean="0"/>
              <a:t>=uinGA3ZSjLGHyM&amp;</a:t>
            </a:r>
            <a:r>
              <a:rPr lang="cs-CZ" sz="900" dirty="0" err="1" smtClean="0"/>
              <a:t>imgurl</a:t>
            </a:r>
            <a:r>
              <a:rPr lang="cs-CZ" sz="900" dirty="0" smtClean="0"/>
              <a:t>=http://www.</a:t>
            </a:r>
            <a:r>
              <a:rPr lang="cs-CZ" sz="900" dirty="0" err="1" smtClean="0"/>
              <a:t>bustler.net</a:t>
            </a:r>
            <a:r>
              <a:rPr lang="cs-CZ" sz="900" dirty="0" smtClean="0"/>
              <a:t>/</a:t>
            </a:r>
            <a:r>
              <a:rPr lang="cs-CZ" sz="900" dirty="0" err="1" smtClean="0"/>
              <a:t>images</a:t>
            </a:r>
            <a:r>
              <a:rPr lang="cs-CZ" sz="900" dirty="0" smtClean="0"/>
              <a:t>/news2/</a:t>
            </a:r>
            <a:r>
              <a:rPr lang="cs-CZ" sz="900" dirty="0" err="1" smtClean="0"/>
              <a:t>finalist</a:t>
            </a:r>
            <a:r>
              <a:rPr lang="cs-CZ" sz="900" dirty="0" smtClean="0"/>
              <a:t>_</a:t>
            </a:r>
            <a:r>
              <a:rPr lang="cs-CZ" sz="900" dirty="0" err="1" smtClean="0"/>
              <a:t>national</a:t>
            </a:r>
            <a:r>
              <a:rPr lang="cs-CZ" sz="900" dirty="0" smtClean="0"/>
              <a:t>_</a:t>
            </a:r>
            <a:r>
              <a:rPr lang="cs-CZ" sz="900" dirty="0" err="1" smtClean="0"/>
              <a:t>mall</a:t>
            </a:r>
            <a:r>
              <a:rPr lang="cs-CZ" sz="900" dirty="0" smtClean="0"/>
              <a:t>_design_</a:t>
            </a:r>
            <a:r>
              <a:rPr lang="cs-CZ" sz="900" dirty="0" err="1" smtClean="0"/>
              <a:t>competition</a:t>
            </a:r>
            <a:r>
              <a:rPr lang="cs-CZ" sz="900" dirty="0" smtClean="0"/>
              <a:t>_01.jpg&amp;w=1200&amp;h=720&amp;</a:t>
            </a:r>
            <a:r>
              <a:rPr lang="cs-CZ" sz="900" dirty="0" err="1" smtClean="0"/>
              <a:t>ei</a:t>
            </a:r>
            <a:r>
              <a:rPr lang="cs-CZ" sz="900" dirty="0" smtClean="0"/>
              <a:t>=WLVuUqDeB8mUhQezkoCoAw&amp;zoom=1&amp;</a:t>
            </a:r>
            <a:r>
              <a:rPr lang="cs-CZ" sz="900" dirty="0" err="1" smtClean="0"/>
              <a:t>ved</a:t>
            </a:r>
            <a:r>
              <a:rPr lang="cs-CZ" sz="900" dirty="0" smtClean="0"/>
              <a:t>=1t:3588,r:7,s:0,i:103&amp;</a:t>
            </a:r>
            <a:r>
              <a:rPr lang="cs-CZ" sz="900" dirty="0" err="1" smtClean="0"/>
              <a:t>iact</a:t>
            </a:r>
            <a:r>
              <a:rPr lang="cs-CZ" sz="900" dirty="0" smtClean="0"/>
              <a:t>=</a:t>
            </a:r>
            <a:r>
              <a:rPr lang="cs-CZ" sz="900" dirty="0" err="1" smtClean="0"/>
              <a:t>rc</a:t>
            </a:r>
            <a:r>
              <a:rPr lang="cs-CZ" sz="900" dirty="0" smtClean="0"/>
              <a:t>&amp;</a:t>
            </a:r>
            <a:r>
              <a:rPr lang="cs-CZ" sz="900" dirty="0" err="1" smtClean="0"/>
              <a:t>page</a:t>
            </a:r>
            <a:r>
              <a:rPr lang="cs-CZ" sz="900" dirty="0" smtClean="0"/>
              <a:t>=1&amp;</a:t>
            </a:r>
            <a:r>
              <a:rPr lang="cs-CZ" sz="900" dirty="0" err="1" smtClean="0"/>
              <a:t>tbnh</a:t>
            </a:r>
            <a:r>
              <a:rPr lang="cs-CZ" sz="900" dirty="0" smtClean="0"/>
              <a:t>=174&amp;</a:t>
            </a:r>
            <a:r>
              <a:rPr lang="cs-CZ" sz="900" dirty="0" err="1" smtClean="0"/>
              <a:t>tbnw</a:t>
            </a:r>
            <a:r>
              <a:rPr lang="cs-CZ" sz="900" dirty="0" smtClean="0"/>
              <a:t>=290&amp;start=0&amp;</a:t>
            </a:r>
            <a:r>
              <a:rPr lang="cs-CZ" sz="900" dirty="0" err="1" smtClean="0"/>
              <a:t>ndsp</a:t>
            </a:r>
            <a:r>
              <a:rPr lang="cs-CZ" sz="900" dirty="0" smtClean="0"/>
              <a:t>=12&amp;</a:t>
            </a:r>
            <a:r>
              <a:rPr lang="cs-CZ" sz="900" dirty="0" err="1" smtClean="0"/>
              <a:t>tx</a:t>
            </a:r>
            <a:r>
              <a:rPr lang="cs-CZ" sz="900" dirty="0" smtClean="0"/>
              <a:t>=131&amp;ty=105.33334350585937</a:t>
            </a:r>
          </a:p>
          <a:p>
            <a:pPr>
              <a:buFont typeface="+mj-lt"/>
              <a:buAutoNum type="arabicPeriod"/>
            </a:pPr>
            <a:endParaRPr lang="cs-CZ" sz="900" dirty="0" smtClean="0"/>
          </a:p>
          <a:p>
            <a:pPr>
              <a:buFont typeface="+mj-lt"/>
              <a:buAutoNum type="arabicPeriod"/>
            </a:pPr>
            <a:endParaRPr lang="cs-CZ" sz="900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endParaRPr lang="cs-CZ" sz="900" dirty="0" smtClean="0"/>
          </a:p>
          <a:p>
            <a:pPr>
              <a:buNone/>
            </a:pPr>
            <a:r>
              <a:rPr lang="cs-CZ" sz="900" dirty="0" smtClean="0">
                <a:ea typeface="Lucida Sans Unicode" charset="0"/>
                <a:cs typeface="Lucida Sans Unicode" charset="0"/>
              </a:rPr>
              <a:t>Objekty, použité k vytvoření materiálu, jsou součástí SW </a:t>
            </a:r>
            <a:r>
              <a:rPr lang="cs-CZ" sz="900" dirty="0" err="1" smtClean="0">
                <a:ea typeface="Lucida Sans Unicode" charset="0"/>
                <a:cs typeface="Lucida Sans Unicode" charset="0"/>
              </a:rPr>
              <a:t>Smart</a:t>
            </a:r>
            <a:r>
              <a:rPr lang="cs-CZ" sz="900" dirty="0" smtClean="0">
                <a:ea typeface="Lucida Sans Unicode" charset="0"/>
                <a:cs typeface="Lucida Sans Unicode" charset="0"/>
              </a:rPr>
              <a:t> Notebook </a:t>
            </a:r>
            <a:r>
              <a:rPr lang="cs-CZ" sz="900" b="1" dirty="0" smtClean="0">
                <a:ea typeface="Lucida Sans Unicode" charset="0"/>
                <a:cs typeface="Lucida Sans Unicode" charset="0"/>
              </a:rPr>
              <a:t>11-licence SOŠ logistická a SOU </a:t>
            </a:r>
            <a:r>
              <a:rPr lang="cs-CZ" sz="900" b="1" dirty="0" err="1" smtClean="0">
                <a:ea typeface="Lucida Sans Unicode" charset="0"/>
                <a:cs typeface="Lucida Sans Unicode" charset="0"/>
              </a:rPr>
              <a:t>Dalovice</a:t>
            </a:r>
            <a:r>
              <a:rPr lang="cs-CZ" sz="900" b="1" dirty="0" smtClean="0">
                <a:ea typeface="Lucida Sans Unicode" charset="0"/>
                <a:cs typeface="Lucida Sans Unicode" charset="0"/>
              </a:rPr>
              <a:t>, </a:t>
            </a:r>
            <a:r>
              <a:rPr lang="cs-CZ" sz="900" dirty="0" smtClean="0">
                <a:ea typeface="Lucida Sans Unicode" charset="0"/>
                <a:cs typeface="Lucida Sans Unicode" charset="0"/>
              </a:rPr>
              <a:t>nebo pocházejí z veřejných knihoven obrázků(public </a:t>
            </a:r>
            <a:r>
              <a:rPr lang="cs-CZ" sz="900" dirty="0" err="1" smtClean="0">
                <a:ea typeface="Lucida Sans Unicode" charset="0"/>
                <a:cs typeface="Lucida Sans Unicode" charset="0"/>
              </a:rPr>
              <a:t>domain</a:t>
            </a:r>
            <a:r>
              <a:rPr lang="cs-CZ" sz="900" dirty="0" smtClean="0">
                <a:ea typeface="Lucida Sans Unicode" charset="0"/>
                <a:cs typeface="Lucida Sans Unicode" charset="0"/>
              </a:rPr>
              <a:t>) nebo jsou vlastní originální tvorbou autora</a:t>
            </a:r>
            <a:r>
              <a:rPr lang="cs-CZ" sz="800" dirty="0" smtClean="0">
                <a:ea typeface="Lucida Sans Unicode" charset="0"/>
                <a:cs typeface="Lucida Sans Unicode" charset="0"/>
              </a:rPr>
              <a:t>.</a:t>
            </a:r>
          </a:p>
          <a:p>
            <a:endParaRPr lang="cs-CZ" sz="800" dirty="0" smtClean="0">
              <a:ea typeface="Lucida Sans Unicode" charset="0"/>
              <a:cs typeface="Lucida Sans Unicode" charset="0"/>
            </a:endParaRPr>
          </a:p>
          <a:p>
            <a:pPr algn="ctr">
              <a:buNone/>
            </a:pPr>
            <a:endParaRPr lang="cs-CZ" sz="800" dirty="0" smtClean="0">
              <a:cs typeface="Lucida Sans Unicode" charset="0"/>
            </a:endParaRPr>
          </a:p>
          <a:p>
            <a:pPr algn="ctr">
              <a:buNone/>
            </a:pPr>
            <a:endParaRPr lang="cs-CZ" sz="800" dirty="0" smtClean="0">
              <a:solidFill>
                <a:srgbClr val="000000"/>
              </a:solidFill>
              <a:latin typeface="Times New Roman" pitchFamily="18" charset="0"/>
              <a:cs typeface="Lucida Sans Unicode" charset="0"/>
            </a:endParaRPr>
          </a:p>
          <a:p>
            <a:pPr algn="ctr">
              <a:buNone/>
            </a:pPr>
            <a:endParaRPr lang="cs-CZ" sz="800" dirty="0" smtClean="0">
              <a:solidFill>
                <a:srgbClr val="000000"/>
              </a:solidFill>
              <a:latin typeface="Times New Roman" pitchFamily="18" charset="0"/>
              <a:cs typeface="Lucida Sans Unicode" charset="0"/>
            </a:endParaRPr>
          </a:p>
          <a:p>
            <a:pPr algn="ctr">
              <a:buNone/>
            </a:pPr>
            <a:endParaRPr lang="cs-CZ" sz="800" dirty="0" smtClean="0">
              <a:solidFill>
                <a:srgbClr val="000000"/>
              </a:solidFill>
              <a:latin typeface="Times New Roman" pitchFamily="18" charset="0"/>
              <a:cs typeface="Lucida Sans Unicode" charset="0"/>
            </a:endParaRPr>
          </a:p>
          <a:p>
            <a:pPr algn="ctr">
              <a:buNone/>
            </a:pPr>
            <a:r>
              <a:rPr lang="cs-CZ" sz="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Mgr. Martina </a:t>
            </a:r>
            <a:r>
              <a:rPr lang="cs-CZ" sz="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Fukárková</a:t>
            </a:r>
            <a:endParaRPr lang="cs-CZ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SOŠ logistická a SOU </a:t>
            </a:r>
            <a:r>
              <a:rPr lang="cs-CZ" sz="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Dalovice</a:t>
            </a:r>
            <a:endParaRPr lang="cs-CZ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fukarkova</a:t>
            </a:r>
            <a:r>
              <a:rPr lang="cs-CZ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sz="8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logistickaskola.cz</a:t>
            </a:r>
            <a:endParaRPr lang="cs-CZ" sz="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cs-CZ" sz="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5íjen 2013</a:t>
            </a:r>
          </a:p>
          <a:p>
            <a:pPr>
              <a:buNone/>
            </a:pPr>
            <a:endParaRPr lang="cs-CZ" sz="800" dirty="0" smtClean="0"/>
          </a:p>
          <a:p>
            <a:pPr>
              <a:buNone/>
            </a:pPr>
            <a:endParaRPr lang="cs-CZ" sz="800" dirty="0" smtClean="0">
              <a:ea typeface="Lucida Sans Unicode" charset="0"/>
              <a:cs typeface="Lucida Sans Unicode" charset="0"/>
            </a:endParaRPr>
          </a:p>
          <a:p>
            <a:endParaRPr lang="cs-CZ" sz="800" dirty="0" smtClean="0">
              <a:ea typeface="Lucida Sans Unicode" charset="0"/>
              <a:cs typeface="Lucida Sans Unicode" charset="0"/>
            </a:endParaRPr>
          </a:p>
          <a:p>
            <a:endParaRPr lang="cs-CZ" sz="800" dirty="0" smtClean="0">
              <a:ea typeface="Lucida Sans Unicode" charset="0"/>
              <a:cs typeface="Lucida Sans Unicode" charset="0"/>
            </a:endParaRPr>
          </a:p>
          <a:p>
            <a:endParaRPr lang="cs-CZ" sz="800" dirty="0" smtClean="0">
              <a:ea typeface="Lucida Sans Unicode" charset="0"/>
              <a:cs typeface="Lucida Sans Unicode" charset="0"/>
            </a:endParaRPr>
          </a:p>
          <a:p>
            <a:endParaRPr lang="cs-CZ" sz="800" dirty="0" smtClean="0">
              <a:ea typeface="Lucida Sans Unicode" charset="0"/>
              <a:cs typeface="Lucida Sans Unicode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620688"/>
            <a:ext cx="86044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PEPRNÍK, J. 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Británie a USA, ilustrované reálie. 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1.vyd., Olomouc 2004. ISBN 80-7182-182-9</a:t>
            </a:r>
          </a:p>
          <a:p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BRENDLOVÁ, S.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Reálie </a:t>
            </a:r>
            <a:r>
              <a:rPr lang="cs-CZ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anglick</a:t>
            </a:r>
            <a:r>
              <a:rPr lang="cs-CZ" sz="11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mluvících zemí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vyd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1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Frauz</a:t>
            </a:r>
            <a:r>
              <a:rPr lang="cs-CZ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Plzeň 1996. ISBN 80-85784-87-4</a:t>
            </a:r>
          </a:p>
          <a:p>
            <a:endParaRPr lang="cs-CZ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WASHINGTON D.C.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Washington D.C.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then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city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´s </a:t>
            </a:r>
            <a:r>
              <a:rPr lang="cs-CZ" dirty="0" err="1" smtClean="0"/>
              <a:t>named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President, </a:t>
            </a:r>
            <a:r>
              <a:rPr lang="cs-CZ" dirty="0" err="1" smtClean="0"/>
              <a:t>George</a:t>
            </a:r>
            <a:r>
              <a:rPr lang="cs-CZ" dirty="0" smtClean="0"/>
              <a:t> Washington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legislative</a:t>
            </a:r>
            <a:r>
              <a:rPr lang="cs-CZ" dirty="0" smtClean="0"/>
              <a:t>, </a:t>
            </a:r>
            <a:r>
              <a:rPr lang="cs-CZ" dirty="0" err="1" smtClean="0"/>
              <a:t>administrative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judicial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centre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States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Important</a:t>
            </a:r>
            <a:r>
              <a:rPr lang="cs-CZ" dirty="0" smtClean="0"/>
              <a:t>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city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especially</a:t>
            </a:r>
            <a:r>
              <a:rPr lang="cs-CZ" dirty="0" smtClean="0"/>
              <a:t> </a:t>
            </a:r>
            <a:r>
              <a:rPr lang="cs-CZ" dirty="0" err="1" smtClean="0"/>
              <a:t>planned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built</a:t>
            </a:r>
            <a:r>
              <a:rPr lang="cs-CZ" dirty="0" smtClean="0"/>
              <a:t> as a </a:t>
            </a:r>
            <a:r>
              <a:rPr lang="cs-CZ" dirty="0" err="1" smtClean="0"/>
              <a:t>capital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letters</a:t>
            </a:r>
            <a:r>
              <a:rPr lang="cs-CZ" dirty="0" smtClean="0"/>
              <a:t> D.C. </a:t>
            </a:r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District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Columbia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capital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50 </a:t>
            </a:r>
            <a:r>
              <a:rPr lang="cs-CZ" dirty="0" err="1" smtClean="0"/>
              <a:t>states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Geographical</a:t>
            </a:r>
            <a:r>
              <a:rPr lang="cs-CZ" dirty="0" smtClean="0"/>
              <a:t>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Washington D.C. </a:t>
            </a:r>
            <a:r>
              <a:rPr lang="cs-CZ" dirty="0" err="1" smtClean="0"/>
              <a:t>lies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Potomac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coast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</a:p>
          <a:p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has 4 </a:t>
            </a:r>
            <a:r>
              <a:rPr lang="cs-CZ" dirty="0" err="1" smtClean="0"/>
              <a:t>sections</a:t>
            </a:r>
            <a:r>
              <a:rPr lang="cs-CZ" dirty="0" smtClean="0"/>
              <a:t>:     NE  (</a:t>
            </a:r>
            <a:r>
              <a:rPr lang="cs-CZ" dirty="0" err="1" smtClean="0"/>
              <a:t>northeast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                                 NW (</a:t>
            </a:r>
            <a:r>
              <a:rPr lang="cs-CZ" dirty="0" err="1" smtClean="0"/>
              <a:t>northwest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                                 SE   (</a:t>
            </a:r>
            <a:r>
              <a:rPr lang="cs-CZ" dirty="0" err="1" smtClean="0"/>
              <a:t>southeast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                                 SW (</a:t>
            </a:r>
            <a:r>
              <a:rPr lang="cs-CZ" dirty="0" err="1" smtClean="0"/>
              <a:t>southwest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Capitol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/>
          </a:bodyPr>
          <a:lstStyle/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Congres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Representatives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Senate</a:t>
            </a: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1026" name="Picture 2" descr="C:\Users\Martina\Pictures\High-Resolution-Capitol-Washington-DC-HD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52936"/>
            <a:ext cx="6408712" cy="324036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971600" y="6165304"/>
            <a:ext cx="72728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sz="900" dirty="0" smtClean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White</a:t>
            </a:r>
            <a:r>
              <a:rPr lang="cs-CZ" b="1" dirty="0" smtClean="0">
                <a:solidFill>
                  <a:srgbClr val="FF0000"/>
                </a:solidFill>
              </a:rPr>
              <a:t> House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residence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</a:t>
            </a:r>
            <a:r>
              <a:rPr lang="cs-CZ" dirty="0" err="1" smtClean="0"/>
              <a:t>presidents</a:t>
            </a:r>
            <a:r>
              <a:rPr lang="cs-CZ" dirty="0" smtClean="0"/>
              <a:t> 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Martina\Pictures\bez názv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748883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Library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Congress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 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library</a:t>
            </a:r>
            <a:endParaRPr lang="cs-CZ" dirty="0" smtClean="0"/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098" name="Picture 2" descr="C:\Users\Martina\Pictures\knihov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488832" cy="3598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Supreme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Court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686800" cy="4526280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judicial</a:t>
            </a:r>
            <a:r>
              <a:rPr lang="cs-CZ" dirty="0" smtClean="0"/>
              <a:t> body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5122" name="Picture 2" descr="C:\Users\Martina\Pictures\supreme cou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852935"/>
            <a:ext cx="6840760" cy="3824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3EDB5F95-9E01-4E09-92A7-51061250692A}"/>
</file>

<file path=customXml/itemProps2.xml><?xml version="1.0" encoding="utf-8"?>
<ds:datastoreItem xmlns:ds="http://schemas.openxmlformats.org/officeDocument/2006/customXml" ds:itemID="{28731C0C-023C-4F75-96C7-B2D0BC102D10}"/>
</file>

<file path=customXml/itemProps3.xml><?xml version="1.0" encoding="utf-8"?>
<ds:datastoreItem xmlns:ds="http://schemas.openxmlformats.org/officeDocument/2006/customXml" ds:itemID="{758A2EEB-E6A0-4D35-93FB-4D64CB3369A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577</Words>
  <Application>Microsoft Office PowerPoint</Application>
  <PresentationFormat>Předvádění na obrazovce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Lití písma</vt:lpstr>
      <vt:lpstr>Motiv sady Office</vt:lpstr>
      <vt:lpstr>Snímek 1</vt:lpstr>
      <vt:lpstr>WASHINGTON D.C.</vt:lpstr>
      <vt:lpstr>Important data</vt:lpstr>
      <vt:lpstr>Important data</vt:lpstr>
      <vt:lpstr>Geographical data</vt:lpstr>
      <vt:lpstr>The Capitol </vt:lpstr>
      <vt:lpstr>The White House </vt:lpstr>
      <vt:lpstr>The Library of Congress</vt:lpstr>
      <vt:lpstr>The Supreme Court </vt:lpstr>
      <vt:lpstr>Pentagon</vt:lpstr>
      <vt:lpstr>The Washington Monument </vt:lpstr>
      <vt:lpstr>The Arlington  National Cemetary </vt:lpstr>
      <vt:lpstr>The Lincoln Memorial </vt:lpstr>
      <vt:lpstr>The Jefferson Memorial </vt:lpstr>
      <vt:lpstr>Constitution Gardens</vt:lpstr>
      <vt:lpstr>QUESTIONS</vt:lpstr>
      <vt:lpstr>Seznam použité literatury a pramenů:    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Martina</dc:creator>
  <cp:lastModifiedBy>Martina</cp:lastModifiedBy>
  <cp:revision>31</cp:revision>
  <dcterms:created xsi:type="dcterms:W3CDTF">2013-10-27T19:14:08Z</dcterms:created>
  <dcterms:modified xsi:type="dcterms:W3CDTF">2013-10-28T21:18:12Z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