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636" y="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21BECD-12E6-44A4-B966-27D5F746B456}" type="datetimeFigureOut">
              <a:rPr lang="cs-CZ" smtClean="0"/>
              <a:pPr/>
              <a:t>29.10.2013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4FC52C-A63A-4C4B-B7F4-DD7C99C2E79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8435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29700" name="Zástupný symbol pro číslo snímku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088" y="8685103"/>
            <a:ext cx="2972472" cy="45753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8" tIns="45715" rIns="91428" bIns="45715"/>
          <a:lstStyle>
            <a:lvl1pPr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marL="651344" indent="-250517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002068" indent="-200414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402895" indent="-200414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1803723" indent="-200414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204550" indent="-200414" defTabSz="392477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605377" indent="-200414" defTabSz="392477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006204" indent="-200414" defTabSz="392477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407032" indent="-200414" defTabSz="392477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6E57A043-96EF-4234-878F-AA4824813757}" type="slidenum">
              <a:rPr lang="cs-CZ"/>
              <a:pPr eaLnBrk="1"/>
              <a:t>13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1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28B9958-D31D-477B-8F72-02E48CACB410}" type="datetimeFigureOut">
              <a:rPr lang="cs-CZ" smtClean="0"/>
              <a:pPr/>
              <a:t>29.10.2013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B51DD13-D41E-4EAD-BD4E-0911AC44E31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8B9958-D31D-477B-8F72-02E48CACB410}" type="datetimeFigureOut">
              <a:rPr lang="cs-CZ" smtClean="0"/>
              <a:pPr/>
              <a:t>29.10.2013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51DD13-D41E-4EAD-BD4E-0911AC44E31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28B9958-D31D-477B-8F72-02E48CACB410}" type="datetimeFigureOut">
              <a:rPr lang="cs-CZ" smtClean="0"/>
              <a:pPr/>
              <a:t>29.10.2013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B51DD13-D41E-4EAD-BD4E-0911AC44E31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8B9958-D31D-477B-8F72-02E48CACB410}" type="datetimeFigureOut">
              <a:rPr lang="cs-CZ" smtClean="0"/>
              <a:pPr/>
              <a:t>29.10.2013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51DD13-D41E-4EAD-BD4E-0911AC44E31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28B9958-D31D-477B-8F72-02E48CACB410}" type="datetimeFigureOut">
              <a:rPr lang="cs-CZ" smtClean="0"/>
              <a:pPr/>
              <a:t>29.10.2013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B51DD13-D41E-4EAD-BD4E-0911AC44E31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8B9958-D31D-477B-8F72-02E48CACB410}" type="datetimeFigureOut">
              <a:rPr lang="cs-CZ" smtClean="0"/>
              <a:pPr/>
              <a:t>29.10.2013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51DD13-D41E-4EAD-BD4E-0911AC44E31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8B9958-D31D-477B-8F72-02E48CACB410}" type="datetimeFigureOut">
              <a:rPr lang="cs-CZ" smtClean="0"/>
              <a:pPr/>
              <a:t>29.10.2013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51DD13-D41E-4EAD-BD4E-0911AC44E31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8B9958-D31D-477B-8F72-02E48CACB410}" type="datetimeFigureOut">
              <a:rPr lang="cs-CZ" smtClean="0"/>
              <a:pPr/>
              <a:t>29.10.2013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51DD13-D41E-4EAD-BD4E-0911AC44E31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28B9958-D31D-477B-8F72-02E48CACB410}" type="datetimeFigureOut">
              <a:rPr lang="cs-CZ" smtClean="0"/>
              <a:pPr/>
              <a:t>29.10.2013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51DD13-D41E-4EAD-BD4E-0911AC44E31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8B9958-D31D-477B-8F72-02E48CACB410}" type="datetimeFigureOut">
              <a:rPr lang="cs-CZ" smtClean="0"/>
              <a:pPr/>
              <a:t>29.10.2013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51DD13-D41E-4EAD-BD4E-0911AC44E31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8B9958-D31D-477B-8F72-02E48CACB410}" type="datetimeFigureOut">
              <a:rPr lang="cs-CZ" smtClean="0"/>
              <a:pPr/>
              <a:t>29.10.2013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51DD13-D41E-4EAD-BD4E-0911AC44E31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28B9958-D31D-477B-8F72-02E48CACB410}" type="datetimeFigureOut">
              <a:rPr lang="cs-CZ" smtClean="0"/>
              <a:pPr/>
              <a:t>29.10.2013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B51DD13-D41E-4EAD-BD4E-0911AC44E31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ovéPole 1"/>
          <p:cNvSpPr txBox="1">
            <a:spLocks noChangeArrowheads="1"/>
          </p:cNvSpPr>
          <p:nvPr/>
        </p:nvSpPr>
        <p:spPr bwMode="auto">
          <a:xfrm>
            <a:off x="1591200" y="188661"/>
            <a:ext cx="5961600" cy="421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43" tIns="41122" rIns="82243" bIns="41122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4099" name="TextovéPole 2"/>
          <p:cNvSpPr txBox="1">
            <a:spLocks noChangeArrowheads="1"/>
          </p:cNvSpPr>
          <p:nvPr/>
        </p:nvSpPr>
        <p:spPr bwMode="auto">
          <a:xfrm>
            <a:off x="1332001" y="447888"/>
            <a:ext cx="6585120" cy="252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43" tIns="41122" rIns="82243" bIns="41122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Dalovice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, Hlavní 114, 362 63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Dalovice</a:t>
            </a:r>
            <a:endParaRPr lang="cs-CZ" sz="11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0" name="Obrázek 3" descr="Logolink OPVK - oříznutý.jpg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680" y="5292556"/>
            <a:ext cx="6272640" cy="1208286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ovéPole 4"/>
          <p:cNvSpPr txBox="1">
            <a:spLocks noChangeArrowheads="1"/>
          </p:cNvSpPr>
          <p:nvPr/>
        </p:nvSpPr>
        <p:spPr bwMode="auto">
          <a:xfrm>
            <a:off x="789120" y="4869152"/>
            <a:ext cx="7565760" cy="221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43" tIns="41122" rIns="82243" bIns="41122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algn="ctr" eaLnBrk="1"/>
            <a:r>
              <a:rPr lang="cs-CZ" sz="9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4102" name="TextovéPole 5"/>
          <p:cNvSpPr txBox="1">
            <a:spLocks noChangeArrowheads="1"/>
          </p:cNvSpPr>
          <p:nvPr/>
        </p:nvSpPr>
        <p:spPr bwMode="auto">
          <a:xfrm>
            <a:off x="0" y="4355017"/>
            <a:ext cx="9303840" cy="360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43" tIns="41122" rIns="82243" bIns="41122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algn="ctr" eaLnBrk="1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eaLnBrk="1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4103" name="TextovéPole 6"/>
          <p:cNvSpPr txBox="1">
            <a:spLocks noChangeArrowheads="1"/>
          </p:cNvSpPr>
          <p:nvPr/>
        </p:nvSpPr>
        <p:spPr bwMode="auto">
          <a:xfrm>
            <a:off x="360000" y="1160762"/>
            <a:ext cx="1713600" cy="252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43" tIns="41122" rIns="82243" bIns="41122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4104" name="TextovéPole 7"/>
          <p:cNvSpPr txBox="1">
            <a:spLocks noChangeArrowheads="1"/>
          </p:cNvSpPr>
          <p:nvPr/>
        </p:nvSpPr>
        <p:spPr bwMode="auto">
          <a:xfrm>
            <a:off x="360000" y="901535"/>
            <a:ext cx="1942560" cy="421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43" tIns="41122" rIns="82243" bIns="41122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4105" name="TextovéPole 10"/>
          <p:cNvSpPr txBox="1">
            <a:spLocks noChangeArrowheads="1"/>
          </p:cNvSpPr>
          <p:nvPr/>
        </p:nvSpPr>
        <p:spPr bwMode="auto">
          <a:xfrm>
            <a:off x="360000" y="1419990"/>
            <a:ext cx="648000" cy="252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43" tIns="41122" rIns="82243" bIns="41122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4106" name="TextovéPole 13"/>
          <p:cNvSpPr txBox="1">
            <a:spLocks noChangeArrowheads="1"/>
          </p:cNvSpPr>
          <p:nvPr/>
        </p:nvSpPr>
        <p:spPr bwMode="auto">
          <a:xfrm>
            <a:off x="360000" y="1679217"/>
            <a:ext cx="1684800" cy="252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43" tIns="41122" rIns="82243" bIns="41122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4107" name="TextovéPole 14"/>
          <p:cNvSpPr txBox="1">
            <a:spLocks noChangeArrowheads="1"/>
          </p:cNvSpPr>
          <p:nvPr/>
        </p:nvSpPr>
        <p:spPr bwMode="auto">
          <a:xfrm>
            <a:off x="360000" y="1938444"/>
            <a:ext cx="1620000" cy="252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43" tIns="41122" rIns="82243" bIns="41122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4108" name="TextovéPole 16"/>
          <p:cNvSpPr txBox="1">
            <a:spLocks noChangeArrowheads="1"/>
          </p:cNvSpPr>
          <p:nvPr/>
        </p:nvSpPr>
        <p:spPr bwMode="auto">
          <a:xfrm>
            <a:off x="360000" y="2197671"/>
            <a:ext cx="842400" cy="252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43" tIns="41122" rIns="82243" bIns="41122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9" name="TextovéPole 17"/>
          <p:cNvSpPr txBox="1">
            <a:spLocks noChangeArrowheads="1"/>
          </p:cNvSpPr>
          <p:nvPr/>
        </p:nvSpPr>
        <p:spPr bwMode="auto">
          <a:xfrm>
            <a:off x="2174400" y="1160762"/>
            <a:ext cx="5832000" cy="252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43" tIns="41122" rIns="82243" bIns="41122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VY_32_INOVACE_10.19_AJ_Významná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města v Anglii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0" name="TextovéPole 18"/>
          <p:cNvSpPr txBox="1">
            <a:spLocks noChangeArrowheads="1"/>
          </p:cNvSpPr>
          <p:nvPr/>
        </p:nvSpPr>
        <p:spPr bwMode="auto">
          <a:xfrm>
            <a:off x="2174401" y="901535"/>
            <a:ext cx="1599840" cy="252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43" tIns="41122" rIns="82243" bIns="41122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Martina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1" name="TextovéPole 17"/>
          <p:cNvSpPr txBox="1">
            <a:spLocks noChangeArrowheads="1"/>
          </p:cNvSpPr>
          <p:nvPr/>
        </p:nvSpPr>
        <p:spPr bwMode="auto">
          <a:xfrm>
            <a:off x="2174401" y="1419990"/>
            <a:ext cx="822240" cy="252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43" tIns="41122" rIns="82243" bIns="41122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</a:p>
        </p:txBody>
      </p:sp>
      <p:sp>
        <p:nvSpPr>
          <p:cNvPr id="4112" name="TextovéPole 17"/>
          <p:cNvSpPr txBox="1">
            <a:spLocks noChangeArrowheads="1"/>
          </p:cNvSpPr>
          <p:nvPr/>
        </p:nvSpPr>
        <p:spPr bwMode="auto">
          <a:xfrm>
            <a:off x="2174401" y="1679217"/>
            <a:ext cx="5896800" cy="252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43" tIns="41122" rIns="82243" bIns="41122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Anglický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jazyk-reálie/Významná města v Anglii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3" name="TextovéPole 17"/>
          <p:cNvSpPr txBox="1">
            <a:spLocks noChangeArrowheads="1"/>
          </p:cNvSpPr>
          <p:nvPr/>
        </p:nvSpPr>
        <p:spPr bwMode="auto">
          <a:xfrm>
            <a:off x="2174401" y="1938444"/>
            <a:ext cx="822240" cy="252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43" tIns="41122" rIns="82243" bIns="41122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15.10.2013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4" name="Obdélník 18"/>
          <p:cNvSpPr>
            <a:spLocks noChangeArrowheads="1"/>
          </p:cNvSpPr>
          <p:nvPr/>
        </p:nvSpPr>
        <p:spPr bwMode="auto">
          <a:xfrm>
            <a:off x="2089440" y="2187590"/>
            <a:ext cx="5683680" cy="59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945" tIns="41473" rIns="82945" bIns="41473">
            <a:spAutoFit/>
          </a:bodyPr>
          <a:lstStyle/>
          <a:p>
            <a:r>
              <a:rPr lang="cs-CZ" sz="11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Materiál je určen žákům 2.ročníku - mírně pokročilí anglického jazyka a je určen k seznámení se s reáliemi anglicky mluvících zemí. Žáci formou </a:t>
            </a:r>
            <a:r>
              <a:rPr lang="cs-CZ" sz="1100" dirty="0">
                <a:latin typeface="Times New Roman" pitchFamily="18" charset="0"/>
                <a:cs typeface="Times New Roman" pitchFamily="18" charset="0"/>
              </a:rPr>
              <a:t>prezentace se seznamují s jednotlivými 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údaji a  </a:t>
            </a:r>
            <a:r>
              <a:rPr lang="cs-CZ" sz="1100" dirty="0">
                <a:latin typeface="Times New Roman" pitchFamily="18" charset="0"/>
                <a:cs typeface="Times New Roman" pitchFamily="18" charset="0"/>
              </a:rPr>
              <a:t>památkami 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významných měst v </a:t>
            </a:r>
            <a:r>
              <a:rPr lang="cs-CZ" sz="11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nglii </a:t>
            </a:r>
            <a:r>
              <a:rPr lang="cs-CZ" sz="1100" dirty="0">
                <a:latin typeface="Times New Roman" pitchFamily="18" charset="0"/>
                <a:cs typeface="Times New Roman" pitchFamily="18" charset="0"/>
              </a:rPr>
              <a:t>a následně si ověřují znalosti na doplňujících otázkách 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PLYMOUTH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 on the south coast of Devon, England, about 190 miles (310 km) south-west of London</a:t>
            </a:r>
            <a:endParaRPr lang="cs-CZ" dirty="0" smtClean="0"/>
          </a:p>
          <a:p>
            <a:r>
              <a:rPr lang="en-US" dirty="0" smtClean="0"/>
              <a:t>  is situated between the mouths of the rivers </a:t>
            </a:r>
            <a:r>
              <a:rPr lang="en-US" dirty="0" err="1" smtClean="0"/>
              <a:t>Plym</a:t>
            </a:r>
            <a:r>
              <a:rPr lang="en-US" dirty="0" smtClean="0"/>
              <a:t> to the east and Tamar to the west, where they join Plymouth Sound</a:t>
            </a:r>
            <a:endParaRPr lang="cs-CZ" dirty="0" smtClean="0"/>
          </a:p>
          <a:p>
            <a:r>
              <a:rPr lang="cs-CZ" dirty="0" smtClean="0"/>
              <a:t> a </a:t>
            </a:r>
            <a:r>
              <a:rPr lang="cs-CZ" dirty="0" err="1" smtClean="0"/>
              <a:t>commercial</a:t>
            </a:r>
            <a:r>
              <a:rPr lang="cs-CZ" dirty="0" smtClean="0"/>
              <a:t> </a:t>
            </a:r>
            <a:r>
              <a:rPr lang="cs-CZ" dirty="0" err="1" smtClean="0"/>
              <a:t>shipping</a:t>
            </a:r>
            <a:r>
              <a:rPr lang="cs-CZ" dirty="0" smtClean="0"/>
              <a:t> port</a:t>
            </a:r>
          </a:p>
          <a:p>
            <a:r>
              <a:rPr lang="cs-CZ" dirty="0" smtClean="0"/>
              <a:t> has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largest</a:t>
            </a:r>
            <a:r>
              <a:rPr lang="cs-CZ" dirty="0" smtClean="0"/>
              <a:t> </a:t>
            </a:r>
            <a:r>
              <a:rPr lang="cs-CZ" dirty="0" err="1" smtClean="0"/>
              <a:t>operational</a:t>
            </a:r>
            <a:r>
              <a:rPr lang="cs-CZ" dirty="0" smtClean="0"/>
              <a:t> naval base in Western </a:t>
            </a:r>
            <a:r>
              <a:rPr lang="cs-CZ" dirty="0" err="1" smtClean="0"/>
              <a:t>Europe</a:t>
            </a:r>
            <a:r>
              <a:rPr lang="cs-CZ" dirty="0" smtClean="0"/>
              <a:t> – HMNB </a:t>
            </a:r>
            <a:r>
              <a:rPr lang="cs-CZ" dirty="0" err="1" smtClean="0"/>
              <a:t>Devonport</a:t>
            </a:r>
            <a:endParaRPr lang="cs-CZ" dirty="0" smtClean="0"/>
          </a:p>
          <a:p>
            <a:r>
              <a:rPr lang="en-US" dirty="0" smtClean="0"/>
              <a:t>has ferry links to France and Spain</a:t>
            </a:r>
            <a:endParaRPr lang="cs-CZ" dirty="0" smtClean="0"/>
          </a:p>
          <a:p>
            <a:r>
              <a:rPr lang="cs-CZ" dirty="0" smtClean="0"/>
              <a:t> </a:t>
            </a:r>
            <a:r>
              <a:rPr lang="en-US" dirty="0" smtClean="0"/>
              <a:t>has the ninth largest university in the United </a:t>
            </a:r>
            <a:r>
              <a:rPr lang="cs-CZ" dirty="0" smtClean="0"/>
              <a:t>  </a:t>
            </a:r>
            <a:r>
              <a:rPr lang="en-US" dirty="0" smtClean="0"/>
              <a:t>Kingdom </a:t>
            </a:r>
            <a:r>
              <a:rPr lang="cs-CZ" dirty="0" smtClean="0"/>
              <a:t>- </a:t>
            </a:r>
            <a:r>
              <a:rPr lang="cs-CZ" dirty="0" err="1" smtClean="0"/>
              <a:t>the</a:t>
            </a:r>
            <a:r>
              <a:rPr lang="cs-CZ" dirty="0" smtClean="0"/>
              <a:t> University </a:t>
            </a:r>
            <a:r>
              <a:rPr lang="cs-CZ" dirty="0" err="1" smtClean="0"/>
              <a:t>of</a:t>
            </a:r>
            <a:r>
              <a:rPr lang="cs-CZ" dirty="0" smtClean="0"/>
              <a:t> Plymouth</a:t>
            </a: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OTHER FAMOUS CITIES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cs-CZ" b="1" dirty="0" smtClean="0"/>
              <a:t>  </a:t>
            </a:r>
            <a:r>
              <a:rPr lang="cs-CZ" b="1" dirty="0" smtClean="0">
                <a:solidFill>
                  <a:schemeClr val="tx2"/>
                </a:solidFill>
              </a:rPr>
              <a:t>STRATFORD-UPON-AVON</a:t>
            </a:r>
          </a:p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birthplace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William Shakespeare</a:t>
            </a:r>
          </a:p>
          <a:p>
            <a:r>
              <a:rPr lang="cs-CZ" dirty="0" err="1" smtClean="0"/>
              <a:t>lies</a:t>
            </a:r>
            <a:r>
              <a:rPr lang="cs-CZ" dirty="0" smtClean="0"/>
              <a:t> on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river</a:t>
            </a:r>
            <a:r>
              <a:rPr lang="cs-CZ" dirty="0" smtClean="0"/>
              <a:t> </a:t>
            </a:r>
            <a:r>
              <a:rPr lang="cs-CZ" dirty="0" err="1" smtClean="0"/>
              <a:t>Avon</a:t>
            </a:r>
            <a:endParaRPr lang="cs-CZ" dirty="0" smtClean="0"/>
          </a:p>
          <a:p>
            <a:endParaRPr lang="cs-CZ" dirty="0" smtClean="0"/>
          </a:p>
          <a:p>
            <a:pPr>
              <a:buNone/>
            </a:pPr>
            <a:r>
              <a:rPr lang="cs-CZ" dirty="0" smtClean="0"/>
              <a:t>  </a:t>
            </a:r>
            <a:r>
              <a:rPr lang="cs-CZ" b="1" dirty="0" smtClean="0">
                <a:solidFill>
                  <a:schemeClr val="tx2"/>
                </a:solidFill>
              </a:rPr>
              <a:t>CORNWALL</a:t>
            </a:r>
          </a:p>
          <a:p>
            <a:r>
              <a:rPr lang="cs-CZ" dirty="0" smtClean="0"/>
              <a:t>„</a:t>
            </a:r>
            <a:r>
              <a:rPr lang="cs-CZ" dirty="0" err="1" smtClean="0"/>
              <a:t>English</a:t>
            </a:r>
            <a:r>
              <a:rPr lang="cs-CZ" dirty="0" smtClean="0"/>
              <a:t> Riviera“-</a:t>
            </a:r>
            <a:r>
              <a:rPr lang="cs-CZ" dirty="0" err="1" smtClean="0"/>
              <a:t>sandy</a:t>
            </a:r>
            <a:r>
              <a:rPr lang="cs-CZ" dirty="0" smtClean="0"/>
              <a:t> </a:t>
            </a:r>
            <a:r>
              <a:rPr lang="cs-CZ" dirty="0" err="1" smtClean="0"/>
              <a:t>beaches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palm</a:t>
            </a:r>
            <a:r>
              <a:rPr lang="cs-CZ" dirty="0" smtClean="0"/>
              <a:t> </a:t>
            </a:r>
            <a:r>
              <a:rPr lang="cs-CZ" dirty="0" err="1" smtClean="0"/>
              <a:t>trees</a:t>
            </a:r>
            <a:endParaRPr lang="cs-CZ" dirty="0" smtClean="0"/>
          </a:p>
          <a:p>
            <a:endParaRPr lang="cs-CZ" dirty="0" smtClean="0"/>
          </a:p>
          <a:p>
            <a:pPr>
              <a:buNone/>
            </a:pPr>
            <a:r>
              <a:rPr lang="cs-CZ" b="1" dirty="0" smtClean="0">
                <a:solidFill>
                  <a:schemeClr val="tx2"/>
                </a:solidFill>
              </a:rPr>
              <a:t>  YORKSHIRE</a:t>
            </a:r>
          </a:p>
          <a:p>
            <a:r>
              <a:rPr lang="cs-CZ" dirty="0" smtClean="0"/>
              <a:t> symbol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this</a:t>
            </a:r>
            <a:r>
              <a:rPr lang="cs-CZ" dirty="0" smtClean="0"/>
              <a:t> </a:t>
            </a:r>
            <a:r>
              <a:rPr lang="cs-CZ" dirty="0" err="1" smtClean="0"/>
              <a:t>town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a </a:t>
            </a:r>
            <a:r>
              <a:rPr lang="cs-CZ" dirty="0" err="1" smtClean="0"/>
              <a:t>white</a:t>
            </a:r>
            <a:r>
              <a:rPr lang="cs-CZ" dirty="0" smtClean="0"/>
              <a:t> rose</a:t>
            </a:r>
          </a:p>
          <a:p>
            <a:r>
              <a:rPr lang="cs-CZ" dirty="0" smtClean="0"/>
              <a:t> </a:t>
            </a:r>
            <a:r>
              <a:rPr lang="cs-CZ" dirty="0" err="1" smtClean="0"/>
              <a:t>there</a:t>
            </a:r>
            <a:r>
              <a:rPr lang="cs-CZ" dirty="0" smtClean="0"/>
              <a:t> are </a:t>
            </a:r>
            <a:r>
              <a:rPr lang="cs-CZ" dirty="0" err="1" smtClean="0"/>
              <a:t>moors</a:t>
            </a:r>
            <a:endParaRPr lang="cs-CZ" dirty="0" smtClean="0"/>
          </a:p>
          <a:p>
            <a:r>
              <a:rPr lang="cs-CZ" dirty="0" smtClean="0"/>
              <a:t>„</a:t>
            </a:r>
            <a:r>
              <a:rPr lang="cs-CZ" dirty="0" err="1" smtClean="0"/>
              <a:t>Bronte</a:t>
            </a:r>
            <a:r>
              <a:rPr lang="cs-CZ" dirty="0" smtClean="0"/>
              <a:t> </a:t>
            </a:r>
            <a:r>
              <a:rPr lang="cs-CZ" dirty="0" err="1" smtClean="0"/>
              <a:t>sisters</a:t>
            </a:r>
            <a:r>
              <a:rPr lang="cs-CZ" dirty="0" smtClean="0"/>
              <a:t>“ </a:t>
            </a:r>
            <a:r>
              <a:rPr lang="cs-CZ" dirty="0" err="1" smtClean="0"/>
              <a:t>made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region </a:t>
            </a:r>
            <a:r>
              <a:rPr lang="cs-CZ" dirty="0" err="1" smtClean="0"/>
              <a:t>famous</a:t>
            </a:r>
            <a:endParaRPr lang="cs-CZ" dirty="0" smtClean="0"/>
          </a:p>
          <a:p>
            <a:r>
              <a:rPr lang="cs-CZ" dirty="0" smtClean="0"/>
              <a:t> </a:t>
            </a:r>
            <a:r>
              <a:rPr lang="cs-CZ" dirty="0" err="1" smtClean="0"/>
              <a:t>cathedral</a:t>
            </a:r>
            <a:r>
              <a:rPr lang="cs-CZ" dirty="0" smtClean="0"/>
              <a:t> York </a:t>
            </a:r>
            <a:r>
              <a:rPr lang="cs-CZ" dirty="0" err="1" smtClean="0"/>
              <a:t>Minster</a:t>
            </a:r>
            <a:endParaRPr lang="cs-CZ" dirty="0" smtClean="0"/>
          </a:p>
          <a:p>
            <a:endParaRPr lang="cs-CZ" dirty="0" smtClean="0"/>
          </a:p>
          <a:p>
            <a:pPr>
              <a:buNone/>
            </a:pPr>
            <a:r>
              <a:rPr lang="cs-CZ" b="1" dirty="0" smtClean="0">
                <a:solidFill>
                  <a:schemeClr val="tx2"/>
                </a:solidFill>
              </a:rPr>
              <a:t>  LAKE DISTRICT</a:t>
            </a:r>
          </a:p>
          <a:p>
            <a:r>
              <a:rPr lang="cs-CZ" dirty="0" smtClean="0"/>
              <a:t>a </a:t>
            </a:r>
            <a:r>
              <a:rPr lang="cs-CZ" dirty="0" err="1" smtClean="0"/>
              <a:t>National</a:t>
            </a:r>
            <a:r>
              <a:rPr lang="cs-CZ" dirty="0" smtClean="0"/>
              <a:t> Park, many </a:t>
            </a:r>
            <a:r>
              <a:rPr lang="cs-CZ" dirty="0" err="1" smtClean="0"/>
              <a:t>lakes</a:t>
            </a:r>
            <a:r>
              <a:rPr lang="cs-CZ" dirty="0" smtClean="0"/>
              <a:t>-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biggest</a:t>
            </a:r>
            <a:r>
              <a:rPr lang="cs-CZ" dirty="0" smtClean="0"/>
              <a:t> </a:t>
            </a:r>
            <a:r>
              <a:rPr lang="cs-CZ" dirty="0" err="1" smtClean="0"/>
              <a:t>Lake</a:t>
            </a:r>
            <a:r>
              <a:rPr lang="cs-CZ" dirty="0" smtClean="0"/>
              <a:t> </a:t>
            </a:r>
            <a:r>
              <a:rPr lang="cs-CZ" dirty="0" err="1" smtClean="0"/>
              <a:t>Windermere</a:t>
            </a:r>
            <a:endParaRPr lang="cs-CZ" dirty="0" smtClean="0"/>
          </a:p>
          <a:p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used</a:t>
            </a:r>
            <a:r>
              <a:rPr lang="cs-CZ" dirty="0" smtClean="0"/>
              <a:t> to live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write</a:t>
            </a:r>
            <a:r>
              <a:rPr lang="cs-CZ" dirty="0" smtClean="0"/>
              <a:t> </a:t>
            </a:r>
            <a:r>
              <a:rPr lang="cs-CZ" dirty="0" err="1" smtClean="0"/>
              <a:t>about</a:t>
            </a:r>
            <a:r>
              <a:rPr lang="cs-CZ" dirty="0" smtClean="0"/>
              <a:t> </a:t>
            </a:r>
            <a:r>
              <a:rPr lang="cs-CZ" dirty="0" err="1" smtClean="0"/>
              <a:t>countryside</a:t>
            </a:r>
            <a:r>
              <a:rPr lang="cs-CZ" dirty="0" smtClean="0"/>
              <a:t> by </a:t>
            </a:r>
            <a:r>
              <a:rPr lang="cs-CZ" dirty="0" err="1" smtClean="0"/>
              <a:t>Lake</a:t>
            </a:r>
            <a:r>
              <a:rPr lang="cs-CZ" dirty="0" smtClean="0"/>
              <a:t> </a:t>
            </a:r>
            <a:r>
              <a:rPr lang="cs-CZ" dirty="0" err="1" smtClean="0"/>
              <a:t>poets</a:t>
            </a:r>
            <a:endParaRPr lang="cs-CZ" dirty="0" smtClean="0"/>
          </a:p>
          <a:p>
            <a:endParaRPr lang="cs-CZ" dirty="0" smtClean="0"/>
          </a:p>
          <a:p>
            <a:pPr>
              <a:buNone/>
            </a:pPr>
            <a:r>
              <a:rPr lang="cs-CZ" dirty="0" smtClean="0"/>
              <a:t>  </a:t>
            </a:r>
            <a:r>
              <a:rPr lang="cs-CZ" b="1" dirty="0" smtClean="0">
                <a:solidFill>
                  <a:schemeClr val="tx2"/>
                </a:solidFill>
              </a:rPr>
              <a:t>HADRIANS WALL</a:t>
            </a:r>
          </a:p>
          <a:p>
            <a:r>
              <a:rPr lang="cs-CZ" dirty="0" err="1" smtClean="0"/>
              <a:t>Lies</a:t>
            </a:r>
            <a:r>
              <a:rPr lang="cs-CZ" dirty="0" smtClean="0"/>
              <a:t> </a:t>
            </a:r>
            <a:r>
              <a:rPr lang="cs-CZ" dirty="0" err="1" smtClean="0"/>
              <a:t>across</a:t>
            </a:r>
            <a:r>
              <a:rPr lang="cs-CZ" dirty="0" smtClean="0"/>
              <a:t> </a:t>
            </a:r>
            <a:r>
              <a:rPr lang="cs-CZ" dirty="0" err="1" smtClean="0"/>
              <a:t>England</a:t>
            </a:r>
            <a:r>
              <a:rPr lang="cs-CZ" dirty="0" smtClean="0"/>
              <a:t> </a:t>
            </a:r>
            <a:r>
              <a:rPr lang="cs-CZ" dirty="0" err="1" smtClean="0"/>
              <a:t>near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scotish</a:t>
            </a:r>
            <a:r>
              <a:rPr lang="cs-CZ" dirty="0" smtClean="0"/>
              <a:t> </a:t>
            </a:r>
            <a:r>
              <a:rPr lang="cs-CZ" dirty="0" err="1" smtClean="0"/>
              <a:t>border</a:t>
            </a:r>
            <a:endParaRPr lang="cs-CZ" dirty="0" smtClean="0"/>
          </a:p>
          <a:p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built</a:t>
            </a:r>
            <a:r>
              <a:rPr lang="cs-CZ" dirty="0" smtClean="0"/>
              <a:t> by </a:t>
            </a:r>
            <a:r>
              <a:rPr lang="cs-CZ" dirty="0" err="1" smtClean="0"/>
              <a:t>the</a:t>
            </a:r>
            <a:r>
              <a:rPr lang="cs-CZ" dirty="0" smtClean="0"/>
              <a:t> Roman </a:t>
            </a:r>
            <a:r>
              <a:rPr lang="cs-CZ" dirty="0" err="1" smtClean="0"/>
              <a:t>Emperor</a:t>
            </a:r>
            <a:r>
              <a:rPr lang="cs-CZ" dirty="0" smtClean="0"/>
              <a:t> </a:t>
            </a:r>
            <a:r>
              <a:rPr lang="cs-CZ" dirty="0" err="1" smtClean="0"/>
              <a:t>Hadrian</a:t>
            </a:r>
            <a:r>
              <a:rPr lang="cs-CZ" dirty="0" smtClean="0"/>
              <a:t> </a:t>
            </a:r>
            <a:r>
              <a:rPr lang="cs-CZ" dirty="0" err="1" smtClean="0"/>
              <a:t>nearly</a:t>
            </a:r>
            <a:r>
              <a:rPr lang="cs-CZ" dirty="0" smtClean="0"/>
              <a:t> 2000years ago</a:t>
            </a:r>
          </a:p>
          <a:p>
            <a:endParaRPr lang="cs-CZ" b="1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cs-CZ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QUESTIONS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What</a:t>
            </a:r>
            <a:r>
              <a:rPr lang="cs-CZ" dirty="0" smtClean="0"/>
              <a:t> do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know</a:t>
            </a:r>
            <a:r>
              <a:rPr lang="cs-CZ" dirty="0" smtClean="0"/>
              <a:t> </a:t>
            </a:r>
            <a:r>
              <a:rPr lang="cs-CZ" dirty="0" err="1" smtClean="0"/>
              <a:t>about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town</a:t>
            </a:r>
            <a:r>
              <a:rPr lang="cs-CZ" dirty="0" smtClean="0"/>
              <a:t> Oxford?</a:t>
            </a:r>
          </a:p>
          <a:p>
            <a:r>
              <a:rPr lang="cs-CZ" dirty="0" err="1" smtClean="0"/>
              <a:t>What</a:t>
            </a:r>
            <a:r>
              <a:rPr lang="cs-CZ" dirty="0" smtClean="0"/>
              <a:t> do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know</a:t>
            </a:r>
            <a:r>
              <a:rPr lang="cs-CZ" dirty="0" smtClean="0"/>
              <a:t> </a:t>
            </a:r>
            <a:r>
              <a:rPr lang="cs-CZ" dirty="0" err="1" smtClean="0"/>
              <a:t>about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town</a:t>
            </a:r>
            <a:r>
              <a:rPr lang="cs-CZ" dirty="0" smtClean="0"/>
              <a:t> Cambridge?</a:t>
            </a:r>
          </a:p>
          <a:p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Brighton </a:t>
            </a:r>
            <a:r>
              <a:rPr lang="cs-CZ" dirty="0" err="1" smtClean="0"/>
              <a:t>famous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?</a:t>
            </a:r>
          </a:p>
          <a:p>
            <a:r>
              <a:rPr lang="cs-CZ" dirty="0" err="1" smtClean="0"/>
              <a:t>What</a:t>
            </a:r>
            <a:r>
              <a:rPr lang="cs-CZ" dirty="0" smtClean="0"/>
              <a:t> do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know</a:t>
            </a:r>
            <a:r>
              <a:rPr lang="cs-CZ" dirty="0" smtClean="0"/>
              <a:t> </a:t>
            </a:r>
            <a:r>
              <a:rPr lang="cs-CZ" dirty="0" err="1" smtClean="0"/>
              <a:t>about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Liverpool? </a:t>
            </a:r>
          </a:p>
          <a:p>
            <a:r>
              <a:rPr lang="cs-CZ" dirty="0" err="1" smtClean="0"/>
              <a:t>What</a:t>
            </a:r>
            <a:r>
              <a:rPr lang="cs-CZ" dirty="0" smtClean="0"/>
              <a:t> has </a:t>
            </a:r>
            <a:r>
              <a:rPr lang="cs-CZ" dirty="0" err="1" smtClean="0"/>
              <a:t>happened</a:t>
            </a:r>
            <a:r>
              <a:rPr lang="cs-CZ" dirty="0" smtClean="0"/>
              <a:t> in Canterbury?</a:t>
            </a:r>
          </a:p>
          <a:p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does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Stonehenge</a:t>
            </a:r>
            <a:r>
              <a:rPr lang="cs-CZ" dirty="0" smtClean="0"/>
              <a:t> </a:t>
            </a:r>
            <a:r>
              <a:rPr lang="cs-CZ" dirty="0" err="1" smtClean="0"/>
              <a:t>means</a:t>
            </a:r>
            <a:r>
              <a:rPr lang="cs-CZ" dirty="0" smtClean="0"/>
              <a:t>?</a:t>
            </a:r>
          </a:p>
          <a:p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Bath</a:t>
            </a:r>
            <a:r>
              <a:rPr lang="cs-CZ" dirty="0" smtClean="0"/>
              <a:t> </a:t>
            </a:r>
            <a:r>
              <a:rPr lang="cs-CZ" dirty="0" err="1" smtClean="0"/>
              <a:t>famous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?</a:t>
            </a:r>
          </a:p>
          <a:p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other</a:t>
            </a:r>
            <a:r>
              <a:rPr lang="cs-CZ" dirty="0" smtClean="0"/>
              <a:t> </a:t>
            </a:r>
            <a:r>
              <a:rPr lang="cs-CZ" dirty="0" err="1" smtClean="0"/>
              <a:t>interesting</a:t>
            </a:r>
            <a:r>
              <a:rPr lang="cs-CZ" dirty="0" smtClean="0"/>
              <a:t> </a:t>
            </a:r>
            <a:r>
              <a:rPr lang="cs-CZ" dirty="0" err="1" smtClean="0"/>
              <a:t>towns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places</a:t>
            </a:r>
            <a:r>
              <a:rPr lang="cs-CZ" dirty="0" smtClean="0"/>
              <a:t> do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know</a:t>
            </a:r>
            <a:r>
              <a:rPr lang="cs-CZ" dirty="0" smtClean="0"/>
              <a:t>?</a:t>
            </a: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ovéPole 2"/>
          <p:cNvSpPr txBox="1">
            <a:spLocks noChangeArrowheads="1"/>
          </p:cNvSpPr>
          <p:nvPr/>
        </p:nvSpPr>
        <p:spPr bwMode="auto">
          <a:xfrm>
            <a:off x="3016801" y="5567625"/>
            <a:ext cx="3566880" cy="760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88" tIns="41143" rIns="82288" bIns="41143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algn="ctr" eaLnBrk="1"/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Martina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/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Dalovice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/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fukarkova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/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ř</a:t>
            </a:r>
            <a:r>
              <a:rPr lang="cs-CZ" sz="1100" i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íjen 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2013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TextovéPole 4"/>
          <p:cNvSpPr txBox="1">
            <a:spLocks noChangeArrowheads="1"/>
          </p:cNvSpPr>
          <p:nvPr/>
        </p:nvSpPr>
        <p:spPr bwMode="auto">
          <a:xfrm>
            <a:off x="205920" y="182900"/>
            <a:ext cx="4433760" cy="298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88" tIns="41143" rIns="82288" bIns="41143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3" name="TextovéPole 5"/>
          <p:cNvSpPr txBox="1">
            <a:spLocks noChangeArrowheads="1"/>
          </p:cNvSpPr>
          <p:nvPr/>
        </p:nvSpPr>
        <p:spPr bwMode="auto">
          <a:xfrm>
            <a:off x="456481" y="793333"/>
            <a:ext cx="7838099" cy="77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88" tIns="41143" rIns="82288" bIns="41143">
            <a:spAutoFit/>
          </a:bodyPr>
          <a:lstStyle/>
          <a:p>
            <a:pPr eaLnBrk="1" hangingPunct="1"/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PEPRNÍK, J. 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Británie a USA, ilustrované reálie.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1.vyd., Olomouc 2004. ISBN 80-7182-182-9</a:t>
            </a:r>
          </a:p>
          <a:p>
            <a:pPr eaLnBrk="1" hangingPunct="1"/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BRENDLOVÁ, S.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Reálie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anglick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mluvících zemí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2. vyd.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Frauz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Plzeň 1996. ISBN 80-85784-87-4</a:t>
            </a:r>
          </a:p>
          <a:p>
            <a:pPr eaLnBrk="1" hangingPunct="1"/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9" name="Obdélník 5"/>
          <p:cNvSpPr>
            <a:spLocks noChangeArrowheads="1"/>
          </p:cNvSpPr>
          <p:nvPr/>
        </p:nvSpPr>
        <p:spPr bwMode="auto">
          <a:xfrm>
            <a:off x="456481" y="2710365"/>
            <a:ext cx="7512480" cy="437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945" tIns="41473" rIns="82945" bIns="41473">
            <a:spAutoFit/>
          </a:bodyPr>
          <a:lstStyle/>
          <a:p>
            <a:endParaRPr lang="cs-CZ" sz="1100" dirty="0">
              <a:latin typeface="Times New Roman" pitchFamily="18" charset="0"/>
              <a:cs typeface="Times New Roman" pitchFamily="18" charset="0"/>
            </a:endParaRPr>
          </a:p>
          <a:p>
            <a:endParaRPr lang="cs-CZ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0" name="Obdélník 9"/>
          <p:cNvSpPr>
            <a:spLocks noChangeArrowheads="1"/>
          </p:cNvSpPr>
          <p:nvPr/>
        </p:nvSpPr>
        <p:spPr bwMode="auto">
          <a:xfrm>
            <a:off x="522721" y="3493807"/>
            <a:ext cx="8360640" cy="2530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945" tIns="41473" rIns="82945" bIns="41473">
            <a:spAutoFit/>
          </a:bodyPr>
          <a:lstStyle/>
          <a:p>
            <a:endParaRPr lang="cs-CZ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1" name="Obdélník 7"/>
          <p:cNvSpPr>
            <a:spLocks noChangeArrowheads="1"/>
          </p:cNvSpPr>
          <p:nvPr/>
        </p:nvSpPr>
        <p:spPr bwMode="auto">
          <a:xfrm>
            <a:off x="587520" y="4343496"/>
            <a:ext cx="8360640" cy="5454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945" tIns="41473" rIns="82945" bIns="41473">
            <a:spAutoFit/>
          </a:bodyPr>
          <a:lstStyle/>
          <a:p>
            <a:r>
              <a:rPr lang="cs-CZ" sz="1100" dirty="0">
                <a:ea typeface="Lucida Sans Unicode" charset="0"/>
                <a:cs typeface="Lucida Sans Unicode" charset="0"/>
              </a:rPr>
              <a:t>Objekty, použité k vytvoření materiálu, jsou součástí SW </a:t>
            </a:r>
            <a:r>
              <a:rPr lang="cs-CZ" sz="1100" dirty="0" err="1">
                <a:ea typeface="Lucida Sans Unicode" charset="0"/>
                <a:cs typeface="Lucida Sans Unicode" charset="0"/>
              </a:rPr>
              <a:t>Smart</a:t>
            </a:r>
            <a:r>
              <a:rPr lang="cs-CZ" sz="1100" dirty="0">
                <a:ea typeface="Lucida Sans Unicode" charset="0"/>
                <a:cs typeface="Lucida Sans Unicode" charset="0"/>
              </a:rPr>
              <a:t> Notebook </a:t>
            </a:r>
            <a:r>
              <a:rPr lang="cs-CZ" sz="1100" b="1" dirty="0">
                <a:ea typeface="Lucida Sans Unicode" charset="0"/>
                <a:cs typeface="Lucida Sans Unicode" charset="0"/>
              </a:rPr>
              <a:t>11-licence SOŠ logistická a SOU </a:t>
            </a:r>
            <a:r>
              <a:rPr lang="cs-CZ" sz="1100" b="1" dirty="0" err="1">
                <a:ea typeface="Lucida Sans Unicode" charset="0"/>
                <a:cs typeface="Lucida Sans Unicode" charset="0"/>
              </a:rPr>
              <a:t>Dalovice</a:t>
            </a:r>
            <a:r>
              <a:rPr lang="cs-CZ" sz="1100" b="1" dirty="0">
                <a:ea typeface="Lucida Sans Unicode" charset="0"/>
                <a:cs typeface="Lucida Sans Unicode" charset="0"/>
              </a:rPr>
              <a:t>, </a:t>
            </a:r>
            <a:r>
              <a:rPr lang="cs-CZ" sz="1100" dirty="0">
                <a:ea typeface="Lucida Sans Unicode" charset="0"/>
                <a:cs typeface="Lucida Sans Unicode" charset="0"/>
              </a:rPr>
              <a:t>nebo pocházejí z veřejných knihoven obrázků(public </a:t>
            </a:r>
            <a:r>
              <a:rPr lang="cs-CZ" sz="1100" dirty="0" err="1">
                <a:ea typeface="Lucida Sans Unicode" charset="0"/>
                <a:cs typeface="Lucida Sans Unicode" charset="0"/>
              </a:rPr>
              <a:t>domain</a:t>
            </a:r>
            <a:r>
              <a:rPr lang="cs-CZ" sz="1100" dirty="0">
                <a:ea typeface="Lucida Sans Unicode" charset="0"/>
                <a:cs typeface="Lucida Sans Unicode" charset="0"/>
              </a:rPr>
              <a:t>) nebo jsou vlastní originální tvorbou autora</a:t>
            </a:r>
            <a:r>
              <a:rPr lang="cs-CZ" dirty="0">
                <a:ea typeface="Lucida Sans Unicode" charset="0"/>
                <a:cs typeface="Lucida Sans Unicode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r>
              <a:rPr lang="cs-CZ" dirty="0" err="1" smtClean="0"/>
              <a:t>cities</a:t>
            </a:r>
            <a:r>
              <a:rPr lang="cs-CZ" dirty="0" smtClean="0"/>
              <a:t> in </a:t>
            </a:r>
            <a:r>
              <a:rPr lang="cs-CZ" dirty="0" err="1" smtClean="0"/>
              <a:t>Engand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OXFORD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9416"/>
            <a:ext cx="7571184" cy="4846320"/>
          </a:xfrm>
        </p:spPr>
        <p:txBody>
          <a:bodyPr/>
          <a:lstStyle/>
          <a:p>
            <a:r>
              <a:rPr lang="cs-CZ" dirty="0" smtClean="0"/>
              <a:t>has </a:t>
            </a:r>
            <a:r>
              <a:rPr lang="cs-CZ" dirty="0" err="1" smtClean="0"/>
              <a:t>been</a:t>
            </a:r>
            <a:r>
              <a:rPr lang="cs-CZ" dirty="0" smtClean="0"/>
              <a:t> a university </a:t>
            </a:r>
            <a:r>
              <a:rPr lang="cs-CZ" dirty="0" err="1" smtClean="0"/>
              <a:t>town</a:t>
            </a:r>
            <a:r>
              <a:rPr lang="cs-CZ" dirty="0" smtClean="0"/>
              <a:t> </a:t>
            </a:r>
            <a:r>
              <a:rPr lang="cs-CZ" dirty="0" err="1" smtClean="0"/>
              <a:t>since</a:t>
            </a:r>
            <a:r>
              <a:rPr lang="cs-CZ" dirty="0" smtClean="0"/>
              <a:t> 12th </a:t>
            </a:r>
            <a:r>
              <a:rPr lang="cs-CZ" dirty="0" err="1" smtClean="0"/>
              <a:t>century</a:t>
            </a:r>
            <a:endParaRPr lang="cs-CZ" dirty="0" smtClean="0"/>
          </a:p>
          <a:p>
            <a:r>
              <a:rPr lang="cs-CZ" dirty="0" err="1" smtClean="0"/>
              <a:t>lies</a:t>
            </a:r>
            <a:r>
              <a:rPr lang="cs-CZ" dirty="0" smtClean="0"/>
              <a:t> on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river</a:t>
            </a:r>
            <a:r>
              <a:rPr lang="cs-CZ" dirty="0" smtClean="0"/>
              <a:t> </a:t>
            </a:r>
            <a:r>
              <a:rPr lang="cs-CZ" dirty="0" err="1" smtClean="0"/>
              <a:t>Thames</a:t>
            </a:r>
            <a:endParaRPr lang="cs-CZ" dirty="0" smtClean="0"/>
          </a:p>
          <a:p>
            <a:r>
              <a:rPr lang="cs-CZ" dirty="0" smtClean="0"/>
              <a:t>A </a:t>
            </a:r>
            <a:r>
              <a:rPr lang="cs-CZ" dirty="0" err="1" smtClean="0"/>
              <a:t>popular</a:t>
            </a:r>
            <a:r>
              <a:rPr lang="cs-CZ" dirty="0" smtClean="0"/>
              <a:t> </a:t>
            </a:r>
            <a:r>
              <a:rPr lang="cs-CZ" dirty="0" err="1" smtClean="0"/>
              <a:t>means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transport are </a:t>
            </a:r>
            <a:r>
              <a:rPr lang="cs-CZ" dirty="0" err="1" smtClean="0"/>
              <a:t>bycicles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punts</a:t>
            </a:r>
            <a:r>
              <a:rPr lang="cs-CZ" dirty="0" smtClean="0"/>
              <a:t>(pramice)</a:t>
            </a:r>
          </a:p>
          <a:p>
            <a:r>
              <a:rPr lang="cs-CZ" dirty="0" smtClean="0"/>
              <a:t>35 </a:t>
            </a:r>
            <a:r>
              <a:rPr lang="cs-CZ" dirty="0" err="1" smtClean="0"/>
              <a:t>colleges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CAMBRIDGE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is</a:t>
            </a:r>
            <a:r>
              <a:rPr lang="cs-CZ" dirty="0" smtClean="0"/>
              <a:t> a university as </a:t>
            </a:r>
            <a:r>
              <a:rPr lang="cs-CZ" dirty="0" err="1" smtClean="0"/>
              <a:t>well</a:t>
            </a:r>
            <a:endParaRPr lang="cs-CZ" dirty="0" smtClean="0"/>
          </a:p>
          <a:p>
            <a:r>
              <a:rPr lang="cs-CZ" dirty="0" err="1" smtClean="0"/>
              <a:t>lies</a:t>
            </a:r>
            <a:r>
              <a:rPr lang="cs-CZ" dirty="0" smtClean="0"/>
              <a:t> on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river</a:t>
            </a:r>
            <a:r>
              <a:rPr lang="cs-CZ" dirty="0" smtClean="0"/>
              <a:t> </a:t>
            </a:r>
            <a:r>
              <a:rPr lang="cs-CZ" dirty="0" err="1" smtClean="0"/>
              <a:t>Cam</a:t>
            </a:r>
            <a:endParaRPr lang="cs-CZ" dirty="0" smtClean="0"/>
          </a:p>
          <a:p>
            <a:r>
              <a:rPr lang="cs-CZ" dirty="0" err="1" smtClean="0"/>
              <a:t>both</a:t>
            </a:r>
            <a:r>
              <a:rPr lang="cs-CZ" dirty="0" smtClean="0"/>
              <a:t> </a:t>
            </a:r>
            <a:r>
              <a:rPr lang="cs-CZ" dirty="0" err="1" smtClean="0"/>
              <a:t>universities</a:t>
            </a:r>
            <a:r>
              <a:rPr lang="cs-CZ" dirty="0" smtClean="0"/>
              <a:t> Oxford </a:t>
            </a:r>
            <a:r>
              <a:rPr lang="cs-CZ" dirty="0" err="1" smtClean="0"/>
              <a:t>and</a:t>
            </a:r>
            <a:r>
              <a:rPr lang="cs-CZ" dirty="0" smtClean="0"/>
              <a:t> Cambridge are </a:t>
            </a:r>
            <a:r>
              <a:rPr lang="cs-CZ" dirty="0" err="1" smtClean="0"/>
              <a:t>sometimes</a:t>
            </a:r>
            <a:r>
              <a:rPr lang="cs-CZ" dirty="0" smtClean="0"/>
              <a:t> </a:t>
            </a:r>
            <a:r>
              <a:rPr lang="cs-CZ" dirty="0" err="1" smtClean="0"/>
              <a:t>called</a:t>
            </a:r>
            <a:r>
              <a:rPr lang="cs-CZ" dirty="0" smtClean="0"/>
              <a:t> </a:t>
            </a:r>
            <a:r>
              <a:rPr lang="cs-CZ" dirty="0" err="1" smtClean="0"/>
              <a:t>Oxbridge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they</a:t>
            </a:r>
            <a:r>
              <a:rPr lang="cs-CZ" dirty="0" smtClean="0"/>
              <a:t> are </a:t>
            </a:r>
            <a:r>
              <a:rPr lang="cs-CZ" dirty="0" err="1" smtClean="0"/>
              <a:t>big</a:t>
            </a:r>
            <a:r>
              <a:rPr lang="cs-CZ" dirty="0" smtClean="0"/>
              <a:t> </a:t>
            </a:r>
            <a:r>
              <a:rPr lang="cs-CZ" dirty="0" err="1" smtClean="0"/>
              <a:t>rivals</a:t>
            </a:r>
            <a:r>
              <a:rPr lang="cs-CZ" dirty="0" smtClean="0"/>
              <a:t> (</a:t>
            </a:r>
            <a:r>
              <a:rPr lang="cs-CZ" dirty="0" err="1" smtClean="0"/>
              <a:t>e.g.rowing</a:t>
            </a:r>
            <a:r>
              <a:rPr lang="cs-CZ" dirty="0" smtClean="0"/>
              <a:t> </a:t>
            </a:r>
            <a:r>
              <a:rPr lang="cs-CZ" dirty="0" err="1" smtClean="0"/>
              <a:t>competitions</a:t>
            </a:r>
            <a:r>
              <a:rPr lang="cs-CZ" dirty="0" smtClean="0"/>
              <a:t>)</a:t>
            </a:r>
          </a:p>
          <a:p>
            <a:r>
              <a:rPr lang="cs-CZ" dirty="0" smtClean="0"/>
              <a:t>many </a:t>
            </a:r>
            <a:r>
              <a:rPr lang="cs-CZ" dirty="0" err="1" smtClean="0"/>
              <a:t>museums</a:t>
            </a:r>
            <a:r>
              <a:rPr lang="cs-CZ" dirty="0" smtClean="0"/>
              <a:t> – </a:t>
            </a:r>
            <a:r>
              <a:rPr lang="cs-CZ" dirty="0" err="1" smtClean="0"/>
              <a:t>the</a:t>
            </a:r>
            <a:r>
              <a:rPr lang="cs-CZ" dirty="0" smtClean="0"/>
              <a:t> University Museum </a:t>
            </a:r>
            <a:r>
              <a:rPr lang="cs-CZ" dirty="0" err="1" smtClean="0"/>
              <a:t>of</a:t>
            </a:r>
            <a:r>
              <a:rPr lang="cs-CZ" dirty="0" smtClean="0"/>
              <a:t> Archeology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Anthropology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BRIGHTON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lies</a:t>
            </a:r>
            <a:r>
              <a:rPr lang="cs-CZ" dirty="0" smtClean="0"/>
              <a:t> on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southern</a:t>
            </a:r>
            <a:r>
              <a:rPr lang="cs-CZ" dirty="0" smtClean="0"/>
              <a:t> </a:t>
            </a:r>
            <a:r>
              <a:rPr lang="cs-CZ" dirty="0" err="1" smtClean="0"/>
              <a:t>coast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England</a:t>
            </a:r>
            <a:endParaRPr lang="cs-CZ" dirty="0" smtClean="0"/>
          </a:p>
          <a:p>
            <a:r>
              <a:rPr lang="cs-CZ" dirty="0" err="1" smtClean="0"/>
              <a:t>famous</a:t>
            </a:r>
            <a:r>
              <a:rPr lang="cs-CZ" dirty="0" smtClean="0"/>
              <a:t> </a:t>
            </a:r>
            <a:r>
              <a:rPr lang="cs-CZ" dirty="0" err="1" smtClean="0"/>
              <a:t>seaside</a:t>
            </a:r>
            <a:r>
              <a:rPr lang="cs-CZ" dirty="0" smtClean="0"/>
              <a:t> resort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holiday</a:t>
            </a:r>
            <a:endParaRPr lang="cs-CZ" dirty="0" smtClean="0"/>
          </a:p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Royal</a:t>
            </a:r>
            <a:r>
              <a:rPr lang="cs-CZ" dirty="0" smtClean="0"/>
              <a:t> </a:t>
            </a:r>
            <a:r>
              <a:rPr lang="cs-CZ" dirty="0" err="1" smtClean="0"/>
              <a:t>Pavilion</a:t>
            </a:r>
            <a:r>
              <a:rPr lang="cs-CZ" dirty="0" smtClean="0"/>
              <a:t> (</a:t>
            </a:r>
            <a:r>
              <a:rPr lang="cs-CZ" dirty="0" err="1" smtClean="0"/>
              <a:t>palace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King </a:t>
            </a:r>
            <a:r>
              <a:rPr lang="cs-CZ" dirty="0" err="1" smtClean="0"/>
              <a:t>George</a:t>
            </a:r>
            <a:r>
              <a:rPr lang="cs-CZ" dirty="0" smtClean="0"/>
              <a:t> IV)- </a:t>
            </a:r>
            <a:r>
              <a:rPr lang="cs-CZ" dirty="0" err="1" smtClean="0"/>
              <a:t>very</a:t>
            </a:r>
            <a:r>
              <a:rPr lang="cs-CZ" dirty="0" smtClean="0"/>
              <a:t> </a:t>
            </a:r>
            <a:r>
              <a:rPr lang="cs-CZ" dirty="0" err="1" smtClean="0"/>
              <a:t>contraversial</a:t>
            </a:r>
            <a:r>
              <a:rPr lang="cs-CZ" dirty="0" smtClean="0"/>
              <a:t> </a:t>
            </a:r>
            <a:r>
              <a:rPr lang="cs-CZ" dirty="0" err="1" smtClean="0"/>
              <a:t>building</a:t>
            </a:r>
            <a:r>
              <a:rPr lang="cs-CZ" dirty="0" smtClean="0"/>
              <a:t>, a </a:t>
            </a:r>
            <a:r>
              <a:rPr lang="cs-CZ" dirty="0" err="1" smtClean="0"/>
              <a:t>mixture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Indian, </a:t>
            </a:r>
            <a:r>
              <a:rPr lang="cs-CZ" dirty="0" err="1" smtClean="0"/>
              <a:t>arabic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Chinese</a:t>
            </a:r>
            <a:r>
              <a:rPr lang="cs-CZ" dirty="0" smtClean="0"/>
              <a:t> </a:t>
            </a:r>
            <a:r>
              <a:rPr lang="cs-CZ" dirty="0" err="1" smtClean="0"/>
              <a:t>styles</a:t>
            </a:r>
            <a:endParaRPr lang="cs-CZ" dirty="0" smtClean="0"/>
          </a:p>
          <a:p>
            <a:r>
              <a:rPr lang="cs-CZ" dirty="0" err="1" smtClean="0"/>
              <a:t>Victorian</a:t>
            </a:r>
            <a:r>
              <a:rPr lang="cs-CZ" dirty="0" smtClean="0"/>
              <a:t> </a:t>
            </a:r>
            <a:r>
              <a:rPr lang="cs-CZ" dirty="0" err="1" smtClean="0"/>
              <a:t>Palace</a:t>
            </a:r>
            <a:r>
              <a:rPr lang="cs-CZ" dirty="0" smtClean="0"/>
              <a:t> </a:t>
            </a:r>
            <a:r>
              <a:rPr lang="cs-CZ" dirty="0" err="1" smtClean="0"/>
              <a:t>Pier</a:t>
            </a:r>
            <a:r>
              <a:rPr lang="cs-CZ" dirty="0" smtClean="0"/>
              <a:t> by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seaside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Liverpool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industrial</a:t>
            </a:r>
            <a:r>
              <a:rPr lang="cs-CZ" dirty="0" smtClean="0"/>
              <a:t> </a:t>
            </a:r>
            <a:r>
              <a:rPr lang="cs-CZ" dirty="0" err="1" smtClean="0"/>
              <a:t>town</a:t>
            </a:r>
            <a:endParaRPr lang="cs-CZ" dirty="0" smtClean="0"/>
          </a:p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birthplace</a:t>
            </a:r>
            <a:r>
              <a:rPr lang="cs-CZ" dirty="0" smtClean="0"/>
              <a:t>  </a:t>
            </a:r>
            <a:r>
              <a:rPr lang="cs-CZ" dirty="0" err="1" smtClean="0"/>
              <a:t>cities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portsof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Beatles</a:t>
            </a:r>
          </a:p>
          <a:p>
            <a:r>
              <a:rPr lang="cs-CZ" dirty="0" err="1" smtClean="0"/>
              <a:t>One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world</a:t>
            </a:r>
            <a:r>
              <a:rPr lang="cs-CZ" dirty="0" smtClean="0"/>
              <a:t>´s </a:t>
            </a:r>
            <a:r>
              <a:rPr lang="cs-CZ" dirty="0" err="1" smtClean="0"/>
              <a:t>greatest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Canterbury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famous</a:t>
            </a:r>
            <a:r>
              <a:rPr lang="cs-CZ" dirty="0" smtClean="0"/>
              <a:t> </a:t>
            </a:r>
            <a:r>
              <a:rPr lang="cs-CZ" dirty="0" err="1" smtClean="0"/>
              <a:t>cathedral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grave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arcibishop</a:t>
            </a:r>
            <a:r>
              <a:rPr lang="cs-CZ" dirty="0" smtClean="0"/>
              <a:t> Thomas </a:t>
            </a:r>
            <a:r>
              <a:rPr lang="cs-CZ" dirty="0" err="1" smtClean="0"/>
              <a:t>Beckett</a:t>
            </a:r>
            <a:r>
              <a:rPr lang="cs-CZ" dirty="0" smtClean="0"/>
              <a:t>-</a:t>
            </a:r>
            <a:r>
              <a:rPr lang="cs-CZ" dirty="0" err="1" smtClean="0"/>
              <a:t>the</a:t>
            </a:r>
            <a:r>
              <a:rPr lang="cs-CZ" dirty="0" smtClean="0"/>
              <a:t> most </a:t>
            </a:r>
            <a:r>
              <a:rPr lang="cs-CZ" dirty="0" err="1" smtClean="0"/>
              <a:t>famous</a:t>
            </a:r>
            <a:r>
              <a:rPr lang="cs-CZ" dirty="0" smtClean="0"/>
              <a:t> </a:t>
            </a:r>
            <a:r>
              <a:rPr lang="cs-CZ" dirty="0" err="1" smtClean="0"/>
              <a:t>martyr</a:t>
            </a:r>
            <a:r>
              <a:rPr lang="cs-CZ" dirty="0" smtClean="0"/>
              <a:t>,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murdered</a:t>
            </a:r>
            <a:r>
              <a:rPr lang="cs-CZ" dirty="0" smtClean="0"/>
              <a:t> </a:t>
            </a:r>
            <a:r>
              <a:rPr lang="cs-CZ" dirty="0" err="1" smtClean="0"/>
              <a:t>there</a:t>
            </a:r>
            <a:r>
              <a:rPr lang="cs-CZ" dirty="0" smtClean="0"/>
              <a:t> in 1170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STONeHENGE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giant</a:t>
            </a:r>
            <a:r>
              <a:rPr lang="cs-CZ" dirty="0" smtClean="0"/>
              <a:t> </a:t>
            </a:r>
            <a:r>
              <a:rPr lang="cs-CZ" dirty="0" err="1" smtClean="0"/>
              <a:t>stones</a:t>
            </a:r>
            <a:r>
              <a:rPr lang="cs-CZ" dirty="0" smtClean="0"/>
              <a:t> in a </a:t>
            </a:r>
            <a:r>
              <a:rPr lang="cs-CZ" dirty="0" err="1" smtClean="0"/>
              <a:t>circle</a:t>
            </a:r>
            <a:r>
              <a:rPr lang="cs-CZ" dirty="0" smtClean="0"/>
              <a:t> in </a:t>
            </a:r>
            <a:r>
              <a:rPr lang="cs-CZ" dirty="0" err="1" smtClean="0"/>
              <a:t>Salisbury</a:t>
            </a:r>
            <a:r>
              <a:rPr lang="cs-CZ" dirty="0" smtClean="0"/>
              <a:t> Plains</a:t>
            </a:r>
          </a:p>
          <a:p>
            <a:r>
              <a:rPr lang="cs-CZ" dirty="0" smtClean="0"/>
              <a:t>are </a:t>
            </a:r>
            <a:r>
              <a:rPr lang="cs-CZ" dirty="0" err="1" smtClean="0"/>
              <a:t>assumed</a:t>
            </a:r>
            <a:r>
              <a:rPr lang="cs-CZ" dirty="0" smtClean="0"/>
              <a:t> to </a:t>
            </a:r>
            <a:r>
              <a:rPr lang="cs-CZ" dirty="0" err="1" smtClean="0"/>
              <a:t>be</a:t>
            </a:r>
            <a:r>
              <a:rPr lang="cs-CZ" dirty="0" smtClean="0"/>
              <a:t> 3000 </a:t>
            </a:r>
            <a:r>
              <a:rPr lang="cs-CZ" dirty="0" err="1" smtClean="0"/>
              <a:t>years</a:t>
            </a:r>
            <a:r>
              <a:rPr lang="cs-CZ" dirty="0" smtClean="0"/>
              <a:t> </a:t>
            </a:r>
            <a:r>
              <a:rPr lang="cs-CZ" dirty="0" err="1" smtClean="0"/>
              <a:t>old</a:t>
            </a:r>
            <a:endParaRPr lang="cs-CZ" dirty="0" smtClean="0"/>
          </a:p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stones</a:t>
            </a:r>
            <a:r>
              <a:rPr lang="cs-CZ" dirty="0" smtClean="0"/>
              <a:t> </a:t>
            </a:r>
            <a:r>
              <a:rPr lang="cs-CZ" dirty="0" err="1" smtClean="0"/>
              <a:t>have</a:t>
            </a:r>
            <a:r>
              <a:rPr lang="cs-CZ" dirty="0" smtClean="0"/>
              <a:t> </a:t>
            </a:r>
            <a:r>
              <a:rPr lang="cs-CZ" dirty="0" err="1" smtClean="0"/>
              <a:t>been</a:t>
            </a:r>
            <a:r>
              <a:rPr lang="cs-CZ" dirty="0" smtClean="0"/>
              <a:t> </a:t>
            </a:r>
            <a:r>
              <a:rPr lang="cs-CZ" dirty="0" err="1" smtClean="0"/>
              <a:t>transported</a:t>
            </a:r>
            <a:r>
              <a:rPr lang="cs-CZ" dirty="0" smtClean="0"/>
              <a:t> </a:t>
            </a:r>
            <a:r>
              <a:rPr lang="cs-CZ" dirty="0" err="1" smtClean="0"/>
              <a:t>from</a:t>
            </a:r>
            <a:r>
              <a:rPr lang="cs-CZ" dirty="0" smtClean="0"/>
              <a:t> Wales</a:t>
            </a:r>
          </a:p>
          <a:p>
            <a:r>
              <a:rPr lang="cs-CZ" dirty="0" err="1" smtClean="0"/>
              <a:t>could</a:t>
            </a:r>
            <a:r>
              <a:rPr lang="cs-CZ" dirty="0" smtClean="0"/>
              <a:t> </a:t>
            </a:r>
            <a:r>
              <a:rPr lang="cs-CZ" dirty="0" err="1" smtClean="0"/>
              <a:t>have</a:t>
            </a:r>
            <a:r>
              <a:rPr lang="cs-CZ" dirty="0" smtClean="0"/>
              <a:t> </a:t>
            </a:r>
            <a:r>
              <a:rPr lang="cs-CZ" dirty="0" err="1" smtClean="0"/>
              <a:t>been</a:t>
            </a:r>
            <a:r>
              <a:rPr lang="cs-CZ" dirty="0" smtClean="0"/>
              <a:t> </a:t>
            </a:r>
            <a:r>
              <a:rPr lang="cs-CZ" dirty="0" err="1" smtClean="0"/>
              <a:t>an</a:t>
            </a:r>
            <a:r>
              <a:rPr lang="cs-CZ" dirty="0" smtClean="0"/>
              <a:t> </a:t>
            </a:r>
            <a:r>
              <a:rPr lang="cs-CZ" dirty="0" err="1" smtClean="0"/>
              <a:t>observatory</a:t>
            </a:r>
            <a:r>
              <a:rPr lang="cs-CZ" dirty="0" smtClean="0"/>
              <a:t>, a </a:t>
            </a:r>
            <a:r>
              <a:rPr lang="cs-CZ" dirty="0" err="1" smtClean="0"/>
              <a:t>calendar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a </a:t>
            </a:r>
            <a:r>
              <a:rPr lang="cs-CZ" dirty="0" err="1" smtClean="0"/>
              <a:t>place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ceremonies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BATH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founded</a:t>
            </a:r>
            <a:r>
              <a:rPr lang="cs-CZ" dirty="0" smtClean="0"/>
              <a:t> by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Romans</a:t>
            </a:r>
            <a:r>
              <a:rPr lang="cs-CZ" dirty="0" smtClean="0"/>
              <a:t> </a:t>
            </a:r>
            <a:r>
              <a:rPr lang="cs-CZ" dirty="0" err="1" smtClean="0"/>
              <a:t>who</a:t>
            </a:r>
            <a:r>
              <a:rPr lang="cs-CZ" dirty="0" smtClean="0"/>
              <a:t> </a:t>
            </a:r>
            <a:r>
              <a:rPr lang="cs-CZ" dirty="0" err="1" smtClean="0"/>
              <a:t>built</a:t>
            </a:r>
            <a:r>
              <a:rPr lang="cs-CZ" dirty="0" smtClean="0"/>
              <a:t> a </a:t>
            </a:r>
            <a:r>
              <a:rPr lang="cs-CZ" dirty="0" err="1" smtClean="0"/>
              <a:t>spa</a:t>
            </a:r>
            <a:r>
              <a:rPr lang="cs-CZ" dirty="0" smtClean="0"/>
              <a:t> </a:t>
            </a:r>
            <a:r>
              <a:rPr lang="cs-CZ" dirty="0" err="1" smtClean="0"/>
              <a:t>there</a:t>
            </a:r>
            <a:endParaRPr lang="cs-CZ" dirty="0" smtClean="0"/>
          </a:p>
          <a:p>
            <a:r>
              <a:rPr lang="cs-CZ" dirty="0" smtClean="0"/>
              <a:t>most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buildings</a:t>
            </a:r>
            <a:r>
              <a:rPr lang="cs-CZ" dirty="0" smtClean="0"/>
              <a:t> are </a:t>
            </a:r>
            <a:r>
              <a:rPr lang="cs-CZ" dirty="0" err="1" smtClean="0"/>
              <a:t>constructed</a:t>
            </a:r>
            <a:r>
              <a:rPr lang="cs-CZ" dirty="0" smtClean="0"/>
              <a:t> </a:t>
            </a:r>
            <a:r>
              <a:rPr lang="cs-CZ" dirty="0" err="1" smtClean="0"/>
              <a:t>from</a:t>
            </a:r>
            <a:r>
              <a:rPr lang="cs-CZ" dirty="0" smtClean="0"/>
              <a:t> </a:t>
            </a:r>
            <a:r>
              <a:rPr lang="cs-CZ" dirty="0" err="1" smtClean="0"/>
              <a:t>honey</a:t>
            </a:r>
            <a:r>
              <a:rPr lang="cs-CZ" dirty="0" smtClean="0"/>
              <a:t>- </a:t>
            </a:r>
            <a:r>
              <a:rPr lang="cs-CZ" dirty="0" err="1" smtClean="0"/>
              <a:t>coloured</a:t>
            </a:r>
            <a:r>
              <a:rPr lang="cs-CZ" dirty="0" smtClean="0"/>
              <a:t> stone</a:t>
            </a:r>
          </a:p>
          <a:p>
            <a:r>
              <a:rPr lang="cs-CZ" dirty="0" err="1" smtClean="0"/>
              <a:t>famous</a:t>
            </a:r>
            <a:r>
              <a:rPr lang="cs-CZ" dirty="0" smtClean="0"/>
              <a:t> </a:t>
            </a:r>
            <a:r>
              <a:rPr lang="cs-CZ" dirty="0" err="1" smtClean="0"/>
              <a:t>people</a:t>
            </a:r>
            <a:r>
              <a:rPr lang="cs-CZ" dirty="0" smtClean="0"/>
              <a:t> </a:t>
            </a:r>
            <a:r>
              <a:rPr lang="cs-CZ" dirty="0" err="1" smtClean="0"/>
              <a:t>stay</a:t>
            </a:r>
            <a:r>
              <a:rPr lang="cs-CZ" dirty="0" smtClean="0"/>
              <a:t> </a:t>
            </a:r>
            <a:r>
              <a:rPr lang="cs-CZ" dirty="0" err="1" smtClean="0"/>
              <a:t>here</a:t>
            </a:r>
            <a:endParaRPr lang="cs-CZ" dirty="0" smtClean="0"/>
          </a:p>
          <a:p>
            <a:r>
              <a:rPr lang="cs-CZ" dirty="0" err="1" smtClean="0"/>
              <a:t>International</a:t>
            </a:r>
            <a:r>
              <a:rPr lang="cs-CZ" dirty="0" smtClean="0"/>
              <a:t> festival </a:t>
            </a:r>
            <a:r>
              <a:rPr lang="cs-CZ" dirty="0" err="1" smtClean="0"/>
              <a:t>of</a:t>
            </a:r>
            <a:r>
              <a:rPr lang="cs-CZ" dirty="0" smtClean="0"/>
              <a:t> music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art</a:t>
            </a:r>
            <a:r>
              <a:rPr lang="cs-CZ" dirty="0" smtClean="0"/>
              <a:t>( in May)</a:t>
            </a: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EEE90687-8519-4E22-BD69-71E51F2BC22A}"/>
</file>

<file path=customXml/itemProps2.xml><?xml version="1.0" encoding="utf-8"?>
<ds:datastoreItem xmlns:ds="http://schemas.openxmlformats.org/officeDocument/2006/customXml" ds:itemID="{754C3053-36B4-4197-B27C-D16945BDBC30}"/>
</file>

<file path=customXml/itemProps3.xml><?xml version="1.0" encoding="utf-8"?>
<ds:datastoreItem xmlns:ds="http://schemas.openxmlformats.org/officeDocument/2006/customXml" ds:itemID="{AD9D12B2-6E2E-42D8-863E-2930B3DF0D7F}"/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222</TotalTime>
  <Words>601</Words>
  <Application>Microsoft Office PowerPoint</Application>
  <PresentationFormat>Předvádění na obrazovce (4:3)</PresentationFormat>
  <Paragraphs>96</Paragraphs>
  <Slides>13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Bohatý</vt:lpstr>
      <vt:lpstr>Snímek 1</vt:lpstr>
      <vt:lpstr> cities in Engand </vt:lpstr>
      <vt:lpstr>OXFORD</vt:lpstr>
      <vt:lpstr>CAMBRIDGE</vt:lpstr>
      <vt:lpstr>BRIGHTON</vt:lpstr>
      <vt:lpstr>Liverpool</vt:lpstr>
      <vt:lpstr>Canterbury</vt:lpstr>
      <vt:lpstr>STONeHENGE</vt:lpstr>
      <vt:lpstr>BATH</vt:lpstr>
      <vt:lpstr>PLYMOUTH</vt:lpstr>
      <vt:lpstr>OTHER FAMOUS CITIES</vt:lpstr>
      <vt:lpstr>QUESTIONS</vt:lpstr>
      <vt:lpstr>Snímek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Martina</dc:creator>
  <cp:lastModifiedBy>Martina</cp:lastModifiedBy>
  <cp:revision>24</cp:revision>
  <dcterms:created xsi:type="dcterms:W3CDTF">2013-10-29T09:09:38Z</dcterms:created>
  <dcterms:modified xsi:type="dcterms:W3CDTF">2013-10-29T12:55:37Z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