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4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1FCEE-1F2D-43F4-9279-4C9BE6612F4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C7755-4984-4C94-8403-7846898ED1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16511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324CE9-D7CA-4A6C-9D6C-2B49ADFEF9EF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94A46A5-0F79-4A78-81A9-711F2A73F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VY_32_INOVACE_11.01_AJ_Neformální dopis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seznámení s psaním neformálního dopisu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stylu a  použití slovních obratů a frází, které se používají při psaní formálního dopisu a  následně si  vše procvičují při doplňování slov a frází přímo v </a:t>
            </a:r>
            <a:r>
              <a:rPr lang="cs-CZ" sz="1100" smtClean="0">
                <a:latin typeface="Times New Roman" pitchFamily="18" charset="0"/>
                <a:cs typeface="Times New Roman" pitchFamily="18" charset="0"/>
              </a:rPr>
              <a:t>daném  dopise.</a:t>
            </a:r>
            <a:endParaRPr lang="cs-CZ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jazyk-odborná témata/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eformální dopis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6.3.2013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Comic Sans MS" pitchFamily="66" charset="0"/>
              </a:rPr>
              <a:t>INFORMAL LETTER</a:t>
            </a:r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ADDRESS on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envelope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>
              <a:latin typeface="Comic Sans MS" pitchFamily="66" charset="0"/>
            </a:endParaRPr>
          </a:p>
          <a:p>
            <a:endParaRPr lang="cs-CZ" dirty="0" smtClean="0">
              <a:latin typeface="Comic Sans MS" pitchFamily="66" charset="0"/>
            </a:endParaRPr>
          </a:p>
          <a:p>
            <a:r>
              <a:rPr lang="cs-CZ" dirty="0" err="1" smtClean="0">
                <a:latin typeface="Comic Sans MS" pitchFamily="66" charset="0"/>
              </a:rPr>
              <a:t>Susan</a:t>
            </a:r>
            <a:r>
              <a:rPr lang="cs-CZ" dirty="0" smtClean="0">
                <a:latin typeface="Comic Sans MS" pitchFamily="66" charset="0"/>
              </a:rPr>
              <a:t> Brown</a:t>
            </a:r>
          </a:p>
          <a:p>
            <a:r>
              <a:rPr lang="cs-CZ" dirty="0" smtClean="0">
                <a:latin typeface="Comic Sans MS" pitchFamily="66" charset="0"/>
              </a:rPr>
              <a:t>56 </a:t>
            </a:r>
            <a:r>
              <a:rPr lang="cs-CZ" dirty="0" err="1" smtClean="0">
                <a:latin typeface="Comic Sans MS" pitchFamily="66" charset="0"/>
              </a:rPr>
              <a:t>George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Street</a:t>
            </a:r>
            <a:r>
              <a:rPr lang="cs-CZ" dirty="0" smtClean="0">
                <a:latin typeface="Comic Sans MS" pitchFamily="66" charset="0"/>
              </a:rPr>
              <a:t>(St)</a:t>
            </a:r>
          </a:p>
          <a:p>
            <a:r>
              <a:rPr lang="cs-CZ" dirty="0" smtClean="0">
                <a:latin typeface="Comic Sans MS" pitchFamily="66" charset="0"/>
              </a:rPr>
              <a:t>Oxford</a:t>
            </a:r>
          </a:p>
          <a:p>
            <a:r>
              <a:rPr lang="cs-CZ" dirty="0" smtClean="0">
                <a:latin typeface="Comic Sans MS" pitchFamily="66" charset="0"/>
              </a:rPr>
              <a:t>OX1 6PQ</a:t>
            </a:r>
          </a:p>
          <a:p>
            <a:r>
              <a:rPr lang="cs-CZ" dirty="0" smtClean="0">
                <a:latin typeface="Comic Sans MS" pitchFamily="66" charset="0"/>
              </a:rPr>
              <a:t>UNITED KINGDOM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1400" dirty="0" smtClean="0">
                <a:latin typeface="Comic Sans MS" pitchFamily="66" charset="0"/>
              </a:rPr>
              <a:t>Svou adresu můžeme uvést v pravém horním rohu dopisu, ale není to vždy nutné.</a:t>
            </a:r>
          </a:p>
          <a:p>
            <a:pPr>
              <a:buNone/>
            </a:pPr>
            <a:r>
              <a:rPr lang="cs-CZ" sz="1400" dirty="0" smtClean="0">
                <a:latin typeface="Comic Sans MS" pitchFamily="66" charset="0"/>
              </a:rPr>
              <a:t>Pod  adresou je datum( 30 June 2013)</a:t>
            </a:r>
            <a:endParaRPr lang="cs-CZ" sz="1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SOLUTATION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Susan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Mrs</a:t>
            </a:r>
            <a:r>
              <a:rPr lang="cs-CZ" dirty="0" smtClean="0">
                <a:latin typeface="Comic Sans MS" pitchFamily="66" charset="0"/>
              </a:rPr>
              <a:t>(</a:t>
            </a:r>
            <a:r>
              <a:rPr lang="cs-CZ" dirty="0" err="1" smtClean="0">
                <a:latin typeface="Comic Sans MS" pitchFamily="66" charset="0"/>
              </a:rPr>
              <a:t>Ms</a:t>
            </a:r>
            <a:r>
              <a:rPr lang="cs-CZ" dirty="0" smtClean="0">
                <a:latin typeface="Comic Sans MS" pitchFamily="66" charset="0"/>
              </a:rPr>
              <a:t>, </a:t>
            </a:r>
            <a:r>
              <a:rPr lang="cs-CZ" dirty="0" err="1" smtClean="0">
                <a:latin typeface="Comic Sans MS" pitchFamily="66" charset="0"/>
              </a:rPr>
              <a:t>Mr</a:t>
            </a:r>
            <a:r>
              <a:rPr lang="cs-CZ" dirty="0" smtClean="0">
                <a:latin typeface="Comic Sans MS" pitchFamily="66" charset="0"/>
              </a:rPr>
              <a:t>, Miss) Brown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1400" dirty="0" smtClean="0">
                <a:latin typeface="Comic Sans MS" pitchFamily="66" charset="0"/>
              </a:rPr>
              <a:t>( V americké angličtině se píše tečka </a:t>
            </a:r>
            <a:r>
              <a:rPr lang="cs-CZ" sz="1400" dirty="0" err="1" smtClean="0">
                <a:latin typeface="Comic Sans MS" pitchFamily="66" charset="0"/>
              </a:rPr>
              <a:t>Mrs</a:t>
            </a:r>
            <a:r>
              <a:rPr lang="cs-CZ" sz="1400" dirty="0" smtClean="0">
                <a:latin typeface="Comic Sans MS" pitchFamily="66" charset="0"/>
              </a:rPr>
              <a:t>. Brown, </a:t>
            </a:r>
            <a:r>
              <a:rPr lang="cs-CZ" sz="1400" dirty="0" err="1" smtClean="0">
                <a:latin typeface="Comic Sans MS" pitchFamily="66" charset="0"/>
              </a:rPr>
              <a:t>Mr</a:t>
            </a:r>
            <a:r>
              <a:rPr lang="cs-CZ" sz="1400" dirty="0" smtClean="0">
                <a:latin typeface="Comic Sans MS" pitchFamily="66" charset="0"/>
              </a:rPr>
              <a:t>. Brown,….)</a:t>
            </a:r>
            <a:endParaRPr lang="cs-CZ" sz="1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  <a:latin typeface="Comic Sans MS" pitchFamily="66" charset="0"/>
              </a:rPr>
              <a:t>Beginning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of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letter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>
                <a:latin typeface="Comic Sans MS" pitchFamily="66" charset="0"/>
              </a:rPr>
              <a:t>Thank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letter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r>
              <a:rPr lang="cs-CZ" dirty="0" smtClean="0">
                <a:latin typeface="Comic Sans MS" pitchFamily="66" charset="0"/>
              </a:rPr>
              <a:t>Many </a:t>
            </a:r>
            <a:r>
              <a:rPr lang="cs-CZ" dirty="0" err="1" smtClean="0">
                <a:latin typeface="Comic Sans MS" pitchFamily="66" charset="0"/>
              </a:rPr>
              <a:t>thanks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help </a:t>
            </a:r>
            <a:r>
              <a:rPr lang="cs-CZ" dirty="0" err="1" smtClean="0">
                <a:latin typeface="Comic Sans MS" pitchFamily="66" charset="0"/>
              </a:rPr>
              <a:t>with</a:t>
            </a:r>
            <a:r>
              <a:rPr lang="cs-CZ" dirty="0" smtClean="0">
                <a:latin typeface="Comic Sans MS" pitchFamily="66" charset="0"/>
              </a:rPr>
              <a:t>…..</a:t>
            </a:r>
          </a:p>
          <a:p>
            <a:r>
              <a:rPr lang="cs-CZ" dirty="0" err="1" smtClean="0">
                <a:latin typeface="Comic Sans MS" pitchFamily="66" charset="0"/>
              </a:rPr>
              <a:t>Thanks</a:t>
            </a:r>
            <a:r>
              <a:rPr lang="cs-CZ" dirty="0" smtClean="0">
                <a:latin typeface="Comic Sans MS" pitchFamily="66" charset="0"/>
              </a:rPr>
              <a:t> a lot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the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dictionary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sent</a:t>
            </a:r>
            <a:r>
              <a:rPr lang="cs-CZ" dirty="0" smtClean="0">
                <a:latin typeface="Comic Sans MS" pitchFamily="66" charset="0"/>
              </a:rPr>
              <a:t>……..</a:t>
            </a:r>
          </a:p>
          <a:p>
            <a:r>
              <a:rPr lang="cs-CZ" dirty="0" err="1" smtClean="0">
                <a:latin typeface="Comic Sans MS" pitchFamily="66" charset="0"/>
              </a:rPr>
              <a:t>Thanks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very</a:t>
            </a:r>
            <a:r>
              <a:rPr lang="cs-CZ" dirty="0" smtClean="0">
                <a:latin typeface="Comic Sans MS" pitchFamily="66" charset="0"/>
              </a:rPr>
              <a:t> much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having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us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r>
              <a:rPr lang="cs-CZ" dirty="0" err="1" smtClean="0">
                <a:latin typeface="Comic Sans MS" pitchFamily="66" charset="0"/>
              </a:rPr>
              <a:t>Thank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lovely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evening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endParaRPr lang="cs-CZ" dirty="0" smtClean="0">
              <a:latin typeface="Comic Sans MS" pitchFamily="66" charset="0"/>
            </a:endParaRPr>
          </a:p>
          <a:p>
            <a:r>
              <a:rPr lang="cs-CZ" dirty="0" err="1" smtClean="0">
                <a:latin typeface="Comic Sans MS" pitchFamily="66" charset="0"/>
              </a:rPr>
              <a:t>How</a:t>
            </a:r>
            <a:r>
              <a:rPr lang="cs-CZ" dirty="0" smtClean="0">
                <a:latin typeface="Comic Sans MS" pitchFamily="66" charset="0"/>
              </a:rPr>
              <a:t> are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? </a:t>
            </a:r>
          </a:p>
          <a:p>
            <a:r>
              <a:rPr lang="cs-CZ" dirty="0" smtClean="0">
                <a:latin typeface="Comic Sans MS" pitchFamily="66" charset="0"/>
              </a:rPr>
              <a:t>I </a:t>
            </a:r>
            <a:r>
              <a:rPr lang="cs-CZ" dirty="0" err="1" smtClean="0">
                <a:latin typeface="Comic Sans MS" pitchFamily="66" charset="0"/>
              </a:rPr>
              <a:t>hope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´re </a:t>
            </a:r>
            <a:r>
              <a:rPr lang="cs-CZ" dirty="0" err="1" smtClean="0">
                <a:latin typeface="Comic Sans MS" pitchFamily="66" charset="0"/>
              </a:rPr>
              <a:t>well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r>
              <a:rPr lang="cs-CZ" dirty="0" err="1" smtClean="0">
                <a:latin typeface="Comic Sans MS" pitchFamily="66" charset="0"/>
              </a:rPr>
              <a:t>What</a:t>
            </a:r>
            <a:r>
              <a:rPr lang="cs-CZ" dirty="0" smtClean="0">
                <a:latin typeface="Comic Sans MS" pitchFamily="66" charset="0"/>
              </a:rPr>
              <a:t> are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plans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the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summer</a:t>
            </a:r>
            <a:r>
              <a:rPr lang="cs-CZ" dirty="0" smtClean="0">
                <a:latin typeface="Comic Sans MS" pitchFamily="66" charset="0"/>
              </a:rPr>
              <a:t>?............</a:t>
            </a:r>
          </a:p>
          <a:p>
            <a:endParaRPr lang="cs-CZ" dirty="0" smtClean="0">
              <a:latin typeface="Comic Sans MS" pitchFamily="66" charset="0"/>
            </a:endParaRPr>
          </a:p>
          <a:p>
            <a:endParaRPr lang="cs-CZ" dirty="0" smtClean="0">
              <a:latin typeface="Comic Sans MS" pitchFamily="66" charset="0"/>
            </a:endParaRPr>
          </a:p>
          <a:p>
            <a:endParaRPr lang="cs-CZ" dirty="0" smtClean="0">
              <a:latin typeface="Comic Sans MS" pitchFamily="66" charset="0"/>
            </a:endParaRPr>
          </a:p>
          <a:p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Next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useful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phrases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>
                <a:latin typeface="Comic Sans MS" pitchFamily="66" charset="0"/>
              </a:rPr>
              <a:t>It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was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great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hear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from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endParaRPr lang="cs-CZ" dirty="0" smtClean="0">
              <a:latin typeface="Comic Sans MS" pitchFamily="66" charset="0"/>
            </a:endParaRPr>
          </a:p>
          <a:p>
            <a:r>
              <a:rPr lang="cs-CZ" dirty="0" smtClean="0">
                <a:latin typeface="Comic Sans MS" pitchFamily="66" charset="0"/>
              </a:rPr>
              <a:t>I ´m </a:t>
            </a:r>
            <a:r>
              <a:rPr lang="cs-CZ" dirty="0" err="1" smtClean="0">
                <a:latin typeface="Comic Sans MS" pitchFamily="66" charset="0"/>
              </a:rPr>
              <a:t>sorry</a:t>
            </a:r>
            <a:r>
              <a:rPr lang="cs-CZ" dirty="0" smtClean="0">
                <a:latin typeface="Comic Sans MS" pitchFamily="66" charset="0"/>
              </a:rPr>
              <a:t> I </a:t>
            </a:r>
            <a:r>
              <a:rPr lang="cs-CZ" dirty="0" err="1" smtClean="0">
                <a:latin typeface="Comic Sans MS" pitchFamily="66" charset="0"/>
              </a:rPr>
              <a:t>haven</a:t>
            </a:r>
            <a:r>
              <a:rPr lang="cs-CZ" dirty="0" smtClean="0">
                <a:latin typeface="Comic Sans MS" pitchFamily="66" charset="0"/>
              </a:rPr>
              <a:t>´t </a:t>
            </a:r>
            <a:r>
              <a:rPr lang="cs-CZ" dirty="0" err="1" smtClean="0">
                <a:latin typeface="Comic Sans MS" pitchFamily="66" charset="0"/>
              </a:rPr>
              <a:t>written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ages</a:t>
            </a:r>
            <a:r>
              <a:rPr lang="cs-CZ" dirty="0" smtClean="0">
                <a:latin typeface="Comic Sans MS" pitchFamily="66" charset="0"/>
              </a:rPr>
              <a:t>/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so</a:t>
            </a:r>
            <a:r>
              <a:rPr lang="cs-CZ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</a:t>
            </a:r>
            <a:r>
              <a:rPr lang="cs-CZ" dirty="0" err="1" smtClean="0">
                <a:latin typeface="Comic Sans MS" pitchFamily="66" charset="0"/>
              </a:rPr>
              <a:t>long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r>
              <a:rPr lang="cs-CZ" dirty="0" err="1" smtClean="0">
                <a:latin typeface="Comic Sans MS" pitchFamily="66" charset="0"/>
              </a:rPr>
              <a:t>It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was</a:t>
            </a:r>
            <a:r>
              <a:rPr lang="cs-CZ" dirty="0" smtClean="0">
                <a:latin typeface="Comic Sans MS" pitchFamily="66" charset="0"/>
              </a:rPr>
              <a:t> a nice </a:t>
            </a:r>
            <a:r>
              <a:rPr lang="cs-CZ" dirty="0" err="1" smtClean="0">
                <a:latin typeface="Comic Sans MS" pitchFamily="66" charset="0"/>
              </a:rPr>
              <a:t>surprise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hear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from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/ to </a:t>
            </a:r>
            <a:r>
              <a:rPr lang="cs-CZ" dirty="0" err="1" smtClean="0">
                <a:latin typeface="Comic Sans MS" pitchFamily="66" charset="0"/>
              </a:rPr>
              <a:t>receive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letter</a:t>
            </a:r>
            <a:r>
              <a:rPr lang="cs-CZ" dirty="0" smtClean="0">
                <a:latin typeface="Comic Sans MS" pitchFamily="66" charset="0"/>
              </a:rPr>
              <a:t>.</a:t>
            </a:r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End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of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letter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 fontScale="92500"/>
          </a:bodyPr>
          <a:lstStyle/>
          <a:p>
            <a:r>
              <a:rPr lang="cs-CZ" dirty="0" err="1" smtClean="0">
                <a:latin typeface="Comic Sans MS" pitchFamily="66" charset="0"/>
              </a:rPr>
              <a:t>It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would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be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great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see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again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r>
              <a:rPr lang="cs-CZ" dirty="0" err="1" smtClean="0">
                <a:latin typeface="Comic Sans MS" pitchFamily="66" charset="0"/>
              </a:rPr>
              <a:t>Keep</a:t>
            </a:r>
            <a:r>
              <a:rPr lang="cs-CZ" dirty="0" smtClean="0">
                <a:latin typeface="Comic Sans MS" pitchFamily="66" charset="0"/>
              </a:rPr>
              <a:t> in </a:t>
            </a:r>
            <a:r>
              <a:rPr lang="cs-CZ" dirty="0" err="1" smtClean="0">
                <a:latin typeface="Comic Sans MS" pitchFamily="66" charset="0"/>
              </a:rPr>
              <a:t>touch</a:t>
            </a:r>
            <a:r>
              <a:rPr lang="cs-CZ" dirty="0" smtClean="0">
                <a:latin typeface="Comic Sans MS" pitchFamily="66" charset="0"/>
              </a:rPr>
              <a:t>. </a:t>
            </a:r>
          </a:p>
          <a:p>
            <a:r>
              <a:rPr lang="cs-CZ" dirty="0" err="1" smtClean="0">
                <a:latin typeface="Comic Sans MS" pitchFamily="66" charset="0"/>
              </a:rPr>
              <a:t>Write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soon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r>
              <a:rPr lang="cs-CZ" dirty="0" smtClean="0">
                <a:latin typeface="Comic Sans MS" pitchFamily="66" charset="0"/>
              </a:rPr>
              <a:t>I´m </a:t>
            </a:r>
            <a:r>
              <a:rPr lang="cs-CZ" dirty="0" err="1" smtClean="0">
                <a:latin typeface="Comic Sans MS" pitchFamily="66" charset="0"/>
              </a:rPr>
              <a:t>going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write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again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soon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r>
              <a:rPr lang="cs-CZ" dirty="0" err="1" smtClean="0">
                <a:latin typeface="Comic Sans MS" pitchFamily="66" charset="0"/>
              </a:rPr>
              <a:t>Give</a:t>
            </a:r>
            <a:r>
              <a:rPr lang="cs-CZ" dirty="0" smtClean="0">
                <a:latin typeface="Comic Sans MS" pitchFamily="66" charset="0"/>
              </a:rPr>
              <a:t> my </a:t>
            </a:r>
            <a:r>
              <a:rPr lang="cs-CZ" dirty="0" err="1" smtClean="0">
                <a:latin typeface="Comic Sans MS" pitchFamily="66" charset="0"/>
              </a:rPr>
              <a:t>regards</a:t>
            </a:r>
            <a:r>
              <a:rPr lang="cs-CZ" dirty="0" smtClean="0">
                <a:latin typeface="Comic Sans MS" pitchFamily="66" charset="0"/>
              </a:rPr>
              <a:t>/love to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parents</a:t>
            </a:r>
            <a:endParaRPr lang="cs-CZ" dirty="0" smtClean="0">
              <a:latin typeface="Comic Sans MS" pitchFamily="66" charset="0"/>
            </a:endParaRPr>
          </a:p>
          <a:p>
            <a:r>
              <a:rPr lang="cs-CZ" dirty="0" err="1" smtClean="0">
                <a:latin typeface="Comic Sans MS" pitchFamily="66" charset="0"/>
              </a:rPr>
              <a:t>Take</a:t>
            </a:r>
            <a:r>
              <a:rPr lang="cs-CZ" dirty="0" smtClean="0">
                <a:latin typeface="Comic Sans MS" pitchFamily="66" charset="0"/>
              </a:rPr>
              <a:t> care,</a:t>
            </a:r>
          </a:p>
          <a:p>
            <a:r>
              <a:rPr lang="cs-CZ" dirty="0" err="1" smtClean="0">
                <a:latin typeface="Comic Sans MS" pitchFamily="66" charset="0"/>
              </a:rPr>
              <a:t>Regards</a:t>
            </a:r>
            <a:r>
              <a:rPr lang="cs-CZ" dirty="0" smtClean="0">
                <a:latin typeface="Comic Sans MS" pitchFamily="66" charset="0"/>
              </a:rPr>
              <a:t>,</a:t>
            </a:r>
          </a:p>
          <a:p>
            <a:r>
              <a:rPr lang="cs-CZ" dirty="0" err="1" smtClean="0">
                <a:latin typeface="Comic Sans MS" pitchFamily="66" charset="0"/>
              </a:rPr>
              <a:t>Best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wishes</a:t>
            </a:r>
            <a:r>
              <a:rPr lang="cs-CZ" dirty="0" smtClean="0">
                <a:latin typeface="Comic Sans MS" pitchFamily="66" charset="0"/>
              </a:rPr>
              <a:t>,</a:t>
            </a:r>
          </a:p>
          <a:p>
            <a:r>
              <a:rPr lang="cs-CZ" dirty="0" err="1" smtClean="0">
                <a:latin typeface="Comic Sans MS" pitchFamily="66" charset="0"/>
              </a:rPr>
              <a:t>All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the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best</a:t>
            </a:r>
            <a:r>
              <a:rPr lang="cs-CZ" dirty="0" smtClean="0">
                <a:latin typeface="Comic Sans MS" pitchFamily="66" charset="0"/>
              </a:rPr>
              <a:t>,</a:t>
            </a:r>
          </a:p>
          <a:p>
            <a:r>
              <a:rPr lang="cs-CZ" dirty="0" smtClean="0">
                <a:latin typeface="Comic Sans MS" pitchFamily="66" charset="0"/>
              </a:rPr>
              <a:t>(</a:t>
            </a:r>
            <a:r>
              <a:rPr lang="cs-CZ" dirty="0" err="1" smtClean="0">
                <a:latin typeface="Comic Sans MS" pitchFamily="66" charset="0"/>
              </a:rPr>
              <a:t>Lots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of</a:t>
            </a:r>
            <a:r>
              <a:rPr lang="cs-CZ" dirty="0" smtClean="0">
                <a:latin typeface="Comic Sans MS" pitchFamily="66" charset="0"/>
              </a:rPr>
              <a:t>) Love,(pro členy rodiny a blízké přátele)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Susan                  </a:t>
            </a:r>
            <a:r>
              <a:rPr lang="cs-CZ" sz="1500" dirty="0" smtClean="0">
                <a:latin typeface="Comic Sans MS" pitchFamily="66" charset="0"/>
              </a:rPr>
              <a:t>(XXX/ XOX=,posílám pusy´)</a:t>
            </a:r>
            <a:endParaRPr lang="cs-CZ" sz="15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>
                <a:solidFill>
                  <a:srgbClr val="FF0000"/>
                </a:solidFill>
                <a:latin typeface="Comic Sans MS" pitchFamily="66" charset="0"/>
              </a:rPr>
              <a:t>Practicing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964488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1400" i="1" dirty="0" err="1" smtClean="0">
                <a:solidFill>
                  <a:srgbClr val="00B050"/>
                </a:solidFill>
                <a:latin typeface="Comic Sans MS" pitchFamily="66" charset="0"/>
              </a:rPr>
              <a:t>Complete</a:t>
            </a:r>
            <a:r>
              <a:rPr lang="cs-CZ" sz="1400" i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cs-CZ" sz="1400" i="1" dirty="0" err="1" smtClean="0">
                <a:solidFill>
                  <a:srgbClr val="00B050"/>
                </a:solidFill>
                <a:latin typeface="Comic Sans MS" pitchFamily="66" charset="0"/>
              </a:rPr>
              <a:t>the</a:t>
            </a:r>
            <a:r>
              <a:rPr lang="cs-CZ" sz="1400" i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cs-CZ" sz="1400" i="1" dirty="0" err="1" smtClean="0">
                <a:solidFill>
                  <a:srgbClr val="00B050"/>
                </a:solidFill>
                <a:latin typeface="Comic Sans MS" pitchFamily="66" charset="0"/>
              </a:rPr>
              <a:t>letter</a:t>
            </a:r>
            <a:r>
              <a:rPr lang="cs-CZ" sz="1400" i="1" dirty="0" smtClean="0">
                <a:solidFill>
                  <a:srgbClr val="00B050"/>
                </a:solidFill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400" dirty="0" smtClean="0">
                <a:latin typeface="Comic Sans MS" pitchFamily="66" charset="0"/>
              </a:rPr>
              <a:t>………………</a:t>
            </a:r>
            <a:r>
              <a:rPr lang="cs-CZ" sz="2400" dirty="0" err="1" smtClean="0">
                <a:latin typeface="Comic Sans MS" pitchFamily="66" charset="0"/>
              </a:rPr>
              <a:t>Susan</a:t>
            </a:r>
            <a:endParaRPr lang="cs-CZ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2400" dirty="0" smtClean="0">
                <a:latin typeface="Comic Sans MS" pitchFamily="66" charset="0"/>
              </a:rPr>
              <a:t>……… a lot </a:t>
            </a:r>
            <a:r>
              <a:rPr lang="cs-CZ" sz="2400" dirty="0" err="1" smtClean="0">
                <a:latin typeface="Comic Sans MS" pitchFamily="66" charset="0"/>
              </a:rPr>
              <a:t>for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your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letter</a:t>
            </a:r>
            <a:r>
              <a:rPr lang="cs-CZ" sz="2400" dirty="0" smtClean="0">
                <a:latin typeface="Comic Sans MS" pitchFamily="66" charset="0"/>
              </a:rPr>
              <a:t>. ………are </a:t>
            </a:r>
            <a:r>
              <a:rPr lang="cs-CZ" sz="2400" dirty="0" err="1" smtClean="0">
                <a:latin typeface="Comic Sans MS" pitchFamily="66" charset="0"/>
              </a:rPr>
              <a:t>you</a:t>
            </a:r>
            <a:r>
              <a:rPr lang="cs-CZ" sz="2400" dirty="0" smtClean="0">
                <a:latin typeface="Comic Sans MS" pitchFamily="66" charset="0"/>
              </a:rPr>
              <a:t>? I </a:t>
            </a:r>
            <a:r>
              <a:rPr lang="cs-CZ" sz="2400" dirty="0" err="1" smtClean="0">
                <a:latin typeface="Comic Sans MS" pitchFamily="66" charset="0"/>
              </a:rPr>
              <a:t>hope</a:t>
            </a:r>
            <a:r>
              <a:rPr lang="cs-CZ" sz="2400" dirty="0" smtClean="0">
                <a:latin typeface="Comic Sans MS" pitchFamily="66" charset="0"/>
              </a:rPr>
              <a:t> ………</a:t>
            </a:r>
          </a:p>
          <a:p>
            <a:pPr>
              <a:buNone/>
            </a:pPr>
            <a:r>
              <a:rPr lang="cs-CZ" sz="2400" dirty="0" smtClean="0">
                <a:latin typeface="Comic Sans MS" pitchFamily="66" charset="0"/>
              </a:rPr>
              <a:t>……… </a:t>
            </a:r>
            <a:r>
              <a:rPr lang="cs-CZ" sz="2400" dirty="0" err="1" smtClean="0">
                <a:latin typeface="Comic Sans MS" pitchFamily="66" charset="0"/>
              </a:rPr>
              <a:t>well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and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you</a:t>
            </a:r>
            <a:r>
              <a:rPr lang="cs-CZ" sz="2400" dirty="0" smtClean="0">
                <a:latin typeface="Comic Sans MS" pitchFamily="66" charset="0"/>
              </a:rPr>
              <a:t>´re </a:t>
            </a:r>
            <a:r>
              <a:rPr lang="cs-CZ" sz="2400" dirty="0" err="1" smtClean="0">
                <a:latin typeface="Comic Sans MS" pitchFamily="66" charset="0"/>
              </a:rPr>
              <a:t>looking</a:t>
            </a:r>
            <a:r>
              <a:rPr lang="cs-CZ" sz="2400" dirty="0" smtClean="0">
                <a:latin typeface="Comic Sans MS" pitchFamily="66" charset="0"/>
              </a:rPr>
              <a:t>…………… to </a:t>
            </a:r>
            <a:r>
              <a:rPr lang="cs-CZ" sz="2400" dirty="0" err="1" smtClean="0">
                <a:latin typeface="Comic Sans MS" pitchFamily="66" charset="0"/>
              </a:rPr>
              <a:t>your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holiday</a:t>
            </a:r>
            <a:r>
              <a:rPr lang="cs-CZ" sz="2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400" dirty="0" err="1" smtClean="0">
                <a:latin typeface="Comic Sans MS" pitchFamily="66" charset="0"/>
              </a:rPr>
              <a:t>What</a:t>
            </a:r>
            <a:r>
              <a:rPr lang="cs-CZ" sz="2400" dirty="0" smtClean="0">
                <a:latin typeface="Comic Sans MS" pitchFamily="66" charset="0"/>
              </a:rPr>
              <a:t> are </a:t>
            </a:r>
            <a:r>
              <a:rPr lang="cs-CZ" sz="2400" dirty="0" err="1" smtClean="0">
                <a:latin typeface="Comic Sans MS" pitchFamily="66" charset="0"/>
              </a:rPr>
              <a:t>your</a:t>
            </a:r>
            <a:r>
              <a:rPr lang="cs-CZ" sz="2400" dirty="0" smtClean="0">
                <a:latin typeface="Comic Sans MS" pitchFamily="66" charset="0"/>
              </a:rPr>
              <a:t> ………… </a:t>
            </a:r>
            <a:r>
              <a:rPr lang="cs-CZ" sz="2400" dirty="0" err="1" smtClean="0">
                <a:latin typeface="Comic Sans MS" pitchFamily="66" charset="0"/>
              </a:rPr>
              <a:t>for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the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summer</a:t>
            </a:r>
            <a:r>
              <a:rPr lang="cs-CZ" sz="2400" dirty="0" smtClean="0">
                <a:latin typeface="Comic Sans MS" pitchFamily="66" charset="0"/>
              </a:rPr>
              <a:t>?</a:t>
            </a:r>
          </a:p>
          <a:p>
            <a:pPr>
              <a:buNone/>
            </a:pPr>
            <a:r>
              <a:rPr lang="cs-CZ" sz="2400" dirty="0" smtClean="0">
                <a:latin typeface="Comic Sans MS" pitchFamily="66" charset="0"/>
              </a:rPr>
              <a:t>As </a:t>
            </a:r>
            <a:r>
              <a:rPr lang="cs-CZ" sz="2400" dirty="0" err="1" smtClean="0">
                <a:latin typeface="Comic Sans MS" pitchFamily="66" charset="0"/>
              </a:rPr>
              <a:t>for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me</a:t>
            </a:r>
            <a:r>
              <a:rPr lang="cs-CZ" sz="2400" dirty="0" smtClean="0">
                <a:latin typeface="Comic Sans MS" pitchFamily="66" charset="0"/>
              </a:rPr>
              <a:t>, in August I´m ………………to </a:t>
            </a:r>
            <a:r>
              <a:rPr lang="cs-CZ" sz="2400" dirty="0" err="1" smtClean="0">
                <a:latin typeface="Comic Sans MS" pitchFamily="66" charset="0"/>
              </a:rPr>
              <a:t>spend</a:t>
            </a:r>
            <a:r>
              <a:rPr lang="cs-CZ" sz="2400" dirty="0" smtClean="0">
                <a:latin typeface="Comic Sans MS" pitchFamily="66" charset="0"/>
              </a:rPr>
              <a:t> a </a:t>
            </a:r>
            <a:r>
              <a:rPr lang="cs-CZ" sz="2400" dirty="0" err="1" smtClean="0">
                <a:latin typeface="Comic Sans MS" pitchFamily="66" charset="0"/>
              </a:rPr>
              <a:t>week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at</a:t>
            </a:r>
            <a:r>
              <a:rPr lang="cs-CZ" sz="2400" dirty="0" smtClean="0">
                <a:latin typeface="Comic Sans MS" pitchFamily="66" charset="0"/>
              </a:rPr>
              <a:t> my</a:t>
            </a:r>
          </a:p>
          <a:p>
            <a:pPr>
              <a:buNone/>
            </a:pPr>
            <a:r>
              <a:rPr lang="cs-CZ" sz="2400" dirty="0" err="1" smtClean="0">
                <a:latin typeface="Comic Sans MS" pitchFamily="66" charset="0"/>
              </a:rPr>
              <a:t>grandmother</a:t>
            </a:r>
            <a:r>
              <a:rPr lang="cs-CZ" sz="2400" dirty="0" smtClean="0">
                <a:latin typeface="Comic Sans MS" pitchFamily="66" charset="0"/>
              </a:rPr>
              <a:t>´s house </a:t>
            </a:r>
            <a:r>
              <a:rPr lang="cs-CZ" sz="2400" dirty="0" err="1" smtClean="0">
                <a:latin typeface="Comic Sans MS" pitchFamily="66" charset="0"/>
              </a:rPr>
              <a:t>at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Lake</a:t>
            </a:r>
            <a:r>
              <a:rPr lang="cs-CZ" sz="2400" dirty="0" smtClean="0">
                <a:latin typeface="Comic Sans MS" pitchFamily="66" charset="0"/>
              </a:rPr>
              <a:t> Balaton in </a:t>
            </a:r>
            <a:r>
              <a:rPr lang="cs-CZ" sz="2400" dirty="0" err="1" smtClean="0">
                <a:latin typeface="Comic Sans MS" pitchFamily="66" charset="0"/>
              </a:rPr>
              <a:t>Hungary</a:t>
            </a:r>
            <a:r>
              <a:rPr lang="cs-CZ" sz="2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400" dirty="0" err="1" smtClean="0">
                <a:latin typeface="Comic Sans MS" pitchFamily="66" charset="0"/>
              </a:rPr>
              <a:t>It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would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be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great</a:t>
            </a:r>
            <a:r>
              <a:rPr lang="cs-CZ" sz="2400" dirty="0" smtClean="0">
                <a:latin typeface="Comic Sans MS" pitchFamily="66" charset="0"/>
              </a:rPr>
              <a:t> to………. </a:t>
            </a:r>
            <a:r>
              <a:rPr lang="cs-CZ" sz="2400" dirty="0" err="1" smtClean="0">
                <a:latin typeface="Comic Sans MS" pitchFamily="66" charset="0"/>
              </a:rPr>
              <a:t>you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again</a:t>
            </a:r>
            <a:r>
              <a:rPr lang="cs-CZ" sz="2400" dirty="0" smtClean="0">
                <a:latin typeface="Comic Sans MS" pitchFamily="66" charset="0"/>
              </a:rPr>
              <a:t>. </a:t>
            </a:r>
            <a:r>
              <a:rPr lang="cs-CZ" sz="2400" dirty="0" err="1" smtClean="0">
                <a:latin typeface="Comic Sans MS" pitchFamily="66" charset="0"/>
              </a:rPr>
              <a:t>We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could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meet</a:t>
            </a:r>
            <a:r>
              <a:rPr lang="cs-CZ" sz="2400" dirty="0" smtClean="0">
                <a:latin typeface="Comic Sans MS" pitchFamily="66" charset="0"/>
              </a:rPr>
              <a:t> on </a:t>
            </a:r>
            <a:r>
              <a:rPr lang="cs-CZ" sz="2400" dirty="0" err="1" smtClean="0">
                <a:latin typeface="Comic Sans MS" pitchFamily="66" charset="0"/>
              </a:rPr>
              <a:t>holiday</a:t>
            </a:r>
            <a:r>
              <a:rPr lang="cs-CZ" sz="2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400" dirty="0" smtClean="0">
                <a:latin typeface="Comic Sans MS" pitchFamily="66" charset="0"/>
              </a:rPr>
              <a:t>I </a:t>
            </a:r>
            <a:r>
              <a:rPr lang="cs-CZ" sz="2400" dirty="0" err="1" smtClean="0">
                <a:latin typeface="Comic Sans MS" pitchFamily="66" charset="0"/>
              </a:rPr>
              <a:t>hope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you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will</a:t>
            </a:r>
            <a:r>
              <a:rPr lang="cs-CZ" sz="2400" dirty="0" smtClean="0">
                <a:latin typeface="Comic Sans MS" pitchFamily="66" charset="0"/>
              </a:rPr>
              <a:t>…………. </a:t>
            </a:r>
            <a:r>
              <a:rPr lang="cs-CZ" sz="2400" dirty="0" err="1" smtClean="0">
                <a:latin typeface="Comic Sans MS" pitchFamily="66" charset="0"/>
              </a:rPr>
              <a:t>soon</a:t>
            </a:r>
            <a:r>
              <a:rPr lang="cs-CZ" sz="2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400" dirty="0" err="1" smtClean="0">
                <a:latin typeface="Comic Sans MS" pitchFamily="66" charset="0"/>
              </a:rPr>
              <a:t>Give</a:t>
            </a:r>
            <a:r>
              <a:rPr lang="cs-CZ" sz="2400" dirty="0" smtClean="0">
                <a:latin typeface="Comic Sans MS" pitchFamily="66" charset="0"/>
              </a:rPr>
              <a:t> my……………... to </a:t>
            </a:r>
            <a:r>
              <a:rPr lang="cs-CZ" sz="2400" dirty="0" err="1" smtClean="0">
                <a:latin typeface="Comic Sans MS" pitchFamily="66" charset="0"/>
              </a:rPr>
              <a:t>your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parents</a:t>
            </a:r>
            <a:r>
              <a:rPr lang="cs-CZ" sz="24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400" dirty="0" err="1" smtClean="0">
                <a:latin typeface="Comic Sans MS" pitchFamily="66" charset="0"/>
              </a:rPr>
              <a:t>All</a:t>
            </a:r>
            <a:r>
              <a:rPr lang="cs-CZ" sz="2400" dirty="0" smtClean="0">
                <a:latin typeface="Comic Sans MS" pitchFamily="66" charset="0"/>
              </a:rPr>
              <a:t> ……  …………,</a:t>
            </a:r>
          </a:p>
          <a:p>
            <a:pPr>
              <a:buNone/>
            </a:pPr>
            <a:r>
              <a:rPr lang="cs-CZ" sz="2400" dirty="0" smtClean="0">
                <a:latin typeface="Comic Sans MS" pitchFamily="66" charset="0"/>
              </a:rPr>
              <a:t>Jane</a:t>
            </a:r>
          </a:p>
          <a:p>
            <a:pPr>
              <a:buNone/>
            </a:pPr>
            <a:endParaRPr lang="cs-CZ" sz="2400" dirty="0" smtClean="0">
              <a:latin typeface="Comic Sans MS" pitchFamily="66" charset="0"/>
            </a:endParaRPr>
          </a:p>
          <a:p>
            <a:pPr>
              <a:buNone/>
            </a:pP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březen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597755" cy="143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Student´s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PAULEROVÁ,E.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Maturita Excellence,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2010. ISBN 078-0-19-443022-7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GAI|RNS, R. 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Word 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Skills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2009. ISBN 078-0-19-460027-9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1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C308E77-945E-40E7-8714-2D794020E142}"/>
</file>

<file path=customXml/itemProps2.xml><?xml version="1.0" encoding="utf-8"?>
<ds:datastoreItem xmlns:ds="http://schemas.openxmlformats.org/officeDocument/2006/customXml" ds:itemID="{F355EEAA-EFBC-4CA2-B53F-25AD5E1A5A52}"/>
</file>

<file path=customXml/itemProps3.xml><?xml version="1.0" encoding="utf-8"?>
<ds:datastoreItem xmlns:ds="http://schemas.openxmlformats.org/officeDocument/2006/customXml" ds:itemID="{4F75F626-9049-45B8-9716-B23AC8E9A418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258</TotalTime>
  <Words>582</Words>
  <Application>Microsoft Office PowerPoint</Application>
  <PresentationFormat>Předvádění na obrazovce (4:3)</PresentationFormat>
  <Paragraphs>94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Jmění</vt:lpstr>
      <vt:lpstr>Snímek 1</vt:lpstr>
      <vt:lpstr>INFORMAL LETTER</vt:lpstr>
      <vt:lpstr>ADDRESS on the envelope</vt:lpstr>
      <vt:lpstr>SOLUTATION</vt:lpstr>
      <vt:lpstr>Beginning of the letter</vt:lpstr>
      <vt:lpstr>Next useful phrases</vt:lpstr>
      <vt:lpstr>End of the letter.</vt:lpstr>
      <vt:lpstr>Practicing.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25</cp:revision>
  <dcterms:created xsi:type="dcterms:W3CDTF">2013-03-24T19:44:39Z</dcterms:created>
  <dcterms:modified xsi:type="dcterms:W3CDTF">2013-05-26T08:35:50Z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