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15"/>
  </p:notesMasterIdLst>
  <p:sldIdLst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72" autoAdjust="0"/>
    <p:restoredTop sz="94660"/>
  </p:normalViewPr>
  <p:slideViewPr>
    <p:cSldViewPr>
      <p:cViewPr>
        <p:scale>
          <a:sx n="66" d="100"/>
          <a:sy n="66" d="100"/>
        </p:scale>
        <p:origin x="-1746" y="-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E499B-6AA0-412F-9B4B-687E7778869E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51F52-F103-4B3E-BB73-F9B17511F0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433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6EE60-E7B6-418F-863D-4F4320842135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756D1-52D6-431F-A31F-F744B9622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VY_32_INOVACE_11.05_AJ_Telefonní hovor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třetího ročníku mírně pokročilí a slouží k procvičování se ve formálním telefonování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použivání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slovních obratů a frází, které se používají při telefonování ve formálním stylu a  následně si  vše procvičují při doplňování slov a frází 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jazyk-odborná témata/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Telephone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.10.2013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RECORDER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Hello</a:t>
            </a:r>
            <a:r>
              <a:rPr lang="cs-CZ" dirty="0" smtClean="0"/>
              <a:t>,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called</a:t>
            </a:r>
            <a:r>
              <a:rPr lang="cs-CZ" dirty="0" smtClean="0"/>
              <a:t> Panorama Ltd.</a:t>
            </a:r>
          </a:p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calling</a:t>
            </a:r>
            <a:r>
              <a:rPr lang="cs-CZ" dirty="0" smtClean="0"/>
              <a:t> Panorama Ltd.</a:t>
            </a:r>
          </a:p>
          <a:p>
            <a:r>
              <a:rPr lang="cs-CZ" dirty="0" err="1" smtClean="0"/>
              <a:t>Unfortunately</a:t>
            </a:r>
            <a:r>
              <a:rPr lang="cs-CZ" dirty="0" smtClean="0"/>
              <a:t>, </a:t>
            </a:r>
            <a:r>
              <a:rPr lang="cs-CZ" dirty="0" err="1" smtClean="0"/>
              <a:t>our</a:t>
            </a:r>
            <a:r>
              <a:rPr lang="cs-CZ" dirty="0" smtClean="0"/>
              <a:t> office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closed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moment.</a:t>
            </a:r>
          </a:p>
          <a:p>
            <a:r>
              <a:rPr lang="cs-CZ" dirty="0" err="1" smtClean="0"/>
              <a:t>Please</a:t>
            </a:r>
            <a:r>
              <a:rPr lang="cs-CZ" dirty="0" smtClean="0"/>
              <a:t>, </a:t>
            </a:r>
            <a:r>
              <a:rPr lang="cs-CZ" dirty="0" err="1" smtClean="0"/>
              <a:t>leave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phone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´</a:t>
            </a:r>
            <a:r>
              <a:rPr lang="cs-CZ" dirty="0" err="1" smtClean="0"/>
              <a:t>ll</a:t>
            </a:r>
            <a:r>
              <a:rPr lang="cs-CZ" dirty="0" smtClean="0"/>
              <a:t>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as </a:t>
            </a:r>
            <a:r>
              <a:rPr lang="cs-CZ" dirty="0" err="1" smtClean="0"/>
              <a:t>soon</a:t>
            </a:r>
            <a:r>
              <a:rPr lang="cs-CZ" dirty="0" smtClean="0"/>
              <a:t> as </a:t>
            </a:r>
            <a:r>
              <a:rPr lang="cs-CZ" dirty="0" err="1" smtClean="0"/>
              <a:t>possible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Please</a:t>
            </a:r>
            <a:r>
              <a:rPr lang="cs-CZ" dirty="0" smtClean="0"/>
              <a:t> </a:t>
            </a:r>
            <a:r>
              <a:rPr lang="cs-CZ" dirty="0" err="1" smtClean="0"/>
              <a:t>speak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tone.</a:t>
            </a:r>
          </a:p>
          <a:p>
            <a:r>
              <a:rPr lang="cs-CZ" dirty="0" smtClean="0"/>
              <a:t>I´m not in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moment, </a:t>
            </a:r>
            <a:r>
              <a:rPr lang="cs-CZ" dirty="0" err="1" smtClean="0"/>
              <a:t>but</a:t>
            </a:r>
            <a:r>
              <a:rPr lang="cs-CZ" dirty="0" smtClean="0"/>
              <a:t> I´</a:t>
            </a:r>
            <a:r>
              <a:rPr lang="cs-CZ" dirty="0" err="1" smtClean="0"/>
              <a:t>ll</a:t>
            </a:r>
            <a:r>
              <a:rPr lang="cs-CZ" dirty="0" smtClean="0"/>
              <a:t>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when</a:t>
            </a:r>
            <a:r>
              <a:rPr lang="cs-CZ" dirty="0" smtClean="0"/>
              <a:t> I </a:t>
            </a:r>
            <a:r>
              <a:rPr lang="cs-CZ" dirty="0" err="1" smtClean="0"/>
              <a:t>return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in a </a:t>
            </a:r>
            <a:r>
              <a:rPr lang="cs-CZ" dirty="0" err="1" smtClean="0"/>
              <a:t>queue</a:t>
            </a:r>
            <a:r>
              <a:rPr lang="cs-CZ" dirty="0" smtClean="0"/>
              <a:t>. </a:t>
            </a:r>
            <a:r>
              <a:rPr lang="cs-CZ" dirty="0" err="1" smtClean="0"/>
              <a:t>Please</a:t>
            </a:r>
            <a:r>
              <a:rPr lang="cs-CZ" dirty="0" smtClean="0"/>
              <a:t> hold </a:t>
            </a:r>
            <a:r>
              <a:rPr lang="cs-CZ" dirty="0" err="1" smtClean="0"/>
              <a:t>until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agents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free.</a:t>
            </a:r>
          </a:p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calling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LEAVING A MESSAGE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Hello</a:t>
            </a:r>
            <a:r>
              <a:rPr lang="cs-CZ" dirty="0" smtClean="0"/>
              <a:t>,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Jan Novák, </a:t>
            </a:r>
            <a:r>
              <a:rPr lang="cs-CZ" dirty="0" err="1" smtClean="0"/>
              <a:t>telephone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r>
              <a:rPr lang="cs-CZ" dirty="0" smtClean="0"/>
              <a:t> 775 842 651</a:t>
            </a:r>
          </a:p>
          <a:p>
            <a:r>
              <a:rPr lang="cs-CZ" dirty="0" smtClean="0"/>
              <a:t>I´d </a:t>
            </a:r>
            <a:r>
              <a:rPr lang="cs-CZ" dirty="0" err="1" smtClean="0"/>
              <a:t>like</a:t>
            </a:r>
            <a:r>
              <a:rPr lang="cs-CZ" dirty="0" smtClean="0"/>
              <a:t> to </a:t>
            </a:r>
            <a:r>
              <a:rPr lang="cs-CZ" dirty="0" err="1" smtClean="0"/>
              <a:t>leave</a:t>
            </a:r>
            <a:r>
              <a:rPr lang="cs-CZ" dirty="0" smtClean="0"/>
              <a:t> a </a:t>
            </a:r>
            <a:r>
              <a:rPr lang="cs-CZ" dirty="0" err="1" smtClean="0"/>
              <a:t>message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John </a:t>
            </a:r>
            <a:r>
              <a:rPr lang="cs-CZ" dirty="0" err="1" smtClean="0"/>
              <a:t>Smith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,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as </a:t>
            </a:r>
            <a:r>
              <a:rPr lang="cs-CZ" dirty="0" err="1" smtClean="0"/>
              <a:t>soon</a:t>
            </a:r>
            <a:r>
              <a:rPr lang="cs-CZ" dirty="0" smtClean="0"/>
              <a:t> as </a:t>
            </a:r>
            <a:r>
              <a:rPr lang="cs-CZ" dirty="0" err="1" smtClean="0"/>
              <a:t>possible</a:t>
            </a:r>
            <a:r>
              <a:rPr lang="cs-CZ" dirty="0" smtClean="0"/>
              <a:t>/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today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It</a:t>
            </a:r>
            <a:r>
              <a:rPr lang="cs-CZ" dirty="0" smtClean="0"/>
              <a:t>´s urgent.</a:t>
            </a:r>
          </a:p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. </a:t>
            </a:r>
            <a:r>
              <a:rPr lang="cs-CZ" dirty="0" err="1" smtClean="0"/>
              <a:t>Goodbye</a:t>
            </a:r>
            <a:r>
              <a:rPr lang="cs-CZ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TELEPHONE CALLS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INTRODUCING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Hello</a:t>
            </a:r>
            <a:r>
              <a:rPr lang="cs-CZ" dirty="0" smtClean="0"/>
              <a:t>, John </a:t>
            </a:r>
            <a:r>
              <a:rPr lang="cs-CZ" dirty="0" err="1" smtClean="0"/>
              <a:t>Smith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speaking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Hello</a:t>
            </a:r>
            <a:r>
              <a:rPr lang="cs-CZ" dirty="0" smtClean="0"/>
              <a:t>,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John </a:t>
            </a:r>
            <a:r>
              <a:rPr lang="cs-CZ" dirty="0" err="1" smtClean="0"/>
              <a:t>Smith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afternoon</a:t>
            </a:r>
            <a:r>
              <a:rPr lang="cs-CZ" dirty="0" smtClean="0"/>
              <a:t>,  </a:t>
            </a:r>
            <a:r>
              <a:rPr lang="cs-CZ" dirty="0" err="1" smtClean="0"/>
              <a:t>Electron</a:t>
            </a:r>
            <a:r>
              <a:rPr lang="cs-CZ" dirty="0" smtClean="0"/>
              <a:t> </a:t>
            </a:r>
            <a:r>
              <a:rPr lang="cs-CZ" dirty="0" err="1" smtClean="0"/>
              <a:t>Importers</a:t>
            </a:r>
            <a:r>
              <a:rPr lang="cs-CZ" dirty="0" smtClean="0"/>
              <a:t>. </a:t>
            </a:r>
            <a:r>
              <a:rPr lang="cs-CZ" dirty="0" err="1" smtClean="0"/>
              <a:t>Can</a:t>
            </a:r>
            <a:r>
              <a:rPr lang="cs-CZ" dirty="0" smtClean="0"/>
              <a:t> I help </a:t>
            </a:r>
            <a:r>
              <a:rPr lang="cs-CZ" dirty="0" err="1" smtClean="0"/>
              <a:t>you</a:t>
            </a:r>
            <a:r>
              <a:rPr lang="cs-CZ" dirty="0" smtClean="0"/>
              <a:t>?.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REPORT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445224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Hello</a:t>
            </a:r>
            <a:r>
              <a:rPr lang="cs-CZ" dirty="0" smtClean="0"/>
              <a:t>,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Jan Novák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Luxiphon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   I´d </a:t>
            </a:r>
            <a:r>
              <a:rPr lang="cs-CZ" dirty="0" err="1" smtClean="0"/>
              <a:t>like</a:t>
            </a:r>
            <a:r>
              <a:rPr lang="cs-CZ" dirty="0" smtClean="0"/>
              <a:t> to </a:t>
            </a:r>
            <a:r>
              <a:rPr lang="cs-CZ" dirty="0" err="1" smtClean="0"/>
              <a:t>speak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John </a:t>
            </a:r>
            <a:r>
              <a:rPr lang="cs-CZ" dirty="0" err="1" smtClean="0"/>
              <a:t>Smith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I´d </a:t>
            </a:r>
            <a:r>
              <a:rPr lang="cs-CZ" dirty="0" err="1" smtClean="0"/>
              <a:t>like</a:t>
            </a:r>
            <a:r>
              <a:rPr lang="cs-CZ" dirty="0" smtClean="0"/>
              <a:t> to </a:t>
            </a:r>
            <a:r>
              <a:rPr lang="cs-CZ" dirty="0" err="1" smtClean="0"/>
              <a:t>speak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someone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Accounts</a:t>
            </a:r>
            <a:r>
              <a:rPr lang="cs-CZ" dirty="0" smtClean="0"/>
              <a:t> Department, </a:t>
            </a:r>
            <a:r>
              <a:rPr lang="cs-CZ" dirty="0" err="1" smtClean="0"/>
              <a:t>please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dirty="0" smtClean="0"/>
              <a:t> I </a:t>
            </a:r>
            <a:r>
              <a:rPr lang="cs-CZ" dirty="0" err="1" smtClean="0"/>
              <a:t>speak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manager</a:t>
            </a:r>
            <a:r>
              <a:rPr lang="cs-CZ" dirty="0" smtClean="0"/>
              <a:t>,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put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trough</a:t>
            </a:r>
            <a:r>
              <a:rPr lang="cs-CZ" dirty="0" smtClean="0"/>
              <a:t> to </a:t>
            </a:r>
            <a:r>
              <a:rPr lang="cs-CZ" dirty="0" err="1" smtClean="0"/>
              <a:t>Mr</a:t>
            </a:r>
            <a:r>
              <a:rPr lang="cs-CZ" dirty="0" smtClean="0"/>
              <a:t> </a:t>
            </a:r>
            <a:r>
              <a:rPr lang="cs-CZ" dirty="0" err="1" smtClean="0"/>
              <a:t>john</a:t>
            </a:r>
            <a:r>
              <a:rPr lang="cs-CZ" dirty="0" smtClean="0"/>
              <a:t> </a:t>
            </a:r>
            <a:r>
              <a:rPr lang="cs-CZ" dirty="0" err="1" smtClean="0"/>
              <a:t>Smith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I´m </a:t>
            </a:r>
            <a:r>
              <a:rPr lang="cs-CZ" dirty="0" err="1" smtClean="0"/>
              <a:t>calling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……..</a:t>
            </a:r>
          </a:p>
          <a:p>
            <a:endParaRPr lang="cs-CZ" dirty="0" smtClean="0"/>
          </a:p>
          <a:p>
            <a:r>
              <a:rPr lang="cs-CZ" dirty="0" smtClean="0"/>
              <a:t>I´m </a:t>
            </a:r>
            <a:r>
              <a:rPr lang="cs-CZ" dirty="0" err="1" smtClean="0"/>
              <a:t>returning</a:t>
            </a:r>
            <a:r>
              <a:rPr lang="cs-CZ" dirty="0" smtClean="0"/>
              <a:t> his </a:t>
            </a:r>
            <a:r>
              <a:rPr lang="cs-CZ" dirty="0" err="1" smtClean="0"/>
              <a:t>calling</a:t>
            </a:r>
            <a:r>
              <a:rPr lang="cs-CZ" dirty="0" smtClean="0"/>
              <a:t>…….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RESPONS TO THE CALLER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Just a moment, </a:t>
            </a:r>
            <a:r>
              <a:rPr lang="cs-CZ" dirty="0" err="1" smtClean="0"/>
              <a:t>please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mind</a:t>
            </a:r>
            <a:r>
              <a:rPr lang="cs-CZ" dirty="0" smtClean="0"/>
              <a:t> </a:t>
            </a:r>
            <a:r>
              <a:rPr lang="cs-CZ" dirty="0" err="1" smtClean="0"/>
              <a:t>waiting</a:t>
            </a:r>
            <a:r>
              <a:rPr lang="cs-CZ" dirty="0" smtClean="0"/>
              <a:t> a moment? </a:t>
            </a:r>
            <a:r>
              <a:rPr lang="cs-CZ" dirty="0" err="1" smtClean="0"/>
              <a:t>This</a:t>
            </a:r>
            <a:r>
              <a:rPr lang="cs-CZ" dirty="0" smtClean="0"/>
              <a:t> line </a:t>
            </a:r>
            <a:r>
              <a:rPr lang="cs-CZ" dirty="0" err="1" smtClean="0"/>
              <a:t>is</a:t>
            </a:r>
            <a:r>
              <a:rPr lang="cs-CZ" dirty="0" smtClean="0"/>
              <a:t> busy.</a:t>
            </a:r>
          </a:p>
          <a:p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hold on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r>
              <a:rPr lang="cs-CZ" dirty="0" smtClean="0"/>
              <a:t>I ´</a:t>
            </a:r>
            <a:r>
              <a:rPr lang="cs-CZ" dirty="0" err="1" smtClean="0"/>
              <a:t>ll</a:t>
            </a:r>
            <a:r>
              <a:rPr lang="cs-CZ" dirty="0" smtClean="0"/>
              <a:t> put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to </a:t>
            </a:r>
            <a:r>
              <a:rPr lang="cs-CZ" dirty="0" err="1" smtClean="0"/>
              <a:t>Mr</a:t>
            </a:r>
            <a:r>
              <a:rPr lang="cs-CZ" dirty="0" smtClean="0"/>
              <a:t> </a:t>
            </a:r>
            <a:r>
              <a:rPr lang="cs-CZ" dirty="0" err="1" smtClean="0"/>
              <a:t>Smith</a:t>
            </a:r>
            <a:r>
              <a:rPr lang="cs-CZ" dirty="0" smtClean="0"/>
              <a:t>.</a:t>
            </a:r>
          </a:p>
          <a:p>
            <a:r>
              <a:rPr lang="cs-CZ" dirty="0" smtClean="0"/>
              <a:t>I´m </a:t>
            </a:r>
            <a:r>
              <a:rPr lang="cs-CZ" dirty="0" err="1" smtClean="0"/>
              <a:t>afraid</a:t>
            </a:r>
            <a:r>
              <a:rPr lang="cs-CZ" dirty="0" smtClean="0"/>
              <a:t> he´s not </a:t>
            </a:r>
            <a:r>
              <a:rPr lang="cs-CZ" dirty="0" err="1" smtClean="0"/>
              <a:t>available</a:t>
            </a:r>
            <a:r>
              <a:rPr lang="cs-CZ" dirty="0" smtClean="0"/>
              <a:t>.</a:t>
            </a:r>
          </a:p>
          <a:p>
            <a:r>
              <a:rPr lang="cs-CZ" dirty="0" smtClean="0"/>
              <a:t>I´m </a:t>
            </a:r>
            <a:r>
              <a:rPr lang="cs-CZ" dirty="0" err="1" smtClean="0"/>
              <a:t>sorry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he´s in a meeting.</a:t>
            </a:r>
          </a:p>
          <a:p>
            <a:r>
              <a:rPr lang="cs-CZ" dirty="0" smtClean="0"/>
              <a:t>I´m </a:t>
            </a:r>
            <a:r>
              <a:rPr lang="cs-CZ" dirty="0" err="1" smtClean="0"/>
              <a:t>afraid</a:t>
            </a:r>
            <a:r>
              <a:rPr lang="cs-CZ" dirty="0" smtClean="0"/>
              <a:t> he´s </a:t>
            </a:r>
            <a:r>
              <a:rPr lang="cs-CZ" dirty="0" err="1" smtClean="0"/>
              <a:t>out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office.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LEAVING  A  MESSAGE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 he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available</a:t>
            </a:r>
            <a:r>
              <a:rPr lang="cs-CZ" dirty="0" smtClean="0"/>
              <a:t>?</a:t>
            </a:r>
          </a:p>
          <a:p>
            <a:r>
              <a:rPr lang="cs-CZ" dirty="0" smtClean="0"/>
              <a:t>I´</a:t>
            </a:r>
            <a:r>
              <a:rPr lang="cs-CZ" dirty="0" err="1" smtClean="0"/>
              <a:t>ll</a:t>
            </a:r>
            <a:r>
              <a:rPr lang="cs-CZ" dirty="0" smtClean="0"/>
              <a:t> </a:t>
            </a:r>
            <a:r>
              <a:rPr lang="cs-CZ" dirty="0" err="1" smtClean="0"/>
              <a:t>try</a:t>
            </a:r>
            <a:r>
              <a:rPr lang="cs-CZ" dirty="0" smtClean="0"/>
              <a:t> </a:t>
            </a:r>
            <a:r>
              <a:rPr lang="cs-CZ" dirty="0" err="1" smtClean="0"/>
              <a:t>again</a:t>
            </a:r>
            <a:r>
              <a:rPr lang="cs-CZ" dirty="0" smtClean="0"/>
              <a:t> </a:t>
            </a:r>
            <a:r>
              <a:rPr lang="cs-CZ" dirty="0" err="1" smtClean="0"/>
              <a:t>later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I </a:t>
            </a:r>
            <a:r>
              <a:rPr lang="cs-CZ" dirty="0" err="1" smtClean="0"/>
              <a:t>leave</a:t>
            </a:r>
            <a:r>
              <a:rPr lang="cs-CZ" dirty="0" smtClean="0"/>
              <a:t> a </a:t>
            </a:r>
            <a:r>
              <a:rPr lang="cs-CZ" dirty="0" err="1" smtClean="0"/>
              <a:t>message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to </a:t>
            </a:r>
            <a:r>
              <a:rPr lang="cs-CZ" dirty="0" err="1" smtClean="0"/>
              <a:t>leave</a:t>
            </a:r>
            <a:r>
              <a:rPr lang="cs-CZ" dirty="0" smtClean="0"/>
              <a:t> a </a:t>
            </a:r>
            <a:r>
              <a:rPr lang="cs-CZ" dirty="0" err="1" smtClean="0"/>
              <a:t>message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ask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 to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he </a:t>
            </a:r>
            <a:r>
              <a:rPr lang="cs-CZ" dirty="0" err="1" smtClean="0"/>
              <a:t>phone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as </a:t>
            </a:r>
            <a:r>
              <a:rPr lang="cs-CZ" dirty="0" err="1" smtClean="0"/>
              <a:t>soon</a:t>
            </a:r>
            <a:r>
              <a:rPr lang="cs-CZ" dirty="0" smtClean="0"/>
              <a:t> as </a:t>
            </a:r>
            <a:r>
              <a:rPr lang="cs-CZ" dirty="0" err="1" smtClean="0"/>
              <a:t>possible</a:t>
            </a:r>
            <a:r>
              <a:rPr lang="cs-CZ" dirty="0" smtClean="0"/>
              <a:t>,</a:t>
            </a:r>
            <a:r>
              <a:rPr lang="cs-CZ" dirty="0" err="1" smtClean="0"/>
              <a:t>please</a:t>
            </a:r>
            <a:r>
              <a:rPr lang="cs-CZ" dirty="0" smtClean="0"/>
              <a:t>? </a:t>
            </a:r>
            <a:r>
              <a:rPr lang="cs-CZ" dirty="0" err="1" smtClean="0"/>
              <a:t>It</a:t>
            </a:r>
            <a:r>
              <a:rPr lang="cs-CZ" dirty="0" smtClean="0"/>
              <a:t>´s urgent.</a:t>
            </a:r>
          </a:p>
          <a:p>
            <a:r>
              <a:rPr lang="cs-CZ" dirty="0" smtClean="0"/>
              <a:t>I´</a:t>
            </a:r>
            <a:r>
              <a:rPr lang="cs-CZ" dirty="0" err="1" smtClean="0"/>
              <a:t>ll</a:t>
            </a:r>
            <a:r>
              <a:rPr lang="cs-CZ" dirty="0" smtClean="0"/>
              <a:t> </a:t>
            </a:r>
            <a:r>
              <a:rPr lang="cs-CZ" dirty="0" err="1" smtClean="0"/>
              <a:t>give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message</a:t>
            </a:r>
            <a:r>
              <a:rPr lang="cs-CZ" dirty="0" smtClean="0"/>
              <a:t> as </a:t>
            </a:r>
            <a:r>
              <a:rPr lang="cs-CZ" dirty="0" err="1" smtClean="0"/>
              <a:t>soon</a:t>
            </a:r>
            <a:r>
              <a:rPr lang="cs-CZ" dirty="0" smtClean="0"/>
              <a:t> as he </a:t>
            </a:r>
            <a:r>
              <a:rPr lang="cs-CZ" dirty="0" err="1" smtClean="0"/>
              <a:t>gets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.</a:t>
            </a:r>
          </a:p>
          <a:p>
            <a:r>
              <a:rPr lang="cs-CZ" dirty="0" smtClean="0"/>
              <a:t>I´</a:t>
            </a:r>
            <a:r>
              <a:rPr lang="cs-CZ" dirty="0" err="1" smtClean="0"/>
              <a:t>ll</a:t>
            </a:r>
            <a:r>
              <a:rPr lang="cs-CZ" dirty="0" smtClean="0"/>
              <a:t> tell </a:t>
            </a:r>
            <a:r>
              <a:rPr lang="cs-CZ" dirty="0" err="1" smtClean="0"/>
              <a:t>him</a:t>
            </a:r>
            <a:r>
              <a:rPr lang="cs-CZ" dirty="0" smtClean="0"/>
              <a:t> as </a:t>
            </a:r>
            <a:r>
              <a:rPr lang="cs-CZ" dirty="0" err="1" smtClean="0"/>
              <a:t>soon</a:t>
            </a:r>
            <a:r>
              <a:rPr lang="cs-CZ" dirty="0" smtClean="0"/>
              <a:t> as he </a:t>
            </a:r>
            <a:r>
              <a:rPr lang="cs-CZ" dirty="0" err="1" smtClean="0"/>
              <a:t>returns</a:t>
            </a:r>
            <a:r>
              <a:rPr lang="cs-CZ" dirty="0" smtClean="0"/>
              <a:t>. </a:t>
            </a:r>
            <a:r>
              <a:rPr lang="cs-CZ" dirty="0" err="1" smtClean="0"/>
              <a:t>Could</a:t>
            </a:r>
            <a:r>
              <a:rPr lang="cs-CZ" dirty="0" smtClean="0"/>
              <a:t> I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MISUNDERSTANDING</a:t>
            </a:r>
            <a:br>
              <a:rPr lang="cs-CZ" dirty="0" smtClean="0"/>
            </a:br>
            <a:r>
              <a:rPr lang="cs-CZ" dirty="0" smtClean="0"/>
              <a:t>ASSURANCE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Who</a:t>
            </a:r>
            <a:r>
              <a:rPr lang="cs-CZ" dirty="0" smtClean="0"/>
              <a:t>´s </a:t>
            </a:r>
            <a:r>
              <a:rPr lang="cs-CZ" dirty="0" err="1" smtClean="0"/>
              <a:t>speaking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I´m </a:t>
            </a:r>
            <a:r>
              <a:rPr lang="cs-CZ" dirty="0" err="1" smtClean="0"/>
              <a:t>sorry</a:t>
            </a:r>
            <a:r>
              <a:rPr lang="cs-CZ" dirty="0" smtClean="0"/>
              <a:t> I </a:t>
            </a:r>
            <a:r>
              <a:rPr lang="cs-CZ" dirty="0" err="1" smtClean="0"/>
              <a:t>didn</a:t>
            </a:r>
            <a:r>
              <a:rPr lang="cs-CZ" dirty="0" smtClean="0"/>
              <a:t>´t </a:t>
            </a:r>
            <a:r>
              <a:rPr lang="cs-CZ" dirty="0" err="1" smtClean="0"/>
              <a:t>catch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spell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repeat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smtClean="0"/>
              <a:t> I </a:t>
            </a:r>
            <a:r>
              <a:rPr lang="cs-CZ" dirty="0" err="1" smtClean="0"/>
              <a:t>check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speak</a:t>
            </a:r>
            <a:r>
              <a:rPr lang="cs-CZ" dirty="0" smtClean="0"/>
              <a:t> a </a:t>
            </a:r>
            <a:r>
              <a:rPr lang="cs-CZ" dirty="0" err="1" smtClean="0"/>
              <a:t>little</a:t>
            </a:r>
            <a:r>
              <a:rPr lang="cs-CZ" dirty="0" smtClean="0"/>
              <a:t> </a:t>
            </a:r>
            <a:r>
              <a:rPr lang="cs-CZ" dirty="0" err="1" smtClean="0"/>
              <a:t>slower</a:t>
            </a:r>
            <a:r>
              <a:rPr lang="cs-CZ" dirty="0" smtClean="0"/>
              <a:t>, </a:t>
            </a:r>
            <a:r>
              <a:rPr lang="cs-CZ" dirty="0" err="1" smtClean="0"/>
              <a:t>please</a:t>
            </a:r>
            <a:r>
              <a:rPr lang="cs-CZ" dirty="0" smtClean="0"/>
              <a:t>,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APPOINTED  TIME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46237"/>
            <a:ext cx="9145016" cy="4526280"/>
          </a:xfrm>
        </p:spPr>
        <p:txBody>
          <a:bodyPr/>
          <a:lstStyle/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meet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Wednesday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3 o´</a:t>
            </a:r>
            <a:r>
              <a:rPr lang="cs-CZ" dirty="0" err="1" smtClean="0"/>
              <a:t>clock</a:t>
            </a:r>
            <a:r>
              <a:rPr lang="cs-CZ" dirty="0" smtClean="0"/>
              <a:t>?</a:t>
            </a:r>
          </a:p>
          <a:p>
            <a:r>
              <a:rPr lang="cs-CZ" dirty="0" smtClean="0"/>
              <a:t>Are </a:t>
            </a:r>
            <a:r>
              <a:rPr lang="cs-CZ" dirty="0" err="1" smtClean="0"/>
              <a:t>you</a:t>
            </a:r>
            <a:r>
              <a:rPr lang="cs-CZ" dirty="0" smtClean="0"/>
              <a:t> free on </a:t>
            </a:r>
            <a:r>
              <a:rPr lang="cs-CZ" dirty="0" err="1" smtClean="0"/>
              <a:t>Tuesday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Thursday</a:t>
            </a:r>
            <a:r>
              <a:rPr lang="cs-CZ" dirty="0" smtClean="0"/>
              <a:t> </a:t>
            </a:r>
            <a:r>
              <a:rPr lang="cs-CZ" dirty="0" err="1" smtClean="0"/>
              <a:t>morning</a:t>
            </a:r>
            <a:r>
              <a:rPr lang="cs-CZ" dirty="0" smtClean="0"/>
              <a:t> suit </a:t>
            </a:r>
            <a:r>
              <a:rPr lang="cs-CZ" dirty="0" err="1" smtClean="0"/>
              <a:t>you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tomorrow</a:t>
            </a:r>
            <a:r>
              <a:rPr lang="cs-CZ" dirty="0" smtClean="0"/>
              <a:t> </a:t>
            </a:r>
            <a:r>
              <a:rPr lang="cs-CZ" dirty="0" err="1" smtClean="0"/>
              <a:t>lunchtime</a:t>
            </a:r>
            <a:r>
              <a:rPr lang="cs-CZ" dirty="0" smtClean="0"/>
              <a:t>?</a:t>
            </a:r>
          </a:p>
          <a:p>
            <a:r>
              <a:rPr lang="cs-CZ" dirty="0" smtClean="0"/>
              <a:t>I´m </a:t>
            </a:r>
            <a:r>
              <a:rPr lang="cs-CZ" dirty="0" err="1" smtClean="0"/>
              <a:t>afraid</a:t>
            </a:r>
            <a:r>
              <a:rPr lang="cs-CZ" dirty="0" smtClean="0"/>
              <a:t> I </a:t>
            </a:r>
            <a:r>
              <a:rPr lang="cs-CZ" dirty="0" err="1" smtClean="0"/>
              <a:t>can</a:t>
            </a:r>
            <a:r>
              <a:rPr lang="cs-CZ" dirty="0" smtClean="0"/>
              <a:t>´t </a:t>
            </a:r>
            <a:r>
              <a:rPr lang="cs-CZ" dirty="0" err="1" smtClean="0"/>
              <a:t>make</a:t>
            </a:r>
            <a:r>
              <a:rPr lang="cs-CZ" dirty="0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appointment</a:t>
            </a:r>
            <a:r>
              <a:rPr lang="cs-CZ" dirty="0" smtClean="0"/>
              <a:t> on </a:t>
            </a:r>
            <a:r>
              <a:rPr lang="cs-CZ" dirty="0" err="1" smtClean="0"/>
              <a:t>Monday</a:t>
            </a:r>
            <a:r>
              <a:rPr lang="cs-CZ" dirty="0" smtClean="0"/>
              <a:t>.</a:t>
            </a:r>
          </a:p>
          <a:p>
            <a:r>
              <a:rPr lang="cs-CZ" dirty="0" smtClean="0"/>
              <a:t>I´m </a:t>
            </a:r>
            <a:r>
              <a:rPr lang="cs-CZ" dirty="0" err="1" smtClean="0"/>
              <a:t>afraid</a:t>
            </a:r>
            <a:r>
              <a:rPr lang="cs-CZ" dirty="0" smtClean="0"/>
              <a:t> I </a:t>
            </a:r>
            <a:r>
              <a:rPr lang="cs-CZ" dirty="0" err="1" smtClean="0"/>
              <a:t>need</a:t>
            </a:r>
            <a:r>
              <a:rPr lang="cs-CZ" dirty="0" smtClean="0"/>
              <a:t> to </a:t>
            </a:r>
            <a:r>
              <a:rPr lang="cs-CZ" dirty="0" err="1" smtClean="0"/>
              <a:t>cancel</a:t>
            </a:r>
            <a:r>
              <a:rPr lang="cs-CZ" dirty="0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appointment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2 </a:t>
            </a:r>
            <a:r>
              <a:rPr lang="cs-CZ" dirty="0" err="1" smtClean="0"/>
              <a:t>pm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make</a:t>
            </a:r>
            <a:r>
              <a:rPr lang="cs-CZ" dirty="0" smtClean="0"/>
              <a:t> a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appointment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ENDING  A  CALL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I´m </a:t>
            </a:r>
            <a:r>
              <a:rPr lang="cs-CZ" dirty="0" err="1" smtClean="0"/>
              <a:t>afraid</a:t>
            </a:r>
            <a:r>
              <a:rPr lang="cs-CZ" dirty="0" smtClean="0"/>
              <a:t> I </a:t>
            </a:r>
            <a:r>
              <a:rPr lang="cs-CZ" dirty="0" err="1" smtClean="0"/>
              <a:t>can</a:t>
            </a:r>
            <a:r>
              <a:rPr lang="cs-CZ" dirty="0" smtClean="0"/>
              <a:t>´t </a:t>
            </a:r>
            <a:r>
              <a:rPr lang="cs-CZ" dirty="0" err="1" smtClean="0"/>
              <a:t>talk</a:t>
            </a:r>
            <a:r>
              <a:rPr lang="cs-CZ" dirty="0" smtClean="0"/>
              <a:t> </a:t>
            </a:r>
            <a:r>
              <a:rPr lang="cs-CZ" dirty="0" err="1" smtClean="0"/>
              <a:t>right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. </a:t>
            </a:r>
            <a:r>
              <a:rPr lang="cs-CZ" dirty="0" err="1" smtClean="0"/>
              <a:t>Could</a:t>
            </a:r>
            <a:r>
              <a:rPr lang="cs-CZ" dirty="0" smtClean="0"/>
              <a:t> I</a:t>
            </a:r>
          </a:p>
          <a:p>
            <a:pPr>
              <a:buNone/>
            </a:pPr>
            <a:r>
              <a:rPr lang="cs-CZ" dirty="0" smtClean="0"/>
              <a:t>   </a:t>
            </a:r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straight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?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Thanks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calling</a:t>
            </a:r>
            <a:r>
              <a:rPr lang="cs-CZ" dirty="0" smtClean="0"/>
              <a:t>. </a:t>
            </a:r>
            <a:r>
              <a:rPr lang="cs-CZ" dirty="0" err="1" smtClean="0"/>
              <a:t>Goodbye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Thanks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help. </a:t>
            </a:r>
            <a:r>
              <a:rPr lang="cs-CZ" dirty="0" err="1" smtClean="0"/>
              <a:t>Goodbye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2F830B3-1480-49B9-BA6F-513495963D79}"/>
</file>

<file path=customXml/itemProps2.xml><?xml version="1.0" encoding="utf-8"?>
<ds:datastoreItem xmlns:ds="http://schemas.openxmlformats.org/officeDocument/2006/customXml" ds:itemID="{7C63146D-09C9-4069-A2C8-C12FCFB8543A}"/>
</file>

<file path=customXml/itemProps3.xml><?xml version="1.0" encoding="utf-8"?>
<ds:datastoreItem xmlns:ds="http://schemas.openxmlformats.org/officeDocument/2006/customXml" ds:itemID="{1D8BB4D2-A937-4B2E-8F1F-A17B9CF7497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661</Words>
  <Application>Microsoft Office PowerPoint</Application>
  <PresentationFormat>Předvádění na obrazovce (4:3)</PresentationFormat>
  <Paragraphs>98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Lití písma</vt:lpstr>
      <vt:lpstr>Motiv sady Office</vt:lpstr>
      <vt:lpstr>Prezentace aplikace PowerPoint</vt:lpstr>
      <vt:lpstr>TELEPHONE CALLS</vt:lpstr>
      <vt:lpstr>INTRODUCING</vt:lpstr>
      <vt:lpstr>REPORT </vt:lpstr>
      <vt:lpstr>RESPONS TO THE CALLER</vt:lpstr>
      <vt:lpstr>LEAVING  A  MESSAGE</vt:lpstr>
      <vt:lpstr>MISUNDERSTANDING ASSURANCE</vt:lpstr>
      <vt:lpstr>APPOINTED  TIME</vt:lpstr>
      <vt:lpstr>ENDING  A  CALL</vt:lpstr>
      <vt:lpstr>RECORDER</vt:lpstr>
      <vt:lpstr>LEAVING A MESSAGE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Martina</dc:creator>
  <cp:lastModifiedBy>Fukárková Martina</cp:lastModifiedBy>
  <cp:revision>25</cp:revision>
  <dcterms:created xsi:type="dcterms:W3CDTF">2013-10-03T20:00:58Z</dcterms:created>
  <dcterms:modified xsi:type="dcterms:W3CDTF">2014-04-03T10:25:01Z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