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66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C576A-6E60-40CB-BEE7-E52130BE6863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7E0D4-F95A-4A79-83C4-C3FCDC4FF78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947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7E0D4-F95A-4A79-83C4-C3FCDC4FF786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E8623D8-92B9-488E-A645-6F95D402F488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D6A9D67-32AE-45E9-92AA-EE9CD94FC75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VY_32_INOVACE_11.14_ Aj_Životopis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třetího ročníku mírně pokročilí a slouží k seznámení se s potřebnými  náležitostmi  životopisu v odborné části výuky anglického jazyka..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se učí styl, obsah  životopisu a pak si vytvoří svůj vlastní životopis dle </a:t>
            </a:r>
            <a:r>
              <a:rPr lang="cs-CZ" sz="1100" smtClean="0">
                <a:latin typeface="Times New Roman" pitchFamily="18" charset="0"/>
                <a:cs typeface="Times New Roman" pitchFamily="18" charset="0"/>
              </a:rPr>
              <a:t>daných bodů.</a:t>
            </a:r>
            <a:endParaRPr lang="cs-CZ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</a:t>
            </a: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jazyk/Curriculum Vitae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.11.2013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Ohodnocení jazykových znalostí:</a:t>
            </a:r>
          </a:p>
          <a:p>
            <a:pPr>
              <a:buNone/>
            </a:pPr>
            <a:r>
              <a:rPr lang="cs-CZ" b="1" i="1" dirty="0" smtClean="0"/>
              <a:t>    </a:t>
            </a:r>
            <a:r>
              <a:rPr lang="cs-CZ" b="1" i="1" dirty="0" err="1" smtClean="0"/>
              <a:t>Good</a:t>
            </a:r>
            <a:r>
              <a:rPr lang="cs-CZ" b="1" i="1" dirty="0" smtClean="0"/>
              <a:t> </a:t>
            </a:r>
            <a:r>
              <a:rPr lang="cs-CZ" b="1" i="1" dirty="0" err="1" smtClean="0"/>
              <a:t>working</a:t>
            </a:r>
            <a:r>
              <a:rPr lang="cs-CZ" b="1" i="1" dirty="0" smtClean="0"/>
              <a:t> </a:t>
            </a:r>
            <a:r>
              <a:rPr lang="cs-CZ" b="1" i="1" dirty="0" err="1" smtClean="0"/>
              <a:t>knowedge</a:t>
            </a:r>
            <a:endParaRPr lang="cs-CZ" b="1" i="1" dirty="0" smtClean="0"/>
          </a:p>
          <a:p>
            <a:pPr>
              <a:buNone/>
            </a:pPr>
            <a:r>
              <a:rPr lang="cs-CZ" b="1" i="1" dirty="0" smtClean="0"/>
              <a:t> </a:t>
            </a:r>
            <a:r>
              <a:rPr lang="cs-CZ" dirty="0" smtClean="0"/>
              <a:t>- dobré základní znalosti, dostatečné pro  obchodní jednání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Hobbies</a:t>
            </a:r>
            <a:r>
              <a:rPr lang="cs-CZ" dirty="0" smtClean="0"/>
              <a:t> – stručně</a:t>
            </a:r>
          </a:p>
          <a:p>
            <a:endParaRPr lang="cs-CZ" dirty="0" smtClean="0"/>
          </a:p>
          <a:p>
            <a:r>
              <a:rPr lang="cs-CZ" dirty="0" smtClean="0"/>
              <a:t>Major </a:t>
            </a:r>
            <a:r>
              <a:rPr lang="cs-CZ" dirty="0" err="1" smtClean="0"/>
              <a:t>projects</a:t>
            </a:r>
            <a:r>
              <a:rPr lang="cs-CZ" dirty="0" smtClean="0"/>
              <a:t> – zvláštní projekty</a:t>
            </a:r>
          </a:p>
          <a:p>
            <a:endParaRPr lang="cs-CZ" dirty="0" smtClean="0"/>
          </a:p>
          <a:p>
            <a:r>
              <a:rPr lang="cs-CZ" dirty="0" smtClean="0"/>
              <a:t>Major </a:t>
            </a:r>
            <a:r>
              <a:rPr lang="cs-CZ" dirty="0" err="1" smtClean="0"/>
              <a:t>assignments</a:t>
            </a:r>
            <a:r>
              <a:rPr lang="cs-CZ" dirty="0" smtClean="0"/>
              <a:t> – zvláštní úkoly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i="1" dirty="0" err="1" smtClean="0"/>
              <a:t>Further</a:t>
            </a:r>
            <a:r>
              <a:rPr lang="cs-CZ" b="1" i="1" dirty="0" smtClean="0"/>
              <a:t> </a:t>
            </a:r>
            <a:r>
              <a:rPr lang="cs-CZ" b="1" i="1" dirty="0" err="1" smtClean="0"/>
              <a:t>qualifications</a:t>
            </a:r>
            <a:endParaRPr lang="cs-CZ" b="1" i="1" dirty="0" smtClean="0"/>
          </a:p>
          <a:p>
            <a:pPr>
              <a:buFontTx/>
              <a:buChar char="-"/>
            </a:pPr>
            <a:r>
              <a:rPr lang="cs-CZ" dirty="0" smtClean="0"/>
              <a:t>Jazykové kurzy</a:t>
            </a:r>
          </a:p>
          <a:p>
            <a:pPr>
              <a:buFontTx/>
              <a:buChar char="-"/>
            </a:pPr>
            <a:r>
              <a:rPr lang="cs-CZ" dirty="0" smtClean="0"/>
              <a:t>Počítačové kurzy</a:t>
            </a:r>
          </a:p>
          <a:p>
            <a:pPr>
              <a:buFontTx/>
              <a:buChar char="-"/>
            </a:pPr>
            <a:r>
              <a:rPr lang="cs-CZ" dirty="0" smtClean="0"/>
              <a:t>Řidičský průkaz</a:t>
            </a:r>
          </a:p>
          <a:p>
            <a:pPr>
              <a:buFontTx/>
              <a:buChar char="-"/>
            </a:pPr>
            <a:r>
              <a:rPr lang="cs-CZ" dirty="0" smtClean="0"/>
              <a:t>Další certifikáty a diplomy, které uchazeč nezískal ve škole nebo na univerzitě</a:t>
            </a:r>
          </a:p>
          <a:p>
            <a:r>
              <a:rPr lang="cs-CZ" b="1" i="1" dirty="0" err="1" smtClean="0"/>
              <a:t>Working</a:t>
            </a:r>
            <a:r>
              <a:rPr lang="cs-CZ" b="1" i="1" dirty="0" smtClean="0"/>
              <a:t> </a:t>
            </a:r>
            <a:r>
              <a:rPr lang="cs-CZ" b="1" i="1" dirty="0" err="1" smtClean="0"/>
              <a:t>experience</a:t>
            </a:r>
            <a:endParaRPr lang="cs-CZ" b="1" i="1" dirty="0" smtClean="0"/>
          </a:p>
          <a:p>
            <a:pPr>
              <a:buFontTx/>
              <a:buChar char="-"/>
            </a:pPr>
            <a:r>
              <a:rPr lang="cs-CZ" dirty="0" smtClean="0"/>
              <a:t>Ve Velké Británii se uvádějí chronologicky( první zaměstnání)</a:t>
            </a:r>
          </a:p>
          <a:p>
            <a:pPr>
              <a:buFontTx/>
              <a:buChar char="-"/>
            </a:pPr>
            <a:r>
              <a:rPr lang="cs-CZ" dirty="0" smtClean="0"/>
              <a:t>V USA se uvádějí naopak současné( poslední zaměstnání)</a:t>
            </a:r>
          </a:p>
          <a:p>
            <a:r>
              <a:rPr lang="cs-CZ" b="1" dirty="0" smtClean="0"/>
              <a:t>Fotografie </a:t>
            </a:r>
          </a:p>
          <a:p>
            <a:pPr>
              <a:buNone/>
            </a:pPr>
            <a:r>
              <a:rPr lang="cs-CZ" dirty="0" smtClean="0"/>
              <a:t>-   pokud ji připojujeme , tak do pravého horního rohu životopisu</a:t>
            </a:r>
          </a:p>
          <a:p>
            <a:pPr>
              <a:buNone/>
            </a:pPr>
            <a:r>
              <a:rPr lang="cs-CZ" dirty="0" smtClean="0"/>
              <a:t>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CURRICULUM VITAE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5257800"/>
          </a:xfrm>
        </p:spPr>
        <p:txBody>
          <a:bodyPr>
            <a:normAutofit lnSpcReduction="10000"/>
          </a:bodyPr>
          <a:lstStyle/>
          <a:p>
            <a:r>
              <a:rPr lang="cs-CZ" b="1" dirty="0" err="1" smtClean="0"/>
              <a:t>Name</a:t>
            </a:r>
            <a:r>
              <a:rPr lang="cs-CZ" b="1" dirty="0" smtClean="0"/>
              <a:t>:</a:t>
            </a:r>
            <a:r>
              <a:rPr lang="cs-CZ" dirty="0" smtClean="0"/>
              <a:t>          </a:t>
            </a:r>
            <a:r>
              <a:rPr lang="cs-CZ" dirty="0" err="1" smtClean="0"/>
              <a:t>George</a:t>
            </a:r>
            <a:r>
              <a:rPr lang="cs-CZ" dirty="0" smtClean="0"/>
              <a:t> Newton</a:t>
            </a:r>
          </a:p>
          <a:p>
            <a:r>
              <a:rPr lang="cs-CZ" b="1" dirty="0" err="1" smtClean="0"/>
              <a:t>Address</a:t>
            </a:r>
            <a:r>
              <a:rPr lang="cs-CZ" b="1" dirty="0" smtClean="0"/>
              <a:t>:</a:t>
            </a:r>
            <a:r>
              <a:rPr lang="cs-CZ" dirty="0" smtClean="0"/>
              <a:t>     13 </a:t>
            </a:r>
            <a:r>
              <a:rPr lang="cs-CZ" dirty="0" err="1" smtClean="0"/>
              <a:t>Hartcourt</a:t>
            </a:r>
            <a:r>
              <a:rPr lang="cs-CZ" dirty="0" smtClean="0"/>
              <a:t> </a:t>
            </a:r>
            <a:r>
              <a:rPr lang="cs-CZ" dirty="0" err="1" smtClean="0"/>
              <a:t>Road</a:t>
            </a:r>
            <a:r>
              <a:rPr lang="cs-CZ" dirty="0" smtClean="0"/>
              <a:t> London WS 3 </a:t>
            </a:r>
            <a:r>
              <a:rPr lang="cs-CZ" dirty="0" err="1" smtClean="0"/>
              <a:t>England</a:t>
            </a:r>
            <a:endParaRPr lang="cs-CZ" dirty="0" smtClean="0"/>
          </a:p>
          <a:p>
            <a:r>
              <a:rPr lang="cs-CZ" b="1" dirty="0" smtClean="0"/>
              <a:t>Tel:                </a:t>
            </a:r>
            <a:r>
              <a:rPr lang="cs-CZ" dirty="0" smtClean="0"/>
              <a:t>(018 ) 5645442</a:t>
            </a:r>
          </a:p>
          <a:p>
            <a:r>
              <a:rPr lang="cs-CZ" b="1" dirty="0" err="1" smtClean="0"/>
              <a:t>Date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birth</a:t>
            </a:r>
            <a:r>
              <a:rPr lang="cs-CZ" dirty="0" smtClean="0"/>
              <a:t>: 13th </a:t>
            </a:r>
            <a:r>
              <a:rPr lang="cs-CZ" dirty="0" err="1" smtClean="0"/>
              <a:t>March</a:t>
            </a:r>
            <a:r>
              <a:rPr lang="cs-CZ" dirty="0" smtClean="0"/>
              <a:t> 1973</a:t>
            </a:r>
          </a:p>
          <a:p>
            <a:r>
              <a:rPr lang="cs-CZ" b="1" dirty="0" err="1" smtClean="0"/>
              <a:t>Marital</a:t>
            </a:r>
            <a:r>
              <a:rPr lang="cs-CZ" b="1" dirty="0" smtClean="0"/>
              <a:t> status: </a:t>
            </a:r>
            <a:r>
              <a:rPr lang="cs-CZ" dirty="0" smtClean="0"/>
              <a:t>Single</a:t>
            </a:r>
          </a:p>
          <a:p>
            <a:r>
              <a:rPr lang="cs-CZ" b="1" dirty="0" err="1" smtClean="0"/>
              <a:t>Nationality</a:t>
            </a:r>
            <a:r>
              <a:rPr lang="cs-CZ" b="1" dirty="0" smtClean="0"/>
              <a:t>:     </a:t>
            </a:r>
            <a:r>
              <a:rPr lang="cs-CZ" dirty="0" err="1" smtClean="0"/>
              <a:t>British</a:t>
            </a:r>
            <a:endParaRPr lang="cs-CZ" dirty="0" smtClean="0"/>
          </a:p>
          <a:p>
            <a:endParaRPr lang="cs-CZ" dirty="0" smtClean="0"/>
          </a:p>
          <a:p>
            <a:r>
              <a:rPr lang="cs-CZ" b="1" dirty="0" err="1" smtClean="0"/>
              <a:t>Education</a:t>
            </a:r>
            <a:r>
              <a:rPr lang="cs-CZ" b="1" dirty="0" smtClean="0"/>
              <a:t>:</a:t>
            </a:r>
          </a:p>
          <a:p>
            <a:pPr>
              <a:buNone/>
            </a:pPr>
            <a:r>
              <a:rPr lang="cs-CZ" dirty="0" smtClean="0"/>
              <a:t>1984-86:      </a:t>
            </a:r>
            <a:r>
              <a:rPr lang="cs-CZ" dirty="0" err="1" smtClean="0"/>
              <a:t>Greenfields</a:t>
            </a:r>
            <a:r>
              <a:rPr lang="cs-CZ" dirty="0" smtClean="0"/>
              <a:t> </a:t>
            </a:r>
            <a:r>
              <a:rPr lang="cs-CZ" dirty="0" err="1" smtClean="0"/>
              <a:t>School</a:t>
            </a:r>
            <a:r>
              <a:rPr lang="cs-CZ" dirty="0" smtClean="0"/>
              <a:t>- </a:t>
            </a:r>
            <a:r>
              <a:rPr lang="cs-CZ" dirty="0" err="1" smtClean="0"/>
              <a:t>Yorkshire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               3A-</a:t>
            </a:r>
            <a:r>
              <a:rPr lang="cs-CZ" dirty="0" err="1" smtClean="0"/>
              <a:t>levels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1986-89:      </a:t>
            </a:r>
            <a:r>
              <a:rPr lang="cs-CZ" dirty="0" err="1" smtClean="0"/>
              <a:t>Capital</a:t>
            </a:r>
            <a:r>
              <a:rPr lang="cs-CZ" dirty="0" smtClean="0"/>
              <a:t> Business </a:t>
            </a:r>
            <a:r>
              <a:rPr lang="cs-CZ" dirty="0" err="1" smtClean="0"/>
              <a:t>School</a:t>
            </a:r>
            <a:r>
              <a:rPr lang="cs-CZ" dirty="0" smtClean="0"/>
              <a:t>, Manchester</a:t>
            </a:r>
          </a:p>
          <a:p>
            <a:pPr>
              <a:buNone/>
            </a:pPr>
            <a:r>
              <a:rPr lang="cs-CZ" dirty="0" smtClean="0"/>
              <a:t>                    MBA, </a:t>
            </a:r>
            <a:r>
              <a:rPr lang="cs-CZ" dirty="0" err="1" smtClean="0"/>
              <a:t>specialised</a:t>
            </a:r>
            <a:r>
              <a:rPr lang="cs-CZ" dirty="0" smtClean="0"/>
              <a:t> in </a:t>
            </a:r>
            <a:r>
              <a:rPr lang="cs-CZ" dirty="0" err="1" smtClean="0"/>
              <a:t>International</a:t>
            </a:r>
            <a:r>
              <a:rPr lang="cs-CZ" dirty="0" smtClean="0"/>
              <a:t> Business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/>
          <a:lstStyle/>
          <a:p>
            <a:r>
              <a:rPr lang="cs-CZ" b="1" dirty="0" err="1" smtClean="0"/>
              <a:t>Languages</a:t>
            </a:r>
            <a:r>
              <a:rPr lang="cs-CZ" b="1" dirty="0" smtClean="0"/>
              <a:t>:</a:t>
            </a:r>
          </a:p>
          <a:p>
            <a:pPr>
              <a:buNone/>
            </a:pPr>
            <a:r>
              <a:rPr lang="cs-CZ" b="1" dirty="0" smtClean="0"/>
              <a:t>                              </a:t>
            </a:r>
            <a:r>
              <a:rPr lang="cs-CZ" dirty="0" err="1" smtClean="0"/>
              <a:t>English</a:t>
            </a:r>
            <a:r>
              <a:rPr lang="cs-CZ" dirty="0" smtClean="0"/>
              <a:t>- </a:t>
            </a:r>
            <a:r>
              <a:rPr lang="cs-CZ" dirty="0" err="1" smtClean="0"/>
              <a:t>mother</a:t>
            </a:r>
            <a:r>
              <a:rPr lang="cs-CZ" dirty="0" smtClean="0"/>
              <a:t> </a:t>
            </a:r>
            <a:r>
              <a:rPr lang="cs-CZ" dirty="0" err="1" smtClean="0"/>
              <a:t>tongue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                         </a:t>
            </a:r>
            <a:r>
              <a:rPr lang="cs-CZ" dirty="0" err="1" smtClean="0"/>
              <a:t>German</a:t>
            </a:r>
            <a:r>
              <a:rPr lang="cs-CZ" dirty="0" smtClean="0"/>
              <a:t>- </a:t>
            </a:r>
            <a:r>
              <a:rPr lang="cs-CZ" dirty="0" err="1" smtClean="0"/>
              <a:t>spoken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                         </a:t>
            </a:r>
            <a:r>
              <a:rPr lang="cs-CZ" dirty="0" err="1" smtClean="0"/>
              <a:t>French</a:t>
            </a:r>
            <a:r>
              <a:rPr lang="cs-CZ" dirty="0" smtClean="0"/>
              <a:t>- </a:t>
            </a:r>
            <a:r>
              <a:rPr lang="cs-CZ" dirty="0" err="1" smtClean="0"/>
              <a:t>good</a:t>
            </a:r>
            <a:r>
              <a:rPr lang="cs-CZ" dirty="0" smtClean="0"/>
              <a:t> </a:t>
            </a:r>
            <a:r>
              <a:rPr lang="cs-CZ" dirty="0" err="1" smtClean="0"/>
              <a:t>working</a:t>
            </a:r>
            <a:r>
              <a:rPr lang="cs-CZ" dirty="0" smtClean="0"/>
              <a:t> </a:t>
            </a:r>
            <a:r>
              <a:rPr lang="cs-CZ" dirty="0" err="1" smtClean="0"/>
              <a:t>knowledge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Professional </a:t>
            </a:r>
            <a:r>
              <a:rPr lang="cs-CZ" b="1" dirty="0" err="1" smtClean="0"/>
              <a:t>Experience</a:t>
            </a:r>
            <a:r>
              <a:rPr lang="cs-CZ" b="1" dirty="0" smtClean="0"/>
              <a:t>:</a:t>
            </a:r>
          </a:p>
          <a:p>
            <a:pPr>
              <a:buNone/>
            </a:pPr>
            <a:r>
              <a:rPr lang="cs-CZ" dirty="0" err="1" smtClean="0"/>
              <a:t>Summer</a:t>
            </a:r>
            <a:r>
              <a:rPr lang="cs-CZ" dirty="0" smtClean="0"/>
              <a:t> 1987:       </a:t>
            </a:r>
            <a:r>
              <a:rPr lang="cs-CZ" dirty="0" err="1" smtClean="0"/>
              <a:t>Crane</a:t>
            </a:r>
            <a:r>
              <a:rPr lang="cs-CZ" dirty="0" smtClean="0"/>
              <a:t> </a:t>
            </a:r>
            <a:r>
              <a:rPr lang="cs-CZ" dirty="0" err="1" smtClean="0"/>
              <a:t>Engineering</a:t>
            </a:r>
            <a:r>
              <a:rPr lang="cs-CZ" dirty="0" smtClean="0"/>
              <a:t>- </a:t>
            </a:r>
            <a:r>
              <a:rPr lang="cs-CZ" dirty="0" err="1" smtClean="0"/>
              <a:t>Assistant</a:t>
            </a:r>
            <a:r>
              <a:rPr lang="cs-CZ" dirty="0" smtClean="0"/>
              <a:t> to</a:t>
            </a:r>
          </a:p>
          <a:p>
            <a:pPr>
              <a:buNone/>
            </a:pPr>
            <a:r>
              <a:rPr lang="cs-CZ" dirty="0" smtClean="0"/>
              <a:t>                               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Personal</a:t>
            </a:r>
            <a:r>
              <a:rPr lang="cs-CZ" dirty="0" smtClean="0"/>
              <a:t> </a:t>
            </a:r>
            <a:r>
              <a:rPr lang="cs-CZ" dirty="0" err="1" smtClean="0"/>
              <a:t>Manager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1989-20….:            </a:t>
            </a:r>
            <a:r>
              <a:rPr lang="cs-CZ" dirty="0" err="1" smtClean="0"/>
              <a:t>United</a:t>
            </a:r>
            <a:r>
              <a:rPr lang="cs-CZ" dirty="0" smtClean="0"/>
              <a:t> </a:t>
            </a:r>
            <a:r>
              <a:rPr lang="cs-CZ" dirty="0" err="1" smtClean="0"/>
              <a:t>Telecom</a:t>
            </a:r>
            <a:r>
              <a:rPr lang="cs-CZ" dirty="0" smtClean="0"/>
              <a:t>- </a:t>
            </a:r>
            <a:r>
              <a:rPr lang="cs-CZ" dirty="0" err="1" smtClean="0"/>
              <a:t>Assistant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                         Marketing </a:t>
            </a:r>
            <a:r>
              <a:rPr lang="cs-CZ" dirty="0" err="1" smtClean="0"/>
              <a:t>Manager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/>
          <a:lstStyle/>
          <a:p>
            <a:r>
              <a:rPr lang="cs-CZ" b="1" dirty="0" err="1" smtClean="0"/>
              <a:t>Hobbies</a:t>
            </a:r>
            <a:r>
              <a:rPr lang="cs-CZ" b="1" dirty="0" smtClean="0"/>
              <a:t>:</a:t>
            </a:r>
          </a:p>
          <a:p>
            <a:pPr>
              <a:buNone/>
            </a:pPr>
            <a:r>
              <a:rPr lang="cs-CZ" b="1" dirty="0" smtClean="0"/>
              <a:t>                          </a:t>
            </a:r>
            <a:r>
              <a:rPr lang="cs-CZ" dirty="0" err="1" smtClean="0"/>
              <a:t>Horse</a:t>
            </a:r>
            <a:r>
              <a:rPr lang="cs-CZ" dirty="0" smtClean="0"/>
              <a:t> </a:t>
            </a:r>
            <a:r>
              <a:rPr lang="cs-CZ" dirty="0" err="1" smtClean="0"/>
              <a:t>riding</a:t>
            </a:r>
            <a:r>
              <a:rPr lang="cs-CZ" dirty="0" smtClean="0"/>
              <a:t>- </a:t>
            </a:r>
            <a:r>
              <a:rPr lang="cs-CZ" dirty="0" err="1" smtClean="0"/>
              <a:t>Skiing</a:t>
            </a:r>
            <a:r>
              <a:rPr lang="cs-CZ" dirty="0" smtClean="0"/>
              <a:t>- </a:t>
            </a:r>
            <a:r>
              <a:rPr lang="cs-CZ" dirty="0" err="1" smtClean="0"/>
              <a:t>Tennis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err="1" smtClean="0"/>
              <a:t>Further</a:t>
            </a:r>
            <a:r>
              <a:rPr lang="cs-CZ" b="1" dirty="0" smtClean="0"/>
              <a:t> </a:t>
            </a:r>
            <a:r>
              <a:rPr lang="cs-CZ" b="1" dirty="0" err="1" smtClean="0"/>
              <a:t>qualifications</a:t>
            </a:r>
            <a:r>
              <a:rPr lang="cs-CZ" b="1" dirty="0" smtClean="0"/>
              <a:t>: </a:t>
            </a:r>
          </a:p>
          <a:p>
            <a:pPr>
              <a:buNone/>
            </a:pPr>
            <a:r>
              <a:rPr lang="cs-CZ" b="1" dirty="0" smtClean="0"/>
              <a:t>                            </a:t>
            </a:r>
          </a:p>
          <a:p>
            <a:pPr>
              <a:buNone/>
            </a:pPr>
            <a:r>
              <a:rPr lang="cs-CZ" b="1" dirty="0" smtClean="0"/>
              <a:t>                           </a:t>
            </a:r>
            <a:r>
              <a:rPr lang="cs-CZ" dirty="0" err="1" smtClean="0"/>
              <a:t>Driving</a:t>
            </a:r>
            <a:r>
              <a:rPr lang="cs-CZ" dirty="0" smtClean="0"/>
              <a:t> licence</a:t>
            </a:r>
          </a:p>
          <a:p>
            <a:pPr>
              <a:buNone/>
            </a:pPr>
            <a:r>
              <a:rPr lang="cs-CZ" dirty="0" smtClean="0"/>
              <a:t>                            </a:t>
            </a:r>
            <a:r>
              <a:rPr lang="cs-CZ" dirty="0" err="1" smtClean="0"/>
              <a:t>Good</a:t>
            </a:r>
            <a:r>
              <a:rPr lang="cs-CZ" dirty="0" smtClean="0"/>
              <a:t> </a:t>
            </a:r>
            <a:r>
              <a:rPr lang="cs-CZ" dirty="0" err="1" smtClean="0"/>
              <a:t>computer</a:t>
            </a:r>
            <a:r>
              <a:rPr lang="cs-CZ" dirty="0" smtClean="0"/>
              <a:t> </a:t>
            </a:r>
            <a:r>
              <a:rPr lang="cs-CZ" dirty="0" err="1" smtClean="0"/>
              <a:t>skills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Prepare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CV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i="1" dirty="0" err="1" smtClean="0"/>
              <a:t>Follow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listed</a:t>
            </a:r>
            <a:r>
              <a:rPr lang="cs-CZ" i="1" dirty="0" smtClean="0"/>
              <a:t> </a:t>
            </a:r>
            <a:r>
              <a:rPr lang="cs-CZ" i="1" dirty="0" err="1" smtClean="0"/>
              <a:t>order</a:t>
            </a:r>
            <a:r>
              <a:rPr lang="cs-CZ" i="1" dirty="0" smtClean="0"/>
              <a:t>:</a:t>
            </a:r>
          </a:p>
          <a:p>
            <a:r>
              <a:rPr lang="cs-CZ" dirty="0" err="1" smtClean="0"/>
              <a:t>Personal</a:t>
            </a:r>
            <a:r>
              <a:rPr lang="cs-CZ" dirty="0" smtClean="0"/>
              <a:t> </a:t>
            </a:r>
            <a:r>
              <a:rPr lang="cs-CZ" dirty="0" err="1" smtClean="0"/>
              <a:t>details</a:t>
            </a:r>
            <a:endParaRPr lang="cs-CZ" dirty="0" smtClean="0"/>
          </a:p>
          <a:p>
            <a:r>
              <a:rPr lang="cs-CZ" dirty="0" err="1" smtClean="0"/>
              <a:t>Education</a:t>
            </a:r>
            <a:endParaRPr lang="cs-CZ" dirty="0" smtClean="0"/>
          </a:p>
          <a:p>
            <a:r>
              <a:rPr lang="cs-CZ" dirty="0" err="1" smtClean="0"/>
              <a:t>Training</a:t>
            </a:r>
            <a:r>
              <a:rPr lang="cs-CZ" dirty="0" smtClean="0"/>
              <a:t> </a:t>
            </a:r>
            <a:r>
              <a:rPr lang="cs-CZ" dirty="0" err="1" smtClean="0"/>
              <a:t>courses</a:t>
            </a:r>
            <a:endParaRPr lang="cs-CZ" dirty="0" smtClean="0"/>
          </a:p>
          <a:p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skills</a:t>
            </a:r>
            <a:endParaRPr lang="cs-CZ" dirty="0" smtClean="0"/>
          </a:p>
          <a:p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experience</a:t>
            </a:r>
            <a:endParaRPr lang="cs-CZ" dirty="0" smtClean="0"/>
          </a:p>
          <a:p>
            <a:r>
              <a:rPr lang="cs-CZ" dirty="0" err="1" smtClean="0"/>
              <a:t>Personal</a:t>
            </a:r>
            <a:r>
              <a:rPr lang="cs-CZ" dirty="0" smtClean="0"/>
              <a:t> </a:t>
            </a:r>
            <a:r>
              <a:rPr lang="cs-CZ" dirty="0" err="1" smtClean="0"/>
              <a:t>interest</a:t>
            </a:r>
            <a:endParaRPr lang="cs-CZ" dirty="0" smtClean="0"/>
          </a:p>
          <a:p>
            <a:r>
              <a:rPr lang="cs-CZ" dirty="0" err="1" smtClean="0"/>
              <a:t>References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744562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Rachel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Armitage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Amato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Obchodní korespondence </a:t>
            </a: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komunikace.Klett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nakladatelství, Praha 2007,ISBN 978-80-86906-23-2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CURRICULUM  VITAE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Personal</a:t>
            </a:r>
            <a:r>
              <a:rPr lang="cs-CZ" dirty="0" smtClean="0"/>
              <a:t> </a:t>
            </a:r>
            <a:r>
              <a:rPr lang="cs-CZ" dirty="0" err="1" smtClean="0"/>
              <a:t>details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7467600" cy="4873752"/>
          </a:xfrm>
        </p:spPr>
        <p:txBody>
          <a:bodyPr>
            <a:normAutofit lnSpcReduction="10000"/>
          </a:bodyPr>
          <a:lstStyle/>
          <a:p>
            <a:r>
              <a:rPr lang="cs-CZ" dirty="0" err="1" smtClean="0"/>
              <a:t>Full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Address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Telephone</a:t>
            </a:r>
            <a:r>
              <a:rPr lang="cs-CZ" dirty="0" smtClean="0"/>
              <a:t> </a:t>
            </a:r>
            <a:r>
              <a:rPr lang="cs-CZ" dirty="0" err="1" smtClean="0"/>
              <a:t>number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Date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birth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Marital</a:t>
            </a:r>
            <a:r>
              <a:rPr lang="cs-CZ" dirty="0" smtClean="0"/>
              <a:t> status</a:t>
            </a:r>
          </a:p>
          <a:p>
            <a:endParaRPr lang="cs-CZ" dirty="0" smtClean="0"/>
          </a:p>
          <a:p>
            <a:r>
              <a:rPr lang="cs-CZ" dirty="0" err="1" smtClean="0"/>
              <a:t>Nationality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EDUCATION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( list in </a:t>
            </a:r>
            <a:r>
              <a:rPr lang="cs-CZ" dirty="0" err="1" smtClean="0"/>
              <a:t>chronological</a:t>
            </a:r>
            <a:r>
              <a:rPr lang="cs-CZ" dirty="0" smtClean="0"/>
              <a:t> </a:t>
            </a:r>
            <a:r>
              <a:rPr lang="cs-CZ" dirty="0" err="1" smtClean="0"/>
              <a:t>order</a:t>
            </a:r>
            <a:r>
              <a:rPr lang="cs-CZ" dirty="0" smtClean="0"/>
              <a:t>)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Names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addresses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schools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secondary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Dates</a:t>
            </a:r>
            <a:r>
              <a:rPr lang="cs-CZ" dirty="0" smtClean="0"/>
              <a:t> </a:t>
            </a:r>
            <a:r>
              <a:rPr lang="cs-CZ" dirty="0" err="1" smtClean="0"/>
              <a:t>attended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Secondary</a:t>
            </a:r>
            <a:r>
              <a:rPr lang="cs-CZ" dirty="0" smtClean="0"/>
              <a:t> </a:t>
            </a:r>
            <a:r>
              <a:rPr lang="cs-CZ" dirty="0" err="1" smtClean="0"/>
              <a:t>qualifications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Training</a:t>
            </a:r>
            <a:r>
              <a:rPr lang="cs-CZ" dirty="0" smtClean="0"/>
              <a:t> </a:t>
            </a:r>
            <a:r>
              <a:rPr lang="cs-CZ" dirty="0" err="1" smtClean="0"/>
              <a:t>courses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err="1" smtClean="0"/>
              <a:t>Names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courses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Duration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Dates</a:t>
            </a:r>
            <a:r>
              <a:rPr lang="cs-CZ" dirty="0" smtClean="0"/>
              <a:t> </a:t>
            </a:r>
            <a:r>
              <a:rPr lang="cs-CZ" dirty="0" err="1" smtClean="0"/>
              <a:t>attended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Qualification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OTHER  SKILLS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err="1" smtClean="0"/>
              <a:t>Knowledge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languages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Driving</a:t>
            </a:r>
            <a:r>
              <a:rPr lang="cs-CZ" dirty="0" smtClean="0"/>
              <a:t> licence</a:t>
            </a:r>
          </a:p>
          <a:p>
            <a:endParaRPr lang="cs-CZ" dirty="0" smtClean="0"/>
          </a:p>
          <a:p>
            <a:r>
              <a:rPr lang="cs-CZ" dirty="0" err="1" smtClean="0"/>
              <a:t>Computer</a:t>
            </a:r>
            <a:r>
              <a:rPr lang="cs-CZ" dirty="0" smtClean="0"/>
              <a:t> </a:t>
            </a:r>
            <a:r>
              <a:rPr lang="cs-CZ" dirty="0" err="1" smtClean="0"/>
              <a:t>skills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Experience</a:t>
            </a:r>
            <a:r>
              <a:rPr lang="cs-CZ" dirty="0" smtClean="0"/>
              <a:t>   </a:t>
            </a:r>
            <a:r>
              <a:rPr lang="cs-CZ" dirty="0" err="1" smtClean="0"/>
              <a:t>Personal</a:t>
            </a:r>
            <a:r>
              <a:rPr lang="cs-CZ" dirty="0" smtClean="0"/>
              <a:t> </a:t>
            </a:r>
            <a:r>
              <a:rPr lang="cs-CZ" dirty="0" err="1" smtClean="0"/>
              <a:t>interest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( list in </a:t>
            </a:r>
            <a:r>
              <a:rPr lang="cs-CZ" dirty="0" err="1" smtClean="0"/>
              <a:t>chronological</a:t>
            </a:r>
            <a:r>
              <a:rPr lang="cs-CZ" dirty="0" smtClean="0"/>
              <a:t> </a:t>
            </a:r>
            <a:r>
              <a:rPr lang="cs-CZ" dirty="0" err="1" smtClean="0"/>
              <a:t>order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in reverse </a:t>
            </a:r>
            <a:r>
              <a:rPr lang="cs-CZ" dirty="0" err="1" smtClean="0"/>
              <a:t>chronological</a:t>
            </a:r>
            <a:r>
              <a:rPr lang="cs-CZ" dirty="0" smtClean="0"/>
              <a:t> </a:t>
            </a:r>
            <a:r>
              <a:rPr lang="cs-CZ" dirty="0" err="1" smtClean="0"/>
              <a:t>order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r>
              <a:rPr lang="cs-CZ" dirty="0" err="1" smtClean="0"/>
              <a:t>Summer</a:t>
            </a:r>
            <a:r>
              <a:rPr lang="cs-CZ" dirty="0" smtClean="0"/>
              <a:t> </a:t>
            </a:r>
            <a:r>
              <a:rPr lang="cs-CZ" dirty="0" err="1" smtClean="0"/>
              <a:t>jobs</a:t>
            </a:r>
            <a:r>
              <a:rPr lang="cs-CZ" dirty="0" smtClean="0"/>
              <a:t> </a:t>
            </a:r>
            <a:r>
              <a:rPr lang="cs-CZ" dirty="0" err="1" smtClean="0"/>
              <a:t>longer</a:t>
            </a:r>
            <a:r>
              <a:rPr lang="cs-CZ" dirty="0" smtClean="0"/>
              <a:t> </a:t>
            </a:r>
            <a:r>
              <a:rPr lang="cs-CZ" dirty="0" err="1" smtClean="0"/>
              <a:t>than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week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cs-CZ" dirty="0" smtClean="0"/>
              <a:t>………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References</a:t>
            </a:r>
            <a:endParaRPr lang="cs-CZ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Give</a:t>
            </a:r>
            <a:r>
              <a:rPr lang="cs-CZ" dirty="0" smtClean="0"/>
              <a:t> </a:t>
            </a:r>
            <a:r>
              <a:rPr lang="cs-CZ" dirty="0" err="1" smtClean="0"/>
              <a:t>names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addresses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agreed</a:t>
            </a:r>
            <a:r>
              <a:rPr lang="cs-CZ" dirty="0" smtClean="0"/>
              <a:t> to </a:t>
            </a:r>
            <a:r>
              <a:rPr lang="cs-CZ" dirty="0" err="1" smtClean="0"/>
              <a:t>provide</a:t>
            </a:r>
            <a:r>
              <a:rPr lang="cs-CZ" dirty="0" smtClean="0"/>
              <a:t> </a:t>
            </a:r>
            <a:r>
              <a:rPr lang="cs-CZ" dirty="0" err="1" smtClean="0"/>
              <a:t>information</a:t>
            </a:r>
            <a:r>
              <a:rPr lang="cs-CZ" dirty="0" smtClean="0"/>
              <a:t> </a:t>
            </a:r>
            <a:r>
              <a:rPr lang="cs-CZ" dirty="0" err="1" smtClean="0"/>
              <a:t>requested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Notes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Tituly (část </a:t>
            </a:r>
            <a:r>
              <a:rPr lang="cs-CZ" i="1" dirty="0" err="1" smtClean="0"/>
              <a:t>Education</a:t>
            </a:r>
            <a:r>
              <a:rPr lang="cs-CZ" i="1" dirty="0" smtClean="0"/>
              <a:t>)</a:t>
            </a:r>
          </a:p>
          <a:p>
            <a:pPr>
              <a:buNone/>
            </a:pPr>
            <a:r>
              <a:rPr lang="cs-CZ" b="1" i="1" dirty="0" smtClean="0"/>
              <a:t>A-</a:t>
            </a:r>
            <a:r>
              <a:rPr lang="cs-CZ" b="1" i="1" dirty="0" err="1" smtClean="0"/>
              <a:t>level</a:t>
            </a:r>
            <a:r>
              <a:rPr lang="cs-CZ" dirty="0" smtClean="0"/>
              <a:t> - odpovídá české maturitní zkoušce</a:t>
            </a:r>
          </a:p>
          <a:p>
            <a:pPr>
              <a:buNone/>
            </a:pPr>
            <a:r>
              <a:rPr lang="cs-CZ" b="1" i="1" dirty="0" smtClean="0"/>
              <a:t>3A-</a:t>
            </a:r>
            <a:r>
              <a:rPr lang="cs-CZ" b="1" i="1" dirty="0" err="1" smtClean="0"/>
              <a:t>levels</a:t>
            </a:r>
            <a:r>
              <a:rPr lang="cs-CZ" b="1" i="1" dirty="0" smtClean="0"/>
              <a:t> – </a:t>
            </a:r>
            <a:r>
              <a:rPr lang="cs-CZ" dirty="0" smtClean="0"/>
              <a:t>uchazeč složil zkoušku ze 3 předmětů</a:t>
            </a:r>
          </a:p>
          <a:p>
            <a:pPr>
              <a:buNone/>
            </a:pPr>
            <a:r>
              <a:rPr lang="cs-CZ" b="1" i="1" dirty="0" smtClean="0"/>
              <a:t>BA - </a:t>
            </a:r>
            <a:r>
              <a:rPr lang="cs-CZ" b="1" i="1" dirty="0" err="1" smtClean="0"/>
              <a:t>Bachelor</a:t>
            </a:r>
            <a:r>
              <a:rPr lang="cs-CZ" b="1" i="1" dirty="0" smtClean="0"/>
              <a:t>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</a:t>
            </a:r>
            <a:r>
              <a:rPr lang="cs-CZ" b="1" i="1" dirty="0" err="1" smtClean="0"/>
              <a:t>Arts</a:t>
            </a:r>
            <a:endParaRPr lang="cs-CZ" b="1" i="1" dirty="0" smtClean="0"/>
          </a:p>
          <a:p>
            <a:pPr>
              <a:buNone/>
            </a:pPr>
            <a:r>
              <a:rPr lang="cs-CZ" b="1" i="1" dirty="0" err="1" smtClean="0"/>
              <a:t>Bsc</a:t>
            </a:r>
            <a:r>
              <a:rPr lang="cs-CZ" b="1" i="1" dirty="0" smtClean="0"/>
              <a:t> – </a:t>
            </a:r>
            <a:r>
              <a:rPr lang="cs-CZ" b="1" i="1" dirty="0" err="1" smtClean="0"/>
              <a:t>Bachelor</a:t>
            </a:r>
            <a:r>
              <a:rPr lang="cs-CZ" b="1" i="1" dirty="0" smtClean="0"/>
              <a:t>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Science</a:t>
            </a:r>
          </a:p>
          <a:p>
            <a:pPr>
              <a:buNone/>
            </a:pPr>
            <a:r>
              <a:rPr lang="cs-CZ" b="1" i="1" dirty="0" smtClean="0"/>
              <a:t>MA – Master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</a:t>
            </a:r>
            <a:r>
              <a:rPr lang="cs-CZ" b="1" i="1" dirty="0" err="1" smtClean="0"/>
              <a:t>Arts</a:t>
            </a:r>
            <a:endParaRPr lang="cs-CZ" b="1" i="1" dirty="0" smtClean="0"/>
          </a:p>
          <a:p>
            <a:pPr>
              <a:buNone/>
            </a:pPr>
            <a:r>
              <a:rPr lang="cs-CZ" b="1" i="1" dirty="0" err="1" smtClean="0"/>
              <a:t>Msc</a:t>
            </a:r>
            <a:r>
              <a:rPr lang="cs-CZ" b="1" i="1" dirty="0" smtClean="0"/>
              <a:t> – Master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Science </a:t>
            </a:r>
          </a:p>
          <a:p>
            <a:pPr>
              <a:buNone/>
            </a:pPr>
            <a:r>
              <a:rPr lang="cs-CZ" b="1" i="1" dirty="0" smtClean="0"/>
              <a:t>MBA – Master </a:t>
            </a:r>
            <a:r>
              <a:rPr lang="cs-CZ" b="1" i="1" dirty="0" err="1" smtClean="0"/>
              <a:t>of</a:t>
            </a:r>
            <a:r>
              <a:rPr lang="cs-CZ" b="1" i="1" dirty="0" smtClean="0"/>
              <a:t> Business </a:t>
            </a:r>
            <a:r>
              <a:rPr lang="cs-CZ" b="1" i="1" dirty="0" err="1" smtClean="0"/>
              <a:t>Administration</a:t>
            </a:r>
            <a:r>
              <a:rPr lang="cs-CZ" b="1" i="1" dirty="0" smtClean="0"/>
              <a:t> (</a:t>
            </a:r>
            <a:r>
              <a:rPr lang="cs-CZ" dirty="0" smtClean="0"/>
              <a:t>jako u nás </a:t>
            </a:r>
            <a:r>
              <a:rPr lang="cs-CZ" b="1" dirty="0" smtClean="0"/>
              <a:t>Ing.</a:t>
            </a:r>
            <a:r>
              <a:rPr lang="cs-CZ" b="1" i="1" dirty="0" smtClean="0"/>
              <a:t>)</a:t>
            </a:r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C0C57FD-FEB2-43AC-A53D-BB89B43FA3F8}"/>
</file>

<file path=customXml/itemProps2.xml><?xml version="1.0" encoding="utf-8"?>
<ds:datastoreItem xmlns:ds="http://schemas.openxmlformats.org/officeDocument/2006/customXml" ds:itemID="{278C4C64-67D6-43A7-89BC-C32208E43577}"/>
</file>

<file path=customXml/itemProps3.xml><?xml version="1.0" encoding="utf-8"?>
<ds:datastoreItem xmlns:ds="http://schemas.openxmlformats.org/officeDocument/2006/customXml" ds:itemID="{CA718E59-C5DF-4E02-BBAE-DF42117890BE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190</TotalTime>
  <Words>571</Words>
  <Application>Microsoft Office PowerPoint</Application>
  <PresentationFormat>Předvádění na obrazovce (4:3)</PresentationFormat>
  <Paragraphs>143</Paragraphs>
  <Slides>16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Arkýř</vt:lpstr>
      <vt:lpstr>Prezentace aplikace PowerPoint</vt:lpstr>
      <vt:lpstr>CURRICULUM  VITAE</vt:lpstr>
      <vt:lpstr>Personal details</vt:lpstr>
      <vt:lpstr>EDUCATION</vt:lpstr>
      <vt:lpstr>Training courses</vt:lpstr>
      <vt:lpstr>OTHER  SKILLS</vt:lpstr>
      <vt:lpstr>Work Experience   Personal interest</vt:lpstr>
      <vt:lpstr>References</vt:lpstr>
      <vt:lpstr>Notes</vt:lpstr>
      <vt:lpstr>Notes</vt:lpstr>
      <vt:lpstr>Notes</vt:lpstr>
      <vt:lpstr>CURRICULUM VITAE</vt:lpstr>
      <vt:lpstr>Prezentace aplikace PowerPoint</vt:lpstr>
      <vt:lpstr>Prezentace aplikace PowerPoint</vt:lpstr>
      <vt:lpstr>Prepare your CV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CURRICULUM  VITAE</dc:title>
  <dc:creator>Martina</dc:creator>
  <cp:lastModifiedBy>Fukárková Martina</cp:lastModifiedBy>
  <cp:revision>21</cp:revision>
  <dcterms:created xsi:type="dcterms:W3CDTF">2013-12-01T19:43:59Z</dcterms:created>
  <dcterms:modified xsi:type="dcterms:W3CDTF">2014-04-03T10:27:42Z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