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0" r:id="rId2"/>
    <p:sldId id="256" r:id="rId3"/>
    <p:sldId id="261" r:id="rId4"/>
    <p:sldId id="257" r:id="rId5"/>
    <p:sldId id="258" r:id="rId6"/>
    <p:sldId id="259" r:id="rId7"/>
    <p:sldId id="260" r:id="rId8"/>
    <p:sldId id="262" r:id="rId9"/>
    <p:sldId id="263" r:id="rId10"/>
    <p:sldId id="269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BA59E5A-46EB-4A91-B296-DFF3607A2CB4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524DE73-2D94-436C-B3A0-36D05AA5E9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9E5A-46EB-4A91-B296-DFF3607A2CB4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4DE73-2D94-436C-B3A0-36D05AA5E9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9E5A-46EB-4A91-B296-DFF3607A2CB4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4DE73-2D94-436C-B3A0-36D05AA5E9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A59E5A-46EB-4A91-B296-DFF3607A2CB4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524DE73-2D94-436C-B3A0-36D05AA5E98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BA59E5A-46EB-4A91-B296-DFF3607A2CB4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524DE73-2D94-436C-B3A0-36D05AA5E9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9E5A-46EB-4A91-B296-DFF3607A2CB4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4DE73-2D94-436C-B3A0-36D05AA5E98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9E5A-46EB-4A91-B296-DFF3607A2CB4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4DE73-2D94-436C-B3A0-36D05AA5E98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A59E5A-46EB-4A91-B296-DFF3607A2CB4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524DE73-2D94-436C-B3A0-36D05AA5E98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9E5A-46EB-4A91-B296-DFF3607A2CB4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4DE73-2D94-436C-B3A0-36D05AA5E98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A59E5A-46EB-4A91-B296-DFF3607A2CB4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524DE73-2D94-436C-B3A0-36D05AA5E98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A59E5A-46EB-4A91-B296-DFF3607A2CB4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524DE73-2D94-436C-B3A0-36D05AA5E98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BA59E5A-46EB-4A91-B296-DFF3607A2CB4}" type="datetimeFigureOut">
              <a:rPr lang="cs-CZ" smtClean="0"/>
              <a:pPr/>
              <a:t>23.5.2013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524DE73-2D94-436C-B3A0-36D05AA5E98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VY_32_INOVACE_18.03_OP_Inteligence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Janovičová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4" y="2197664"/>
            <a:ext cx="5573419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smtClean="0"/>
              <a:t> </a:t>
            </a:r>
            <a:r>
              <a:rPr lang="cs-CZ" sz="1100" b="1" i="1" dirty="0" smtClean="0"/>
              <a:t>M</a:t>
            </a:r>
            <a:r>
              <a:rPr lang="cs-CZ" sz="1100" b="1" i="1" smtClean="0"/>
              <a:t>ateriál </a:t>
            </a:r>
            <a:r>
              <a:rPr lang="cs-CZ" sz="1100" b="1" i="1" dirty="0" smtClean="0"/>
              <a:t>je určen žákům 2. a 3..ročníkům, k jejich motivaci pro výuku OP.  Žáci ve formě PP mají lepší přehled o výkladu látky a možnosti lepšího pochopení a vstřebání informací. Formou doplňujících otázek si ujasňují výklad.</a:t>
            </a: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tím, co je to inteligence, z čeho skládá, kdo jí vytvořil a jaké má rozpětí.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23335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Třetí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Psychologie, inteligence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18.9.2012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Janovičová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září 2012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768486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HELUS, Z,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Psychologie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2. vyd. Praha: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Fortuna 1999. 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ISBN 80-7168-406-6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071670" y="1785926"/>
            <a:ext cx="6172200" cy="1894362"/>
          </a:xfrm>
        </p:spPr>
        <p:txBody>
          <a:bodyPr/>
          <a:lstStyle/>
          <a:p>
            <a:pPr algn="ctr"/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Intelektové schopnosti a jejich měření</a:t>
            </a:r>
            <a:endParaRPr lang="cs-CZ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                      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                      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3200" dirty="0" smtClean="0"/>
              <a:t>                   Co je to inteligence?</a:t>
            </a:r>
            <a:endParaRPr lang="cs-CZ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Schopnost učit se ze skutečnosti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Schopnost přizpůsobit se a řešit nové problémy, orientovat se v nových situacích na základě souvislostí a vztahů</a:t>
            </a:r>
          </a:p>
          <a:p>
            <a:endParaRPr lang="cs-CZ" dirty="0" smtClean="0"/>
          </a:p>
          <a:p>
            <a:r>
              <a:rPr lang="cs-CZ" dirty="0" smtClean="0"/>
              <a:t>Jde o velice obecnou schopnost, která rozhoduje v širokém spektru situací o úspěšnosti jedince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Alfréd </a:t>
            </a:r>
            <a:r>
              <a:rPr lang="cs-CZ" dirty="0" err="1" smtClean="0"/>
              <a:t>Binet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00034" y="1571612"/>
            <a:ext cx="7467600" cy="4873752"/>
          </a:xfrm>
        </p:spPr>
        <p:txBody>
          <a:bodyPr>
            <a:normAutofit/>
          </a:bodyPr>
          <a:lstStyle/>
          <a:p>
            <a:r>
              <a:rPr lang="cs-CZ" dirty="0" smtClean="0"/>
              <a:t>1857 – 1911</a:t>
            </a:r>
          </a:p>
          <a:p>
            <a:r>
              <a:rPr lang="cs-CZ" dirty="0" smtClean="0"/>
              <a:t>Francouzský psycholog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Vláda ho pověřila, aby vytvořil široce použitelnou jednoduchou zkoušku dovolující rozdělit ve školách děti, které nestačí na běžnou výuku</a:t>
            </a:r>
          </a:p>
          <a:p>
            <a:pPr>
              <a:buNone/>
            </a:pPr>
            <a:r>
              <a:rPr lang="cs-CZ" dirty="0" smtClean="0"/>
              <a:t>      - zavedl měření IQ</a:t>
            </a:r>
          </a:p>
          <a:p>
            <a:r>
              <a:rPr lang="cs-CZ" dirty="0" smtClean="0"/>
              <a:t>První inteligenční test na přelomu 19. – 20.století</a:t>
            </a:r>
          </a:p>
          <a:p>
            <a:pPr>
              <a:buNone/>
            </a:pPr>
            <a:r>
              <a:rPr lang="cs-CZ" dirty="0" smtClean="0"/>
              <a:t>     - pracoval na něm 7 let</a:t>
            </a:r>
          </a:p>
          <a:p>
            <a:pPr>
              <a:buNone/>
            </a:pPr>
            <a:r>
              <a:rPr lang="cs-CZ" dirty="0" smtClean="0"/>
              <a:t>     - uplatnění v 1.sv.válce</a:t>
            </a:r>
          </a:p>
          <a:p>
            <a:pPr>
              <a:buNone/>
            </a:pPr>
            <a:r>
              <a:rPr lang="cs-CZ" dirty="0" smtClean="0"/>
              <a:t>     - uplatnil chronologický a mentální věk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IQ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W. STERN (německý psycholog)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Uplatnil matematicko-statistický aparát </a:t>
            </a:r>
          </a:p>
          <a:p>
            <a:endParaRPr lang="cs-CZ" dirty="0" smtClean="0"/>
          </a:p>
          <a:p>
            <a:pPr>
              <a:buNone/>
            </a:pPr>
            <a:r>
              <a:rPr lang="cs-CZ" dirty="0" smtClean="0"/>
              <a:t>      - pojmenoval IQ = inteligenční kvocient</a:t>
            </a:r>
          </a:p>
          <a:p>
            <a:pPr>
              <a:buNone/>
            </a:pPr>
            <a:r>
              <a:rPr lang="cs-CZ" dirty="0" smtClean="0"/>
              <a:t>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   IQ= </a:t>
            </a:r>
            <a:r>
              <a:rPr lang="cs-CZ" u="sng" dirty="0" smtClean="0"/>
              <a:t>mentální věk </a:t>
            </a:r>
            <a:r>
              <a:rPr lang="cs-CZ" dirty="0" smtClean="0"/>
              <a:t> x 100</a:t>
            </a:r>
          </a:p>
          <a:p>
            <a:pPr>
              <a:buNone/>
            </a:pPr>
            <a:r>
              <a:rPr lang="cs-CZ" dirty="0" smtClean="0"/>
              <a:t>		kalendářní věk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- Průměrná inteligence 90 - 110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Složky inteligence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28596" y="1600200"/>
            <a:ext cx="7496204" cy="4686320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Manželé </a:t>
            </a:r>
            <a:r>
              <a:rPr lang="cs-CZ" dirty="0" err="1" smtClean="0"/>
              <a:t>Thurtstonovi</a:t>
            </a:r>
            <a:r>
              <a:rPr lang="cs-CZ" dirty="0" smtClean="0"/>
              <a:t> stanovili</a:t>
            </a:r>
          </a:p>
          <a:p>
            <a:pPr>
              <a:buNone/>
            </a:pPr>
            <a:r>
              <a:rPr lang="cs-CZ" dirty="0" smtClean="0"/>
              <a:t>           faktory intelektových schopností (složky)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b="1" dirty="0" smtClean="0"/>
              <a:t>                          </a:t>
            </a:r>
            <a:r>
              <a:rPr lang="cs-CZ" b="1" u="sng" dirty="0" smtClean="0"/>
              <a:t>Úkol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Zkus vyjmenovat některé složky inteligence.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Složky inteligence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1)Číselný faktor (numerický) - schopnost operovat s čísly a kvanty</a:t>
            </a:r>
          </a:p>
          <a:p>
            <a:pPr>
              <a:buNone/>
            </a:pPr>
            <a:r>
              <a:rPr lang="cs-CZ" dirty="0" smtClean="0"/>
              <a:t>2)Slovní </a:t>
            </a:r>
            <a:r>
              <a:rPr lang="cs-CZ" dirty="0" err="1" smtClean="0"/>
              <a:t>fluence</a:t>
            </a:r>
            <a:r>
              <a:rPr lang="cs-CZ" dirty="0" smtClean="0"/>
              <a:t> (plynulost) - plynulá formulace slov </a:t>
            </a:r>
          </a:p>
          <a:p>
            <a:pPr>
              <a:buNone/>
            </a:pPr>
            <a:r>
              <a:rPr lang="cs-CZ" dirty="0" smtClean="0"/>
              <a:t>3)Slovní myšlení (verbální) - rozumět sdělení</a:t>
            </a:r>
          </a:p>
          <a:p>
            <a:pPr>
              <a:buNone/>
            </a:pPr>
            <a:r>
              <a:rPr lang="cs-CZ" dirty="0" smtClean="0"/>
              <a:t>4)Schopnost usuzovat a zvažovat problémové situace</a:t>
            </a:r>
          </a:p>
          <a:p>
            <a:pPr>
              <a:buNone/>
            </a:pPr>
            <a:r>
              <a:rPr lang="cs-CZ" dirty="0" smtClean="0"/>
              <a:t>5)Paměť – vštípení, podržení a vybavení</a:t>
            </a:r>
          </a:p>
          <a:p>
            <a:pPr>
              <a:buNone/>
            </a:pPr>
            <a:r>
              <a:rPr lang="cs-CZ" dirty="0" smtClean="0"/>
              <a:t>6)Vnímaní prostorových vztahů</a:t>
            </a:r>
          </a:p>
          <a:p>
            <a:pPr>
              <a:buNone/>
            </a:pPr>
            <a:r>
              <a:rPr lang="cs-CZ" dirty="0" smtClean="0"/>
              <a:t>7)Vjemová pohotovost – postřehy a rozlišování podnětů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Udělej pořadí tvých složek inteligence podle síly zastoupení.</a:t>
            </a:r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Jak se využívají inteligenční testy dnes?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CF4FEEC4-629E-455B-BF05-C7605A9E5184}"/>
</file>

<file path=customXml/itemProps2.xml><?xml version="1.0" encoding="utf-8"?>
<ds:datastoreItem xmlns:ds="http://schemas.openxmlformats.org/officeDocument/2006/customXml" ds:itemID="{83CFF0B2-FD92-4841-8796-112B4E6F6172}"/>
</file>

<file path=customXml/itemProps3.xml><?xml version="1.0" encoding="utf-8"?>
<ds:datastoreItem xmlns:ds="http://schemas.openxmlformats.org/officeDocument/2006/customXml" ds:itemID="{6D4C2FC0-F36D-4510-8DA0-91FBF41C1459}"/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66</TotalTime>
  <Words>457</Words>
  <Application>Microsoft Office PowerPoint</Application>
  <PresentationFormat>Předvádění na obrazovce (4:3)</PresentationFormat>
  <Paragraphs>79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Arkýř</vt:lpstr>
      <vt:lpstr>Prezentace aplikace PowerPoint</vt:lpstr>
      <vt:lpstr>Intelektové schopnosti a jejich měření</vt:lpstr>
      <vt:lpstr>                                Úkol</vt:lpstr>
      <vt:lpstr>Prezentace aplikace PowerPoint</vt:lpstr>
      <vt:lpstr>Alfréd Binet </vt:lpstr>
      <vt:lpstr>IQ</vt:lpstr>
      <vt:lpstr>Složky inteligence</vt:lpstr>
      <vt:lpstr>Složky inteligence</vt:lpstr>
      <vt:lpstr>Úkol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cp:lastModifiedBy>sborovna2b</cp:lastModifiedBy>
  <cp:revision>20</cp:revision>
  <dcterms:created xsi:type="dcterms:W3CDTF">2011-09-14T20:06:27Z</dcterms:created>
  <dcterms:modified xsi:type="dcterms:W3CDTF">2013-05-23T12:11:43Z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