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2" r:id="rId2"/>
    <p:sldId id="256" r:id="rId3"/>
    <p:sldId id="259" r:id="rId4"/>
    <p:sldId id="257" r:id="rId5"/>
    <p:sldId id="258" r:id="rId6"/>
    <p:sldId id="261" r:id="rId7"/>
    <p:sldId id="268" r:id="rId8"/>
    <p:sldId id="262" r:id="rId9"/>
    <p:sldId id="263" r:id="rId10"/>
    <p:sldId id="264" r:id="rId11"/>
    <p:sldId id="265" r:id="rId12"/>
    <p:sldId id="271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CC2AE21-9475-4A14-A242-0007A7718032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5B306B-9A45-4EE0-9F2C-AA9B9AB1DAF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VY_32_INOVACE_18.6_OP_Asertivita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3"/>
            <a:ext cx="5573419" cy="109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/>
              <a:t> </a:t>
            </a:r>
            <a:r>
              <a:rPr lang="cs-CZ" sz="1100" b="1" i="1" dirty="0" smtClean="0"/>
              <a:t>materiál 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  <a:endParaRPr lang="cs-CZ" sz="1100" b="1" i="1" smtClean="0"/>
          </a:p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 seznámí s tím, co je to asertivita, kdo ji pojmenoval a vytvořil asertivní práva.Asertivní práva-náplň.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23335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Druhý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Psychologie, asertivita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11.10.2012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Právo říct já nevím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Na otázky typu: </a:t>
            </a:r>
          </a:p>
          <a:p>
            <a:pPr lvl="1"/>
            <a:r>
              <a:rPr lang="cs-CZ" dirty="0" smtClean="0"/>
              <a:t>Co myslíš, co by se stalo, kdyby...?</a:t>
            </a:r>
          </a:p>
          <a:p>
            <a:pPr lvl="1"/>
            <a:r>
              <a:rPr lang="pl-PL" dirty="0" smtClean="0"/>
              <a:t> Jak by ses cítil, kdyby...?</a:t>
            </a:r>
          </a:p>
          <a:p>
            <a:pPr lvl="1"/>
            <a:r>
              <a:rPr lang="pl-PL" dirty="0" smtClean="0"/>
              <a:t> Co by to bylo za přítele, syna, dceru, matku, která by...?</a:t>
            </a:r>
            <a:endParaRPr lang="cs-CZ" dirty="0" smtClean="0"/>
          </a:p>
          <a:p>
            <a:r>
              <a:rPr lang="cs-CZ" dirty="0" smtClean="0"/>
              <a:t>Na podobné otázky není třeba znát ani hledat odpověď, stačí odpovědět: „nevím“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Právo být nezávislý na dobré vůli a mínění jiných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Vůbec není pravdou, že se všemi lidmi, se kterými přicházíme do styku, bychom měli mít dobrý vztah</a:t>
            </a:r>
          </a:p>
          <a:p>
            <a:r>
              <a:rPr lang="cs-CZ" dirty="0" smtClean="0"/>
              <a:t>Poznámky typu:</a:t>
            </a:r>
          </a:p>
          <a:p>
            <a:pPr lvl="1"/>
            <a:r>
              <a:rPr lang="cs-CZ" dirty="0" smtClean="0"/>
              <a:t>Tohle si budu pamatovat!</a:t>
            </a:r>
          </a:p>
          <a:p>
            <a:pPr lvl="1"/>
            <a:r>
              <a:rPr lang="cs-CZ" dirty="0" smtClean="0"/>
              <a:t>Toho budeš litovat!</a:t>
            </a:r>
          </a:p>
          <a:p>
            <a:r>
              <a:rPr lang="cs-CZ" dirty="0" smtClean="0"/>
              <a:t>Stačí odpovědět:</a:t>
            </a:r>
          </a:p>
          <a:p>
            <a:pPr lvl="1"/>
            <a:r>
              <a:rPr lang="cs-CZ" dirty="0" smtClean="0"/>
              <a:t>"Nechápu, proč by sis to měl pamatovat"</a:t>
            </a:r>
          </a:p>
          <a:p>
            <a:pPr lvl="1"/>
            <a:r>
              <a:rPr lang="cs-CZ" dirty="0" smtClean="0"/>
              <a:t>"Já ti nerozumím, zní to jako že už mě nebudeš mít rád?"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2012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7684868" cy="60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pPr marL="205740" indent="-205740">
              <a:buAutoNum type="arabicPeriod"/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Zdroj     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HELUS, Z,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Psychologie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Praha: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Fortuna 1999. ISBN 80-7168-406-6 </a:t>
            </a:r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05740" indent="-205740">
              <a:buAutoNum type="arabicPeriod"/>
            </a:pP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Asertivita v praxi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chopnost „zastávat se svých práv a nenechat se zneužívat“ je jednou z definic asertivního chování</a:t>
            </a:r>
          </a:p>
          <a:p>
            <a:r>
              <a:rPr lang="cs-CZ" dirty="0" smtClean="0"/>
              <a:t> je určena každému, kdo chce efektivně budovat vztahy se svým okolím, podporovat svůj úspěch, předcházet stresovým situacím a v případě jejich vzniku je efektivně řešit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Když jednám asertivně: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• Sděluji přímo, co cítím a o co mi jde, zároveň však přihlížím k citům okolí i citům vlastním </a:t>
            </a:r>
          </a:p>
          <a:p>
            <a:pPr>
              <a:buNone/>
            </a:pPr>
            <a:r>
              <a:rPr lang="cs-CZ" dirty="0" smtClean="0"/>
              <a:t> • Přiznávám své chyby, bez sebeponižování </a:t>
            </a:r>
          </a:p>
          <a:p>
            <a:pPr>
              <a:buNone/>
            </a:pPr>
            <a:r>
              <a:rPr lang="cs-CZ" dirty="0" smtClean="0"/>
              <a:t> • Umím naslouchat druhým a přistupovat ke kompromisům</a:t>
            </a:r>
          </a:p>
          <a:p>
            <a:pPr>
              <a:buNone/>
            </a:pPr>
            <a:r>
              <a:rPr lang="cs-CZ" dirty="0" smtClean="0"/>
              <a:t> • Nepovyšuji se, ani neponižuji, spíše než o vítězství nad ostatními mi jde o spolupráci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8229600" cy="4525963"/>
          </a:xfrm>
        </p:spPr>
        <p:txBody>
          <a:bodyPr/>
          <a:lstStyle/>
          <a:p>
            <a:r>
              <a:rPr lang="cs-CZ" dirty="0" smtClean="0"/>
              <a:t>Jednat asertivně není dovednost, kterou se můžeme naučit během jednoho dne </a:t>
            </a:r>
          </a:p>
          <a:p>
            <a:r>
              <a:rPr lang="cs-CZ" dirty="0" smtClean="0"/>
              <a:t>Je to soubor mnoha technik a dovedností, které aplikujeme v průběhu celého svého života</a:t>
            </a:r>
          </a:p>
          <a:p>
            <a:r>
              <a:rPr lang="cs-CZ" dirty="0" smtClean="0"/>
              <a:t>A to díky asertivnímu právu 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Asertivní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vlastní odpovědnost a posouzení chování, myšlenek a pocitů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neposkytování výmluv a vysvětlení za vlastní chování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vlastní posouzení odpovědnosti za řešení potíží druhých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změna názoru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dělání chyb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říkání "nevím"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nezávislost na dobré vůli a mínění druhých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dělání nelogických rozhodnutí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říkání "nerozumím"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říkání "je mi to jedno"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využíváš asertivní práva?</a:t>
            </a:r>
          </a:p>
          <a:p>
            <a:endParaRPr lang="cs-CZ" dirty="0" smtClean="0"/>
          </a:p>
          <a:p>
            <a:r>
              <a:rPr lang="cs-CZ" dirty="0" smtClean="0"/>
              <a:t>Vyber si jedno asertivní právo a udělej příklady situací.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Právo sám posuzovat svoje vlastní chování, myšlenky … a být za ně sám zodpovědný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988840"/>
            <a:ext cx="8219256" cy="4137323"/>
          </a:xfrm>
        </p:spPr>
        <p:txBody>
          <a:bodyPr/>
          <a:lstStyle/>
          <a:p>
            <a:r>
              <a:rPr lang="cs-CZ" dirty="0" smtClean="0"/>
              <a:t>Pokud to sami nedovolíte, nikdo nemůže manipulovat Vašimi emocemi a chováním</a:t>
            </a:r>
          </a:p>
          <a:p>
            <a:r>
              <a:rPr lang="cs-CZ" dirty="0" smtClean="0"/>
              <a:t>příkladem mohou být „Já jsem jen poslouchal rozkazy“ nebo </a:t>
            </a:r>
            <a:r>
              <a:rPr lang="pl-PL" dirty="0" smtClean="0"/>
              <a:t>„Já jsem ale dělal jen to, co mi řekli...”</a:t>
            </a:r>
          </a:p>
          <a:p>
            <a:r>
              <a:rPr lang="cs-CZ" dirty="0" smtClean="0"/>
              <a:t>Všechna ostatní asertivní práva se odvozují od tohoto základního asertivního práva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252728"/>
          </a:xfrm>
        </p:spPr>
        <p:txBody>
          <a:bodyPr>
            <a:normAutofit/>
          </a:bodyPr>
          <a:lstStyle/>
          <a:p>
            <a:r>
              <a:rPr lang="cs-CZ" dirty="0" smtClean="0"/>
              <a:t>Právo neposkytovat žádné výmluvy, ani omluvy vysvětlující Vaše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988840"/>
            <a:ext cx="8229600" cy="4625609"/>
          </a:xfrm>
        </p:spPr>
        <p:txBody>
          <a:bodyPr>
            <a:normAutofit/>
          </a:bodyPr>
          <a:lstStyle/>
          <a:p>
            <a:r>
              <a:rPr lang="cs-CZ" dirty="0" smtClean="0"/>
              <a:t>Proto na jakékoliv otázky typu: </a:t>
            </a:r>
          </a:p>
          <a:p>
            <a:pPr lvl="1"/>
            <a:r>
              <a:rPr lang="cs-CZ" dirty="0" smtClean="0"/>
              <a:t>Jak to, že se ti tohle nelíbí? </a:t>
            </a:r>
          </a:p>
          <a:p>
            <a:pPr lvl="1"/>
            <a:r>
              <a:rPr lang="cs-CZ" dirty="0" smtClean="0"/>
              <a:t>Jak se ti tohle může nelíbit? </a:t>
            </a:r>
          </a:p>
          <a:p>
            <a:pPr lvl="1"/>
            <a:r>
              <a:rPr lang="cs-CZ" dirty="0" smtClean="0"/>
              <a:t>Jak to, že jsi udělal tohle a neudělal jsi tohle?</a:t>
            </a:r>
          </a:p>
          <a:p>
            <a:r>
              <a:rPr lang="cs-CZ" dirty="0" smtClean="0"/>
              <a:t>Odpovězte:</a:t>
            </a:r>
          </a:p>
          <a:p>
            <a:pPr lvl="1"/>
            <a:r>
              <a:rPr lang="cs-CZ" dirty="0" smtClean="0"/>
              <a:t>„Prostě se mi to nelíbí, prostě jsem to udělal“ a to bez dalšího vysvětlování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D7ECE4AF-8924-4784-A5CE-1B8221A08B26}"/>
</file>

<file path=customXml/itemProps2.xml><?xml version="1.0" encoding="utf-8"?>
<ds:datastoreItem xmlns:ds="http://schemas.openxmlformats.org/officeDocument/2006/customXml" ds:itemID="{673934B3-31FE-49B1-BC39-AF90362BBE2B}"/>
</file>

<file path=customXml/itemProps3.xml><?xml version="1.0" encoding="utf-8"?>
<ds:datastoreItem xmlns:ds="http://schemas.openxmlformats.org/officeDocument/2006/customXml" ds:itemID="{01BE3900-3508-4A30-90E0-4DB5599D5AF9}"/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102</TotalTime>
  <Words>690</Words>
  <Application>Microsoft Office PowerPoint</Application>
  <PresentationFormat>Předvádění na obrazovce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Administrativní</vt:lpstr>
      <vt:lpstr>Prezentace aplikace PowerPoint</vt:lpstr>
      <vt:lpstr>Asertivita v praxi</vt:lpstr>
      <vt:lpstr>Prezentace aplikace PowerPoint</vt:lpstr>
      <vt:lpstr>Když jednám asertivně: </vt:lpstr>
      <vt:lpstr>Prezentace aplikace PowerPoint</vt:lpstr>
      <vt:lpstr>Asertivní práva</vt:lpstr>
      <vt:lpstr>Úkol</vt:lpstr>
      <vt:lpstr>Právo sám posuzovat svoje vlastní chování, myšlenky … a být za ně sám zodpovědný</vt:lpstr>
      <vt:lpstr>Právo neposkytovat žádné výmluvy, ani omluvy vysvětlující Vaše chování</vt:lpstr>
      <vt:lpstr>Právo říct já nevím</vt:lpstr>
      <vt:lpstr>Právo být nezávislý na dobré vůli a mínění jiných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22</cp:revision>
  <dcterms:created xsi:type="dcterms:W3CDTF">2012-01-24T17:05:45Z</dcterms:created>
  <dcterms:modified xsi:type="dcterms:W3CDTF">2013-05-23T12:13:38Z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