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4" r:id="rId4"/>
    <p:sldId id="257" r:id="rId5"/>
    <p:sldId id="258" r:id="rId6"/>
    <p:sldId id="259" r:id="rId7"/>
    <p:sldId id="260" r:id="rId8"/>
    <p:sldId id="265" r:id="rId9"/>
    <p:sldId id="261" r:id="rId10"/>
    <p:sldId id="263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C9A645-0364-40EA-8CA9-E9032B694E49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51469DB4-CAB6-410E-9576-F5FD3B1826E7}">
      <dgm:prSet phldrT="[Text]" custT="1"/>
      <dgm:spPr/>
      <dgm:t>
        <a:bodyPr/>
        <a:lstStyle/>
        <a:p>
          <a:r>
            <a:rPr lang="cs-CZ" sz="2400" dirty="0" smtClean="0"/>
            <a:t>     </a:t>
          </a:r>
          <a:r>
            <a:rPr lang="cs-CZ" sz="2400" i="1" dirty="0" smtClean="0"/>
            <a:t>Nezáměrná</a:t>
          </a:r>
          <a:endParaRPr lang="cs-CZ" sz="2400" i="1" dirty="0"/>
        </a:p>
      </dgm:t>
    </dgm:pt>
    <dgm:pt modelId="{8BB1F714-14C3-473B-940E-385A6FD813F0}" type="parTrans" cxnId="{9DBAFAB4-8467-4BEB-AE23-547C7F796F79}">
      <dgm:prSet/>
      <dgm:spPr/>
      <dgm:t>
        <a:bodyPr/>
        <a:lstStyle/>
        <a:p>
          <a:endParaRPr lang="cs-CZ"/>
        </a:p>
      </dgm:t>
    </dgm:pt>
    <dgm:pt modelId="{5D902934-08C4-4985-A701-F5E0688A843E}" type="sibTrans" cxnId="{9DBAFAB4-8467-4BEB-AE23-547C7F796F79}">
      <dgm:prSet/>
      <dgm:spPr/>
      <dgm:t>
        <a:bodyPr/>
        <a:lstStyle/>
        <a:p>
          <a:endParaRPr lang="cs-CZ"/>
        </a:p>
      </dgm:t>
    </dgm:pt>
    <dgm:pt modelId="{4B585BFF-A7DE-46B1-AF14-81677EFC4DE9}">
      <dgm:prSet phldrT="[Tex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cs-CZ" sz="2400" dirty="0" smtClean="0"/>
            <a:t>      </a:t>
          </a:r>
          <a:r>
            <a:rPr lang="cs-CZ" sz="2400" i="1" u="none" dirty="0" smtClean="0"/>
            <a:t>Záměrná</a:t>
          </a:r>
          <a:r>
            <a:rPr lang="cs-CZ" sz="5900" dirty="0" smtClean="0"/>
            <a:t> </a:t>
          </a:r>
          <a:endParaRPr lang="cs-CZ" sz="5900" dirty="0"/>
        </a:p>
      </dgm:t>
    </dgm:pt>
    <dgm:pt modelId="{FE7746EC-3B9A-4ACD-BBF8-F94141EA3ECF}" type="sibTrans" cxnId="{4C7F4D34-C68A-423A-B699-40CA11BDBE02}">
      <dgm:prSet/>
      <dgm:spPr/>
      <dgm:t>
        <a:bodyPr/>
        <a:lstStyle/>
        <a:p>
          <a:endParaRPr lang="cs-CZ"/>
        </a:p>
      </dgm:t>
    </dgm:pt>
    <dgm:pt modelId="{5F9A4BB4-5BF0-4111-BD97-6D6B1347B790}" type="parTrans" cxnId="{4C7F4D34-C68A-423A-B699-40CA11BDBE02}">
      <dgm:prSet/>
      <dgm:spPr/>
      <dgm:t>
        <a:bodyPr/>
        <a:lstStyle/>
        <a:p>
          <a:endParaRPr lang="cs-CZ"/>
        </a:p>
      </dgm:t>
    </dgm:pt>
    <dgm:pt modelId="{A3F2E22F-D76C-4E8E-9CD7-8CAE31A7D3F1}">
      <dgm:prSet custT="1"/>
      <dgm:spPr/>
      <dgm:t>
        <a:bodyPr/>
        <a:lstStyle/>
        <a:p>
          <a:r>
            <a:rPr lang="cs-CZ" sz="2000" dirty="0" smtClean="0"/>
            <a:t>Setkáváme se s ní především v historii, kde je důsledkem nedochování některých informací</a:t>
          </a:r>
          <a:endParaRPr lang="cs-CZ" sz="2000" dirty="0"/>
        </a:p>
      </dgm:t>
    </dgm:pt>
    <dgm:pt modelId="{D08C000D-5846-4E4F-B9BF-B627B07F3374}" type="parTrans" cxnId="{E5FB4F4B-46D3-43F1-B39F-E21B9BDB7451}">
      <dgm:prSet/>
      <dgm:spPr/>
      <dgm:t>
        <a:bodyPr/>
        <a:lstStyle/>
        <a:p>
          <a:endParaRPr lang="cs-CZ"/>
        </a:p>
      </dgm:t>
    </dgm:pt>
    <dgm:pt modelId="{BFFABF80-046A-4DB2-A470-89D678C4F5B3}" type="sibTrans" cxnId="{E5FB4F4B-46D3-43F1-B39F-E21B9BDB7451}">
      <dgm:prSet/>
      <dgm:spPr/>
      <dgm:t>
        <a:bodyPr/>
        <a:lstStyle/>
        <a:p>
          <a:endParaRPr lang="cs-CZ"/>
        </a:p>
      </dgm:t>
    </dgm:pt>
    <dgm:pt modelId="{87E21D3F-C001-4D4F-BAE4-1597621E155B}">
      <dgm:prSet custT="1"/>
      <dgm:spPr/>
      <dgm:t>
        <a:bodyPr/>
        <a:lstStyle/>
        <a:p>
          <a:r>
            <a:rPr lang="cs-CZ" sz="2000" dirty="0" smtClean="0"/>
            <a:t>bývá volena osobou či instituci z důvodu zachování soukromí či vyhnutí se postihu za jednání</a:t>
          </a:r>
          <a:endParaRPr lang="cs-CZ" sz="2000" dirty="0"/>
        </a:p>
      </dgm:t>
    </dgm:pt>
    <dgm:pt modelId="{E6D51B01-2E59-4147-9B24-93AA6B3D9E4D}" type="parTrans" cxnId="{9A035B2F-C90A-4106-B9AF-F10CD5788943}">
      <dgm:prSet/>
      <dgm:spPr/>
      <dgm:t>
        <a:bodyPr/>
        <a:lstStyle/>
        <a:p>
          <a:endParaRPr lang="cs-CZ"/>
        </a:p>
      </dgm:t>
    </dgm:pt>
    <dgm:pt modelId="{E9533C77-57DD-4FC7-BD7B-C967D923979D}" type="sibTrans" cxnId="{9A035B2F-C90A-4106-B9AF-F10CD5788943}">
      <dgm:prSet/>
      <dgm:spPr/>
      <dgm:t>
        <a:bodyPr/>
        <a:lstStyle/>
        <a:p>
          <a:endParaRPr lang="cs-CZ"/>
        </a:p>
      </dgm:t>
    </dgm:pt>
    <dgm:pt modelId="{60411874-45E4-4E0A-BE89-439B41EE457F}" type="pres">
      <dgm:prSet presAssocID="{48C9A645-0364-40EA-8CA9-E9032B694E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162CA71-987B-48E6-BE4A-694CD61AE161}" type="pres">
      <dgm:prSet presAssocID="{4B585BFF-A7DE-46B1-AF14-81677EFC4DE9}" presName="parentLin" presStyleCnt="0"/>
      <dgm:spPr/>
    </dgm:pt>
    <dgm:pt modelId="{CAF37B6A-0C69-495A-A20D-2808CF99D2C8}" type="pres">
      <dgm:prSet presAssocID="{4B585BFF-A7DE-46B1-AF14-81677EFC4DE9}" presName="parentLeftMargin" presStyleLbl="node1" presStyleIdx="0" presStyleCnt="2"/>
      <dgm:spPr/>
      <dgm:t>
        <a:bodyPr/>
        <a:lstStyle/>
        <a:p>
          <a:endParaRPr lang="cs-CZ"/>
        </a:p>
      </dgm:t>
    </dgm:pt>
    <dgm:pt modelId="{498CF9C5-83BA-401F-A003-9FF287C9C6F8}" type="pres">
      <dgm:prSet presAssocID="{4B585BFF-A7DE-46B1-AF14-81677EFC4DE9}" presName="parentText" presStyleLbl="node1" presStyleIdx="0" presStyleCnt="2" custScaleX="57706" custScaleY="57142" custLinFactNeighborX="-100000" custLinFactNeighborY="-260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B890AB5-5A60-44B7-8C04-95CC15D88103}" type="pres">
      <dgm:prSet presAssocID="{4B585BFF-A7DE-46B1-AF14-81677EFC4DE9}" presName="negativeSpace" presStyleCnt="0"/>
      <dgm:spPr/>
    </dgm:pt>
    <dgm:pt modelId="{BDD8B69B-DF4F-4807-AAA4-F79012BF8689}" type="pres">
      <dgm:prSet presAssocID="{4B585BFF-A7DE-46B1-AF14-81677EFC4DE9}" presName="childText" presStyleLbl="conFgAcc1" presStyleIdx="0" presStyleCnt="2" custLinFactY="-56561" custLinFactNeighborX="-13081" custLinFactNeighborY="-1000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3311DCD-61D8-473B-AFB0-685F9719352E}" type="pres">
      <dgm:prSet presAssocID="{FE7746EC-3B9A-4ACD-BBF8-F94141EA3ECF}" presName="spaceBetweenRectangles" presStyleCnt="0"/>
      <dgm:spPr/>
    </dgm:pt>
    <dgm:pt modelId="{7BCFE1CF-B044-44A7-B372-FA1E31B00660}" type="pres">
      <dgm:prSet presAssocID="{51469DB4-CAB6-410E-9576-F5FD3B1826E7}" presName="parentLin" presStyleCnt="0"/>
      <dgm:spPr/>
    </dgm:pt>
    <dgm:pt modelId="{5CE8EC27-0F0B-4F84-AB63-F31AB87160A7}" type="pres">
      <dgm:prSet presAssocID="{51469DB4-CAB6-410E-9576-F5FD3B1826E7}" presName="parentLeftMargin" presStyleLbl="node1" presStyleIdx="0" presStyleCnt="2"/>
      <dgm:spPr/>
      <dgm:t>
        <a:bodyPr/>
        <a:lstStyle/>
        <a:p>
          <a:endParaRPr lang="cs-CZ"/>
        </a:p>
      </dgm:t>
    </dgm:pt>
    <dgm:pt modelId="{50644A6A-C815-4A95-9F0D-65256CA63D96}" type="pres">
      <dgm:prSet presAssocID="{51469DB4-CAB6-410E-9576-F5FD3B1826E7}" presName="parentText" presStyleLbl="node1" presStyleIdx="1" presStyleCnt="2" custScaleX="59635" custScaleY="54239" custLinFactNeighborX="-100000" custLinFactNeighborY="897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2155E59-2E82-4284-8A6E-AD79FA8CBA7F}" type="pres">
      <dgm:prSet presAssocID="{51469DB4-CAB6-410E-9576-F5FD3B1826E7}" presName="negativeSpace" presStyleCnt="0"/>
      <dgm:spPr/>
    </dgm:pt>
    <dgm:pt modelId="{A864B745-C9EA-4B14-9F52-8715B4B40E20}" type="pres">
      <dgm:prSet presAssocID="{51469DB4-CAB6-410E-9576-F5FD3B1826E7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238540F-0500-4616-B44D-8FAA0AB73FA7}" type="presOf" srcId="{A3F2E22F-D76C-4E8E-9CD7-8CAE31A7D3F1}" destId="{A864B745-C9EA-4B14-9F52-8715B4B40E20}" srcOrd="0" destOrd="0" presId="urn:microsoft.com/office/officeart/2005/8/layout/list1"/>
    <dgm:cxn modelId="{EFDC0FE3-3C6B-4140-9D43-3FFD82D9AD6A}" type="presOf" srcId="{51469DB4-CAB6-410E-9576-F5FD3B1826E7}" destId="{5CE8EC27-0F0B-4F84-AB63-F31AB87160A7}" srcOrd="0" destOrd="0" presId="urn:microsoft.com/office/officeart/2005/8/layout/list1"/>
    <dgm:cxn modelId="{3D5BC35A-DEE8-498E-8808-8168ADD92C0A}" type="presOf" srcId="{51469DB4-CAB6-410E-9576-F5FD3B1826E7}" destId="{50644A6A-C815-4A95-9F0D-65256CA63D96}" srcOrd="1" destOrd="0" presId="urn:microsoft.com/office/officeart/2005/8/layout/list1"/>
    <dgm:cxn modelId="{4C7F4D34-C68A-423A-B699-40CA11BDBE02}" srcId="{48C9A645-0364-40EA-8CA9-E9032B694E49}" destId="{4B585BFF-A7DE-46B1-AF14-81677EFC4DE9}" srcOrd="0" destOrd="0" parTransId="{5F9A4BB4-5BF0-4111-BD97-6D6B1347B790}" sibTransId="{FE7746EC-3B9A-4ACD-BBF8-F94141EA3ECF}"/>
    <dgm:cxn modelId="{E8A774E1-1E0E-49C2-8142-0DDC5A7D83C9}" type="presOf" srcId="{48C9A645-0364-40EA-8CA9-E9032B694E49}" destId="{60411874-45E4-4E0A-BE89-439B41EE457F}" srcOrd="0" destOrd="0" presId="urn:microsoft.com/office/officeart/2005/8/layout/list1"/>
    <dgm:cxn modelId="{9DBAFAB4-8467-4BEB-AE23-547C7F796F79}" srcId="{48C9A645-0364-40EA-8CA9-E9032B694E49}" destId="{51469DB4-CAB6-410E-9576-F5FD3B1826E7}" srcOrd="1" destOrd="0" parTransId="{8BB1F714-14C3-473B-940E-385A6FD813F0}" sibTransId="{5D902934-08C4-4985-A701-F5E0688A843E}"/>
    <dgm:cxn modelId="{884A1987-E65E-47CA-84E3-4C4EB1DD90A9}" type="presOf" srcId="{4B585BFF-A7DE-46B1-AF14-81677EFC4DE9}" destId="{498CF9C5-83BA-401F-A003-9FF287C9C6F8}" srcOrd="1" destOrd="0" presId="urn:microsoft.com/office/officeart/2005/8/layout/list1"/>
    <dgm:cxn modelId="{E5FB4F4B-46D3-43F1-B39F-E21B9BDB7451}" srcId="{51469DB4-CAB6-410E-9576-F5FD3B1826E7}" destId="{A3F2E22F-D76C-4E8E-9CD7-8CAE31A7D3F1}" srcOrd="0" destOrd="0" parTransId="{D08C000D-5846-4E4F-B9BF-B627B07F3374}" sibTransId="{BFFABF80-046A-4DB2-A470-89D678C4F5B3}"/>
    <dgm:cxn modelId="{9A035B2F-C90A-4106-B9AF-F10CD5788943}" srcId="{4B585BFF-A7DE-46B1-AF14-81677EFC4DE9}" destId="{87E21D3F-C001-4D4F-BAE4-1597621E155B}" srcOrd="0" destOrd="0" parTransId="{E6D51B01-2E59-4147-9B24-93AA6B3D9E4D}" sibTransId="{E9533C77-57DD-4FC7-BD7B-C967D923979D}"/>
    <dgm:cxn modelId="{B7C4CCA4-2B85-47B0-A89F-A88D39511E35}" type="presOf" srcId="{4B585BFF-A7DE-46B1-AF14-81677EFC4DE9}" destId="{CAF37B6A-0C69-495A-A20D-2808CF99D2C8}" srcOrd="0" destOrd="0" presId="urn:microsoft.com/office/officeart/2005/8/layout/list1"/>
    <dgm:cxn modelId="{766EE34B-B7F5-418D-A8CC-EB19D8A85A66}" type="presOf" srcId="{87E21D3F-C001-4D4F-BAE4-1597621E155B}" destId="{BDD8B69B-DF4F-4807-AAA4-F79012BF8689}" srcOrd="0" destOrd="0" presId="urn:microsoft.com/office/officeart/2005/8/layout/list1"/>
    <dgm:cxn modelId="{19A982DD-E2CF-4B4C-9642-97723E3665AF}" type="presParOf" srcId="{60411874-45E4-4E0A-BE89-439B41EE457F}" destId="{8162CA71-987B-48E6-BE4A-694CD61AE161}" srcOrd="0" destOrd="0" presId="urn:microsoft.com/office/officeart/2005/8/layout/list1"/>
    <dgm:cxn modelId="{5A9C13ED-1335-4262-9C01-0B802F68E6CD}" type="presParOf" srcId="{8162CA71-987B-48E6-BE4A-694CD61AE161}" destId="{CAF37B6A-0C69-495A-A20D-2808CF99D2C8}" srcOrd="0" destOrd="0" presId="urn:microsoft.com/office/officeart/2005/8/layout/list1"/>
    <dgm:cxn modelId="{0981B97F-1E84-44C2-B007-BF530837E7DD}" type="presParOf" srcId="{8162CA71-987B-48E6-BE4A-694CD61AE161}" destId="{498CF9C5-83BA-401F-A003-9FF287C9C6F8}" srcOrd="1" destOrd="0" presId="urn:microsoft.com/office/officeart/2005/8/layout/list1"/>
    <dgm:cxn modelId="{449C5D6F-5530-405B-ADBD-17BE56F07F5B}" type="presParOf" srcId="{60411874-45E4-4E0A-BE89-439B41EE457F}" destId="{5B890AB5-5A60-44B7-8C04-95CC15D88103}" srcOrd="1" destOrd="0" presId="urn:microsoft.com/office/officeart/2005/8/layout/list1"/>
    <dgm:cxn modelId="{4560783F-09CB-4EB0-BD46-342A77779711}" type="presParOf" srcId="{60411874-45E4-4E0A-BE89-439B41EE457F}" destId="{BDD8B69B-DF4F-4807-AAA4-F79012BF8689}" srcOrd="2" destOrd="0" presId="urn:microsoft.com/office/officeart/2005/8/layout/list1"/>
    <dgm:cxn modelId="{97FA9457-5C75-4BB7-8FE7-D021F6BC5380}" type="presParOf" srcId="{60411874-45E4-4E0A-BE89-439B41EE457F}" destId="{63311DCD-61D8-473B-AFB0-685F9719352E}" srcOrd="3" destOrd="0" presId="urn:microsoft.com/office/officeart/2005/8/layout/list1"/>
    <dgm:cxn modelId="{5A1B2CDE-9464-4525-A80E-1F385983DEE9}" type="presParOf" srcId="{60411874-45E4-4E0A-BE89-439B41EE457F}" destId="{7BCFE1CF-B044-44A7-B372-FA1E31B00660}" srcOrd="4" destOrd="0" presId="urn:microsoft.com/office/officeart/2005/8/layout/list1"/>
    <dgm:cxn modelId="{898C6A26-4027-4AAD-9887-AFC82D36A2BF}" type="presParOf" srcId="{7BCFE1CF-B044-44A7-B372-FA1E31B00660}" destId="{5CE8EC27-0F0B-4F84-AB63-F31AB87160A7}" srcOrd="0" destOrd="0" presId="urn:microsoft.com/office/officeart/2005/8/layout/list1"/>
    <dgm:cxn modelId="{60BECE89-16FB-45E0-B3F3-06AF74A6A0D3}" type="presParOf" srcId="{7BCFE1CF-B044-44A7-B372-FA1E31B00660}" destId="{50644A6A-C815-4A95-9F0D-65256CA63D96}" srcOrd="1" destOrd="0" presId="urn:microsoft.com/office/officeart/2005/8/layout/list1"/>
    <dgm:cxn modelId="{85115C2A-0248-40D5-8EBD-228CD953369C}" type="presParOf" srcId="{60411874-45E4-4E0A-BE89-439B41EE457F}" destId="{32155E59-2E82-4284-8A6E-AD79FA8CBA7F}" srcOrd="5" destOrd="0" presId="urn:microsoft.com/office/officeart/2005/8/layout/list1"/>
    <dgm:cxn modelId="{BA823E7C-F949-48F4-98B1-E099DF1CF518}" type="presParOf" srcId="{60411874-45E4-4E0A-BE89-439B41EE457F}" destId="{A864B745-C9EA-4B14-9F52-8715B4B40E2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8B69B-DF4F-4807-AAA4-F79012BF8689}">
      <dsp:nvSpPr>
        <dsp:cNvPr id="0" name=""/>
        <dsp:cNvSpPr/>
      </dsp:nvSpPr>
      <dsp:spPr>
        <a:xfrm>
          <a:off x="0" y="0"/>
          <a:ext cx="6910414" cy="1967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6325" tIns="1020572" rIns="53632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bývá volena osobou či instituci z důvodu zachování soukromí či vyhnutí se postihu za jednání</a:t>
          </a:r>
          <a:endParaRPr lang="cs-CZ" sz="2000" kern="1200" dirty="0"/>
        </a:p>
      </dsp:txBody>
      <dsp:txXfrm>
        <a:off x="0" y="0"/>
        <a:ext cx="6910414" cy="1967962"/>
      </dsp:txXfrm>
    </dsp:sp>
    <dsp:sp modelId="{498CF9C5-83BA-401F-A003-9FF287C9C6F8}">
      <dsp:nvSpPr>
        <dsp:cNvPr id="0" name=""/>
        <dsp:cNvSpPr/>
      </dsp:nvSpPr>
      <dsp:spPr>
        <a:xfrm>
          <a:off x="0" y="0"/>
          <a:ext cx="2791406" cy="8265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solidFill>
            <a:srgbClr val="00B050"/>
          </a:solidFill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38" tIns="0" rIns="18283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      </a:t>
          </a:r>
          <a:r>
            <a:rPr lang="cs-CZ" sz="2400" i="1" u="none" kern="1200" dirty="0" smtClean="0"/>
            <a:t>Záměrná</a:t>
          </a:r>
          <a:r>
            <a:rPr lang="cs-CZ" sz="5900" kern="1200" dirty="0" smtClean="0"/>
            <a:t> </a:t>
          </a:r>
          <a:endParaRPr lang="cs-CZ" sz="5900" kern="1200" dirty="0"/>
        </a:p>
      </dsp:txBody>
      <dsp:txXfrm>
        <a:off x="40349" y="40349"/>
        <a:ext cx="2710708" cy="745849"/>
      </dsp:txXfrm>
    </dsp:sp>
    <dsp:sp modelId="{A864B745-C9EA-4B14-9F52-8715B4B40E20}">
      <dsp:nvSpPr>
        <dsp:cNvPr id="0" name=""/>
        <dsp:cNvSpPr/>
      </dsp:nvSpPr>
      <dsp:spPr>
        <a:xfrm>
          <a:off x="0" y="2434853"/>
          <a:ext cx="6910414" cy="1697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2">
              <a:hueOff val="-16207560"/>
              <a:satOff val="33334"/>
              <a:lumOff val="-254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6325" tIns="1020572" rIns="53632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Setkáváme se s ní především v historii, kde je důsledkem nedochování některých informací</a:t>
          </a:r>
          <a:endParaRPr lang="cs-CZ" sz="2000" kern="1200" dirty="0"/>
        </a:p>
      </dsp:txBody>
      <dsp:txXfrm>
        <a:off x="0" y="2434853"/>
        <a:ext cx="6910414" cy="1697850"/>
      </dsp:txXfrm>
    </dsp:sp>
    <dsp:sp modelId="{50644A6A-C815-4A95-9F0D-65256CA63D96}">
      <dsp:nvSpPr>
        <dsp:cNvPr id="0" name=""/>
        <dsp:cNvSpPr/>
      </dsp:nvSpPr>
      <dsp:spPr>
        <a:xfrm>
          <a:off x="0" y="2503344"/>
          <a:ext cx="2884717" cy="784556"/>
        </a:xfrm>
        <a:prstGeom prst="roundRect">
          <a:avLst/>
        </a:prstGeom>
        <a:gradFill rotWithShape="0">
          <a:gsLst>
            <a:gs pos="0">
              <a:schemeClr val="accent2">
                <a:hueOff val="-16207560"/>
                <a:satOff val="33334"/>
                <a:lumOff val="-2549"/>
                <a:alphaOff val="0"/>
                <a:tint val="74000"/>
              </a:schemeClr>
            </a:gs>
            <a:gs pos="49000">
              <a:schemeClr val="accent2">
                <a:hueOff val="-16207560"/>
                <a:satOff val="33334"/>
                <a:lumOff val="-2549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-16207560"/>
                <a:satOff val="33334"/>
                <a:lumOff val="-2549"/>
                <a:alphaOff val="0"/>
                <a:shade val="55000"/>
                <a:satMod val="150000"/>
              </a:schemeClr>
            </a:gs>
            <a:gs pos="92000">
              <a:schemeClr val="accent2">
                <a:hueOff val="-16207560"/>
                <a:satOff val="33334"/>
                <a:lumOff val="-2549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-16207560"/>
                <a:satOff val="33334"/>
                <a:lumOff val="-2549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-16207560"/>
              <a:satOff val="33334"/>
              <a:lumOff val="-2549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38" tIns="0" rIns="18283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     </a:t>
          </a:r>
          <a:r>
            <a:rPr lang="cs-CZ" sz="2400" i="1" kern="1200" dirty="0" smtClean="0"/>
            <a:t>Nezáměrná</a:t>
          </a:r>
          <a:endParaRPr lang="cs-CZ" sz="2400" i="1" kern="1200" dirty="0"/>
        </a:p>
      </dsp:txBody>
      <dsp:txXfrm>
        <a:off x="38299" y="2541643"/>
        <a:ext cx="2808119" cy="707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0D59048-930B-4A57-BFFE-65AFF7AB6938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7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67FED1-0A9B-4249-83C4-04A4A34153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0345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D20B1-37B1-4CA7-BAA3-E9F1A2C5E354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BAEC7-F972-4950-B7E6-D9AB090602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87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7E4426-FB85-4533-9C81-08D44D3ED761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B980934-16FF-42E7-A5AC-0E10ED44F2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8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033F9-01AB-4E0D-B3D3-3B30584E8746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7BD4-ECE9-4E87-AD73-1FFA168077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55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FAB1E0F-E077-48DE-8F7A-E78A26716639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E280EC-9DBF-41D5-992B-CBAC24DFC8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758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4A48A-D2CF-4457-96BF-44AC1B57231E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19454-68CA-4EAC-814E-D5CC820BED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669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CB2D6-8F82-43F3-A81B-0E2D6889DCFA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8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38C86-54A9-4AE5-9BB9-59A75DC235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53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A6A9-C7F6-404F-B117-8153F69B0657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1FCF1-51A2-4CC4-88A7-4A2B6831FC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718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2E571-BAFF-46C8-9B39-37634C8A021D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7EE85-B39B-4E60-B86C-35FFF7FC30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98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8C27D-99E0-4170-BD5F-9412827BA856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D46F3-728E-47BF-909C-E346A5FDFA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87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3BECBC-B841-468C-9ED7-8A63A1B9A5B4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C36BA0-B11D-4982-9175-4D654C7A23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081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C434C7B-01DC-46E8-8BCE-892174AE1684}" type="datetimeFigureOut">
              <a:rPr lang="cs-CZ"/>
              <a:pPr>
                <a:defRPr/>
              </a:pPr>
              <a:t>10.5.2013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70A51ED-1473-498F-B82E-E94037B2DF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55" r:id="rId2"/>
    <p:sldLayoutId id="2147483763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4" r:id="rId9"/>
    <p:sldLayoutId id="2147483761" r:id="rId10"/>
    <p:sldLayoutId id="21474837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6147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6148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6150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6151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6152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6153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6154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6155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6156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VY_32_INOVACE_18.16_OP_Anonymita</a:t>
            </a:r>
          </a:p>
        </p:txBody>
      </p:sp>
      <p:sp>
        <p:nvSpPr>
          <p:cNvPr id="6158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6159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anonymita. Rovněž se učí  čím je ovlivněna a co způsobuje.Nakonec se dozví využití  v praxi.</a:t>
            </a:r>
          </a:p>
        </p:txBody>
      </p:sp>
      <p:sp>
        <p:nvSpPr>
          <p:cNvPr id="6160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</a:t>
            </a:r>
          </a:p>
        </p:txBody>
      </p:sp>
      <p:sp>
        <p:nvSpPr>
          <p:cNvPr id="6161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 manipulace</a:t>
            </a:r>
          </a:p>
        </p:txBody>
      </p:sp>
      <p:sp>
        <p:nvSpPr>
          <p:cNvPr id="6162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11.12.2012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2012</a:t>
            </a:r>
          </a:p>
        </p:txBody>
      </p:sp>
      <p:sp>
        <p:nvSpPr>
          <p:cNvPr id="15363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5364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  Helus , Zdenek : Psychologie, Fortuna 1999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rot="20684791">
            <a:off x="3366868" y="533400"/>
            <a:ext cx="4491280" cy="28681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6000" i="1" dirty="0" smtClean="0"/>
              <a:t>Anonymita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7171" name="Podnadpis 2"/>
          <p:cNvSpPr>
            <a:spLocks noGrp="1"/>
          </p:cNvSpPr>
          <p:nvPr>
            <p:ph type="subTitle" idx="1"/>
          </p:nvPr>
        </p:nvSpPr>
        <p:spPr>
          <a:xfrm>
            <a:off x="3354388" y="4357688"/>
            <a:ext cx="5114925" cy="1357312"/>
          </a:xfrm>
        </p:spPr>
        <p:txBody>
          <a:bodyPr/>
          <a:lstStyle/>
          <a:p>
            <a:pPr eaLnBrk="1" hangingPunct="1"/>
            <a:r>
              <a:rPr lang="cs-CZ" smtClean="0"/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Co je to anonymita?</a:t>
            </a:r>
          </a:p>
          <a:p>
            <a:endParaRPr lang="cs-CZ" smtClean="0"/>
          </a:p>
          <a:p>
            <a:r>
              <a:rPr lang="cs-CZ" smtClean="0"/>
              <a:t>Využil jsi někdy anonymního jednání?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Anonymita</a:t>
            </a:r>
            <a:endParaRPr lang="cs-CZ" dirty="0"/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500063" y="1428750"/>
            <a:ext cx="6143625" cy="3071813"/>
          </a:xfrm>
        </p:spPr>
        <p:txBody>
          <a:bodyPr/>
          <a:lstStyle/>
          <a:p>
            <a:pPr eaLnBrk="1" hangingPunct="1"/>
            <a:r>
              <a:rPr lang="cs-CZ" smtClean="0"/>
              <a:t>= utajení totožnosti osoby, případně instituce</a:t>
            </a:r>
          </a:p>
          <a:p>
            <a:pPr eaLnBrk="1" hangingPunct="1"/>
            <a:r>
              <a:rPr lang="cs-CZ" smtClean="0"/>
              <a:t>umožňuje vybití nejnižších pudů a odhození jakýchkoli rozumových či etických zábran</a:t>
            </a:r>
          </a:p>
          <a:p>
            <a:pPr eaLnBrk="1" hangingPunct="1"/>
            <a:r>
              <a:rPr lang="cs-CZ" smtClean="0"/>
              <a:t>vědomí anonymity posiluje pocit beztrestnosti a </a:t>
            </a:r>
            <a:br>
              <a:rPr lang="cs-CZ" smtClean="0"/>
            </a:br>
            <a:r>
              <a:rPr lang="cs-CZ" smtClean="0"/>
              <a:t>nezodpovědnosti </a:t>
            </a:r>
          </a:p>
          <a:p>
            <a:pPr eaLnBrk="1" hangingPunct="1"/>
            <a:r>
              <a:rPr lang="cs-CZ" smtClean="0"/>
              <a:t>využití-dotazníky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457200" y="642918"/>
            <a:ext cx="7239000" cy="107157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Druhy anonymity</a:t>
            </a:r>
            <a:endParaRPr lang="cs-CZ" dirty="0"/>
          </a:p>
        </p:txBody>
      </p:sp>
      <p:graphicFrame>
        <p:nvGraphicFramePr>
          <p:cNvPr id="12" name="Zástupný symbol pro obsah 11"/>
          <p:cNvGraphicFramePr>
            <a:graphicFrameLocks noGrp="1"/>
          </p:cNvGraphicFramePr>
          <p:nvPr>
            <p:ph idx="1"/>
          </p:nvPr>
        </p:nvGraphicFramePr>
        <p:xfrm>
          <a:off x="785786" y="2285992"/>
          <a:ext cx="6910414" cy="4170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Anonymita na internetu</a:t>
            </a:r>
            <a:endParaRPr lang="cs-CZ" dirty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0" y="1500188"/>
            <a:ext cx="7786688" cy="4643437"/>
          </a:xfrm>
        </p:spPr>
        <p:txBody>
          <a:bodyPr/>
          <a:lstStyle/>
          <a:p>
            <a:pPr eaLnBrk="1" hangingPunct="1"/>
            <a:r>
              <a:rPr lang="cs-CZ" smtClean="0"/>
              <a:t>Rozšíření obliby anonymity na internetu, kdy není vidět uživatele fyzicky a ti toho náležitě využívají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příklady</a:t>
            </a:r>
          </a:p>
          <a:p>
            <a:pPr eaLnBrk="1" hangingPunct="1"/>
            <a:r>
              <a:rPr lang="cs-CZ" smtClean="0"/>
              <a:t>Kdo byl zakomplexovaný obrýlený kluk se špatnou pletí, mohl se najednou stát </a:t>
            </a:r>
            <a:br>
              <a:rPr lang="cs-CZ" smtClean="0"/>
            </a:br>
            <a:r>
              <a:rPr lang="cs-CZ" smtClean="0"/>
              <a:t>lvem internetových salónů. </a:t>
            </a:r>
          </a:p>
          <a:p>
            <a:pPr eaLnBrk="1" hangingPunct="1"/>
            <a:r>
              <a:rPr lang="cs-CZ" smtClean="0"/>
              <a:t>Starší dámy mohly předstírat nevinnost.</a:t>
            </a:r>
          </a:p>
          <a:p>
            <a:pPr eaLnBrk="1" hangingPunct="1"/>
            <a:r>
              <a:rPr lang="cs-CZ" smtClean="0"/>
              <a:t>Ubručení učitelé informatiky oslňovali svým vtipem mladé slečny a třeba zrovna i své </a:t>
            </a:r>
            <a:br>
              <a:rPr lang="cs-CZ" smtClean="0"/>
            </a:br>
            <a:r>
              <a:rPr lang="cs-CZ" smtClean="0"/>
              <a:t>studentky.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Anonymní diskuze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 anonymních diskusích se vždy objevují takové jevy jako urážení, hlásání násilí, rasismus, lhaní, podvody, pomluvy, šikana a stalking. </a:t>
            </a:r>
          </a:p>
        </p:txBody>
      </p:sp>
      <p:pic>
        <p:nvPicPr>
          <p:cNvPr id="4" name="Obrázek 3" descr="anony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6182" y="3429000"/>
            <a:ext cx="2952756" cy="29169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Co může způsobit anonymita v davu?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Anonymní dav</a:t>
            </a:r>
            <a:endParaRPr lang="cs-CZ" dirty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725"/>
            <a:ext cx="7115175" cy="4533900"/>
          </a:xfrm>
        </p:spPr>
        <p:txBody>
          <a:bodyPr/>
          <a:lstStyle/>
          <a:p>
            <a:pPr eaLnBrk="1" hangingPunct="1"/>
            <a:r>
              <a:rPr lang="cs-CZ" smtClean="0"/>
              <a:t>v davu jsou lidé anonymní, a to i tehdy, nemají-li zakryté obličeje</a:t>
            </a:r>
          </a:p>
          <a:p>
            <a:pPr eaLnBrk="1" hangingPunct="1"/>
            <a:r>
              <a:rPr lang="cs-CZ" smtClean="0"/>
              <a:t>jednotlivec se vřazením do masy vzdává své individuality, která je symbolicky vyjádřena jeho jménem.</a:t>
            </a:r>
          </a:p>
          <a:p>
            <a:pPr eaLnBrk="1" hangingPunct="1"/>
            <a:r>
              <a:rPr lang="cs-CZ" smtClean="0"/>
              <a:t>zřeknutím se jména deleguje jedinec svoji autonomii na masu a </a:t>
            </a:r>
            <a:br>
              <a:rPr lang="cs-CZ" smtClean="0"/>
            </a:br>
            <a:r>
              <a:rPr lang="cs-CZ" smtClean="0"/>
              <a:t>podléhá vůdci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ohatý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FCA3CE1-3C7D-4B66-9D73-6D2D01C1F8D0}"/>
</file>

<file path=customXml/itemProps2.xml><?xml version="1.0" encoding="utf-8"?>
<ds:datastoreItem xmlns:ds="http://schemas.openxmlformats.org/officeDocument/2006/customXml" ds:itemID="{08DF15E9-3026-455E-A02B-613A4D885255}"/>
</file>

<file path=customXml/itemProps3.xml><?xml version="1.0" encoding="utf-8"?>
<ds:datastoreItem xmlns:ds="http://schemas.openxmlformats.org/officeDocument/2006/customXml" ds:itemID="{615921EB-21F7-474C-885E-86CD5DAB64E1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124</TotalTime>
  <Words>370</Words>
  <Application>Microsoft Office PowerPoint</Application>
  <PresentationFormat>Předvádění na obrazovce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Trebuchet MS</vt:lpstr>
      <vt:lpstr>Wingdings 2</vt:lpstr>
      <vt:lpstr>Wingdings</vt:lpstr>
      <vt:lpstr>Calibri</vt:lpstr>
      <vt:lpstr>Times New Roman</vt:lpstr>
      <vt:lpstr>Bohatý</vt:lpstr>
      <vt:lpstr>Prezentace aplikace PowerPoint</vt:lpstr>
      <vt:lpstr>Anonymita </vt:lpstr>
      <vt:lpstr>Úkol</vt:lpstr>
      <vt:lpstr>Anonymita</vt:lpstr>
      <vt:lpstr>Druhy anonymity</vt:lpstr>
      <vt:lpstr>Anonymita na internetu</vt:lpstr>
      <vt:lpstr>Anonymní diskuze</vt:lpstr>
      <vt:lpstr>Úkol</vt:lpstr>
      <vt:lpstr>Anonymní dav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sborovna4</cp:lastModifiedBy>
  <cp:revision>13</cp:revision>
  <dcterms:created xsi:type="dcterms:W3CDTF">2010-04-27T18:47:19Z</dcterms:created>
  <dcterms:modified xsi:type="dcterms:W3CDTF">2013-05-10T08:52:09Z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