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78" r:id="rId4"/>
    <p:sldId id="257" r:id="rId5"/>
    <p:sldId id="258" r:id="rId6"/>
    <p:sldId id="262" r:id="rId7"/>
    <p:sldId id="263" r:id="rId8"/>
    <p:sldId id="264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31000"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002C-4C9E-404F-BE97-722835C5B72C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CD57-2ED5-4D0E-85AA-DF692BA0B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arns.cz/obrazky/zelena-hora.jpg" TargetMode="External"/><Relationship Id="rId2" Type="http://schemas.openxmlformats.org/officeDocument/2006/relationships/hyperlink" Target="http://www.ubytovani-penzion-vysocina.cz/files/HRANI%C4%8CN%C3%8D%20K%C3%81M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ibinacek.cz/images/kocourek_pribinacek.jpg" TargetMode="External"/><Relationship Id="rId5" Type="http://schemas.openxmlformats.org/officeDocument/2006/relationships/hyperlink" Target="http://oidnes.cz/13/093/cl6/TOM4e2b11_posazavi_0037921358.jpg" TargetMode="External"/><Relationship Id="rId4" Type="http://schemas.openxmlformats.org/officeDocument/2006/relationships/hyperlink" Target="http://cs.wikipedi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590869" y="188641"/>
            <a:ext cx="59622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331640" y="447869"/>
            <a:ext cx="658524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59532" y="1160748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59532" y="901519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59532" y="1419977"/>
            <a:ext cx="6480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59532" y="1679206"/>
            <a:ext cx="1684987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59532" y="1938435"/>
            <a:ext cx="16201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59532" y="2197664"/>
            <a:ext cx="842494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74134" y="1188241"/>
            <a:ext cx="583264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VY_32_INOVACE_19.14_CK_Posázaví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74134" y="901519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74134" y="2197664"/>
            <a:ext cx="5573419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i="1" dirty="0"/>
              <a:t>M</a:t>
            </a:r>
            <a:r>
              <a:rPr lang="cs-CZ" sz="1100" b="1" i="1" dirty="0" smtClean="0"/>
              <a:t>ateriál je určen žákům 3.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krajem Posázaví a jeho pamětihodnostmi, doplněné o obrazový materiál.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17"/>
          <p:cNvSpPr txBox="1">
            <a:spLocks noChangeArrowheads="1"/>
          </p:cNvSpPr>
          <p:nvPr/>
        </p:nvSpPr>
        <p:spPr bwMode="auto">
          <a:xfrm>
            <a:off x="2174134" y="1419977"/>
            <a:ext cx="23335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17"/>
          <p:cNvSpPr txBox="1">
            <a:spLocks noChangeArrowheads="1"/>
          </p:cNvSpPr>
          <p:nvPr/>
        </p:nvSpPr>
        <p:spPr bwMode="auto">
          <a:xfrm>
            <a:off x="2174134" y="1679206"/>
            <a:ext cx="5897455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17"/>
          <p:cNvSpPr txBox="1">
            <a:spLocks noChangeArrowheads="1"/>
          </p:cNvSpPr>
          <p:nvPr/>
        </p:nvSpPr>
        <p:spPr bwMode="auto">
          <a:xfrm>
            <a:off x="2174134" y="1938435"/>
            <a:ext cx="8229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9.10.2013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zámek Konopiště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bohaté sbírky uměleckých předmětů</a:t>
            </a:r>
          </a:p>
          <a:p>
            <a:r>
              <a:rPr lang="cs-CZ" dirty="0"/>
              <a:t> </a:t>
            </a:r>
            <a:r>
              <a:rPr lang="cs-CZ" dirty="0" smtClean="0"/>
              <a:t>rozsáhlé anglické parky</a:t>
            </a:r>
          </a:p>
          <a:p>
            <a:r>
              <a:rPr lang="cs-CZ" dirty="0" smtClean="0"/>
              <a:t> proslulá růžová zahrada</a:t>
            </a:r>
          </a:p>
        </p:txBody>
      </p:sp>
      <p:pic>
        <p:nvPicPr>
          <p:cNvPr id="13314" name="Picture 2" descr="http://t0.gstatic.com/images?q=tbn:ANd9GcQIddrnB1cDqFbVl_dJ_y3Y37wH5g0yRGe6ZZ9yeL89YYPFytMEhWzvE5zU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2466975" cy="1847851"/>
          </a:xfrm>
          <a:prstGeom prst="rect">
            <a:avLst/>
          </a:prstGeom>
          <a:noFill/>
        </p:spPr>
      </p:pic>
      <p:sp>
        <p:nvSpPr>
          <p:cNvPr id="13316" name="AutoShape 4" descr="data:image/jpeg;base64,/9j/4AAQSkZJRgABAQAAAQABAAD/2wCEAAkGBhQSERUUExMWFRUVGRcZGRgYFhobGBgaHBgdHhgbGhoYHyYeGyAjHBcaIC8gJCcpLCwwGB8xNTAqNiYrLCkBCQoKDgwOGg8PGiokHyQpKSwpKi8sLC8sLCwsLCwsLCwsLCwwLCwsLCwsLCwsKSksLCksLCwsKSwsLCwsLCwsLP/AABEIALcBEwMBIgACEQEDEQH/xAAcAAACAgMBAQAAAAAAAAAAAAAEBQMGAAIHAQj/xABBEAACAQIEBAQEAwcCBQQDAQABAhEDIQAEEjEFIkFRBhNhcTKBkaFCsfAHFCNSwdHhM/EVQ2JyolOCkrIWJIM0/8QAGgEAAwEBAQEAAAAAAAAAAAAAAQIDBAAFBv/EADIRAAICAQIFAgUCBQUAAAAAAAABAhEDEiEEEzFBUSJhcYGhsfAy4RQjQpHBUmJy0fH/2gAMAwEAAhEDEQA/AOgeWIxp5eEK+MwK3ltTOnVp1qQYvckDoPSfvhjmPFGWRSTUBInlgyY6Cfb7jHrLNHyedsHBDjNGFqeNspIlyJt8Nt4O36vhknH8sV1easffp036/ngc+L6HbeTNOPQuEVb9oVAVNPluV2Dd9+n0jCTjP7Ramr+CoRRe66mPaf7C+Jvi4I7YvBGPIwg8LePqWYK06ulKrGAV+A2ECSZBJJEbfXFvOXXFI54yVoOkBAxkYOGWGMFAYbmI7Sxf5ePDSwxOVGMGXGDzUdpFnlY88rDP93GM/dxg80GgW+Vjw0sMzRxo1EY5ZTtAsNPGhGGRo41NEYdZBXEXace+Rg4Uwce+WMNzAaQH93xq1HB1QhQSTAG5OMYiJm3fpgcw7SL/ACseGjgrOMtNGdrKoJPywr8McdTOUdaiGBhl7H0J3BF/nhuagaQjyca+XhiaOF/G86tGkWJAYghZ79PkN8NzTtBTBTYcaPWaXb4RpEAH3U998W7RiqcLX954xUqJrC06YBMwDZYm11btYWn3vLUABJ2GFxZFT+LDOLv5Cetm1FRKZPM4Ygf9u/698a56otJS7kBREk7fXpijcRzjVM+tRG1ANtuBBkwREqAJExtB2wT4/wCPgNTFNjAght7zuPcdCL4D4vTFvwdyraR7x7iY81dQBsvLqIAUmQXAv8JnY79ZIEVTiVJ1amtMJTAHNpRdQF7evZemEWWyFaoSafmVWYlifik2MxMtfrPXFg4dwElP4ZloXUuiTF7nVywAG6bkXx89niszcsr72aoxUegBkc4op1aaBhpN4cy8g2ty9CbfymdxgKqvksC1MLUaI1nnCwBDEHTTncD4u8dTM5Aq+VROqpdTCgFn6kW5VEmNN977jA9bgLGvUFXk0qpnc2EAiWEk6SZmAScZ9MPzqWBH4Y7ksKYhiSNHw7/hgG2MxaOH8UytKmtM06b6R8VSpS1teZa5vfvjMI8k/H0O0ileKrDFSZgjmHWL7GPl9cFtnTUKsWJsFEg2AAAJ+1/9xU8tqEM0qCQApJBI6kHsJiMGtn2XUoOoDaBItvYCOsSfTfDxhTqzHILdNJD+YILEgHVcdSYFoknBK1vKXmfduWGEaeXeRc/TFXquYvtcrHQ9bTb7YMz2dBVIB1wA0qAAByqEJk7TLTjVywaRz5xhmaopCgxBBFhInrY7D8rYFPEbHVqmAJFtxaT99pwPTYimynSew5dUASTqFz19bYWPmpaCYE7dryIt0n7AYpGNdB62CkzrIysjQwIhgYj8u2+Ot5fxa9R6J16AukVALiIWTzXMiTa4OOM5WnzjqZ+GDc9rd9sN81mHp1yRs6rYHrEe074fVJfpFaZ9AvxegAjeYsVPhPQ3jfpfvhJ4I4wcwtcGJSs9h2Jkf1xzanxxDSVG+KBBO15J2sOtvXEPg7xI+VzNVVaBUubWkExHTY/rr2PiG09S6BTtndChxRcj4/I4i2WqR5bkaGtAGmQZm4J3xFn/ABtWFIsHBttABuNpA3xynNZoisrnmliSBbrtbab4aHEKfRDdTvPA/FS5nMVqQTSKcaWJ+MbEx6H8x3wPxTx/lsvmfJqMANMlxcK2qNJA2tJJ9Mcz4dx0U8wH+EkyWT4lBJJABYA3sZJsPU4r/Gjrcu8anYkxsSTJgdiZF8PzF2ArPpBGBAI2N8elcc64P4rJ4EGV4r0gaXY8ht7/AMPTMevY4vfA+IDMUUqAySq6rdYv95w9jBXlYrXjniwy+WYBtNSpyp6/zegt69cWo2iTuYHv+hjn/wC1ggJTDTeSsdwRM+4j5gemA50jmhN4Y8cChllR+YJESSToggqLASDpt6nDUeNlfO0VFqbgA32JAkHvDECR29cc34UvIxJYQwO5F5EyoPXvH4R8581UAcb6ht0JmYj5gffA59ULpOhftO4wKdLyl3MM3Yi4gEHuIj+2FVXxOV4ZTAPMW0zN4BJJg7AWA9jit+KuLGsCWEkqBcGxj+3+cC5HL6gomy3v8oLD3viTzu3R2my3cQ8VvVyxXVFyCBMlYAgG8iQQR1nAH7Pc4KNVnYnS0IE6lzEBRtc3+UmABKnKUixIkkmY5SIG59Y9d7A4MVBlT5tMnUpttcmxJi9x+e22FXFLWlLqFxpUi/cT4rUp6iG67WPTtih8a4rUZrknpLbi/f3Mxt/RtV4kKigyQYFvz9hM4r2aRjMqO0xG99useuEyZnKVp7DQh5HHgjiFOln6oZioelAmTcMDcAbjVE7b+mLN4g8SU9GmnpfVIIcMJECywN5PvbHL6xKZjUgLkCT1Ilt4Hbv6euHFSqdIIk2k3Ate5aIJ6W7dsJ/FZINJVQJR3F2ddkqaAxIIbUyr8QtMgwTBj6YSZzN6mVXcnmEllmwIjl6jpGH/ABKsEGtoiAbDYEdxub/+XTFc4gRrLQWUhYJAiegN9uhFsGORye5VHQsjTSjpIr/ENbBWIBYCAFPQCBYLbTA6Y8fNtVJVTCspD2JABX4jIkQbwYkD54WcIrtCKjjSDHJzAIYDAajzGCegj7YN4pWCqRRBBIiWaZCjYAAgdbmIsL74lmipNzpXfQEdtgLgeSXL1BJC1FVpY3EG6urA7XidzIggThjx0TTLBX1tO8OGsYnTZiv8ptBnCSpx7SioWSrpkhWoqGQkkmWaQFnoBeRYEziy080oohy9NoUMbaioF4GmIBOmFMgbnfGbO1jkp312KFSpQQPLYBOg/dFb3ljuZmdr9Btj3DWnmywBNQAm8EVrfJOUewxmDz/9r/PmLbKlSzimnpI5hfUzG+1o2tvjbhuc0uGMkAExJudwJ+Vz2thMG9cWrwTwZa9Ri+rSsaRcAk79L7XHY41zSirIKFugbO0GYNVemx1ERUMgQVlbWLGFvf574RtmCO1tm6i/SDG/5nHXeNKpptTEXkCe4H+R9Mcv4pwoUmkyaZI0mwInuDtIv6WnHY8jl1H0pDJm0hWAkEATpIt/8t5wiqm52tfDpwFpAs+slTfVO2249N/U4T0ybgT9Prb5YtFgJ+F05qLIBEEc0xEd+4tgriul5MyAYnYXJ277bfPAPD6gVwWg9r2mRvF9p/zhjmm5NWnYtYxcG0wPp02EYPcFAy5WtVXUiloMQsTMgCFW/UdMWDw94VrNWL15paI33bUDpA/D0M3n0wR4IzJWaakDUNUAMWbcWJlYtBt/fFszOaMXXQIJPoRfvA3sf8Yw5eJmpPGl8xJPShFm8u+YDimtlLb9h0AE79vTFYrcIqKVqlIQ3npMgbdOtvfFn4fnggGshHqSQZF+g223Jj2xLxaqGTU5EU0JAJiREMT9YAF79xhVmnCVVsJGVbFFo5qGbbewvO/9ZxNxcgop6mNhP80f09pwozdYFyVmGuJMnbqepwZVBNBLzF97AEtv62O5m22PSS7lqJ+DZttL0x8LMrE+wIHrbUY9z3x0L9m3jVaLVKVUmCwC9fwmPoEAjtp6LjmfDqZuQSCQQpCE3jYMLg33GDfC+YVcyh+K/wBZER9/1uOnNxi37HUdY4z4/JOW/hwVrqSQbFdLL8O+7d+mKbxvij1q8VGLj+IRJmCQDHbdR0xPxlzWZR+FHm0GdoHzmcVniGZK1FYTeRF7qYm4v/tjFDI8qVnJbWM6GXXqCAQGM29pJkb/AJd8D5pgcwoN9QgSO3X7d/6YZ5LMqyEoJJ2BKkAD9A3xGmZ0s7MSDAEQCbWmSIG3SOva1U6GSBeJUDUYqGEyRBtt372mPfDOjlwlM3kmblSxJHr/AFjCLOV10En4i7abGCBBMmY+vf0w7y7KaZGqSDJmewIgCwBvgPZB7k2QphVgi/ub7D7memIeJPrUXkTOkXJk7R1Fp/V5aelT1Fj3kSPtF8D56npQcwYnTLWNheYboSPscZ8a9TkFkuXcilG4EA+x6E+h/KemIKxhhNmO0kgevX2+mN8nVGggGSPxLsTzReO1tsSEmVIEyQb7z0m2w62w0rQEJswgfNxTuSBrmAIiTbtEW9tsGVsy3nKqwqaADG0GdIAj0xpl8qjVXYBZCW0fE2pjIMgQTBFuhPtiJqoaswlbkKbgEBZ9eq7W2BxCUrmvZBfUA49X0oCRJkASBfqWUEGRPWf64TVaLmkAQRDTBABM2gAkEie3frgzN5HzXChlDBqigGBYcw26wQIPUnC/L62rKXHmwQsSb9gDbt6bY2Q6DIumXLAItICAApKn4Ts5IUczWIHsScZmOIBVPlI0gMljO3rsWmBg6o+qmJUrEaVDrogjeV6R/fthJxCq1U8pDqpFltAUcwk2CzPqbewn1YUB5I03qE1CfLXebxIJAHud/bDWhXd2K5enoDHQZCibGCSSYgQYHVj64V8NXmcvuSCFkybRNiYEkfQ9MHZPxAcvUYLl6bqtQy8qxWWOnSdhEdZFjtgZU2qSs4I/4DSE60OqSTAeJJmN+kx8umMwzq1tZ1f/ALCyFnTpKkwJIMdTJ+eMxD1+V/cGn3OaB+lun9sdX8GcONGioO/xEjaJ2YWvJ6z0uYwh4R4dpy70tZm2qouwgghT1JYe4297GM01GkoBDNsJ3ibgSZ26X7Yrmy6lUSetRJM7l0Il2vJ3uYnYC2/9cVPxKC6sAjFQAbLOm4mSOtgN/kMWb/iJ1aS0uCZAHSOo7WIBxKr0l1EqpYj4ZsRsPlJ2t0xLFqxq3uJzGUhOFVaicibpYm9gTAVtpseva+Fv/D3CyRpYkqDPxEbj0PScdFp8Tay06EKp0kREQPwgTI2t743r5em1qlGesMp32PKRIgHf1xZZ5R6oDkc64VkCFqVbShUXMaZIBJ9LjEmZqDWCCdIFz3hgCRNjeDf8sW1chTLOFCaXbYmJ5GqCfQNT29ADhNW4KCupqqio3KqmRO5sB2BG8CT+I2xrclsdCV3Yd4U4lTLsrKEO5idLWAspsDMG0TOHWaqBg6TJjmv1ERf1BHTvhT4cyYpld52aBJN4PuAYPe4B2wclUDUGIOnUdJ3AAMD12H9cYMqWrYnN2xDxioZpuJWBAG8RY7b95/vjXN8TDEU23+E6RYkiLDr6foEXNZ4SREknl97TJ643ydZaQNXSSQNAJMwxFyAOy9fpiyWwGhLxLhRQallgVJ+EyIPWLfPG5qI9NFHKFWxO5N5mJ6iB7++IqWY/iewgjoesQenphpwrh7FRI5RUYwVknlWQbWuPTGlS0rc0rdbiVazIdJkAxIGNuFVxTrqxMAHcCY9hhpxLJBiDMtAB9bfrphfkqQ1X6f39cNeqIaLs9YkcgJNQk6jsoEC/paJ9Bip8dQmqRvE7Bvnvi0jiEvTAfTytMiDcjSAetgJvgPO5QPWHwyxEkzH0/U4x8PHQGK2IKQKtTRdPwD8OrTKzLHsWMCf6YPWlyEuwJBMtBO/aD/bC2tVV6opBDpKjTewgbkA7ACY2vhnSzJZedIXbl06RawM3k337Yqw0Is7YlhMA35psQYgHYxJPvHbDLw1R1qACYUkkkEwLbT09u/ywozmdIN4n26QBtt9sE8A4iFfTtymCpIJINtQuDtYCMPK9IH1LJlqks0kEG8mB3+Y/xiHjNIBCV5mhRbmMq1zYACevtgFqekFrap/DPXrYA7j8u+N+L1iKQYvoLLAhY1MdMrvIFjuBtiEVT2OXUj4NnCzOSRN4AICydhAA3I3nrhhmW0amBJPwgAHtJj5dY6nFZ4Pmn1QoAgkTA1EmYF5JEAwBHScWDiWWIQU1IAYgyzc3MOb1M2AAFr4TOt0kd0NeE5ZtTEQQ8KoEaiCVExEAXMd4wPnsh5GYekDFQP8AFpkJTA1Bid+YNIH/AFRiGgaoqUqYen8aHSrSVAfl3uTffpbDnjR//ZctqgoAFVecgIZOoXvJjbAji2c31v6Ct+qim5k+ZU0hxCBirql+kyAfufU+mFn7gfNCoyneGJ0rI9WgT6X3wzz+TrsdITSjMQAoABjYsRufczjWnwGoFlqiAAgxqNzaZPcTGLKSj3KItFHL0qdFVq1Cz6R1sGiSRYHa24/PEWbcFFRL0xUAO4NzYEixM6v83ONspQ8xjygaQWDzKnrEmLbi17Y0oKXaaklAZUkMwtOoqByyd5N8THQPxGu4amqhEOqzCTA6SJMgz6/eMK6pKM8GS8g2glhJmBvtsI3wQU1Ip3KkjsQOgPe5F7RGJn0tVRmIe4BBmZHQ7D+uHQBdWzDT/wD7O3/Lqdr/AIT+eMxahxte6+kybdLze2MwNXsdcvAVk/4dKkdZZFpsbiZ0kk6RPUsPkAOpOE1fxI7g1EgkQosRBibXAAgn6DD/AMM8AVsqVFdn1A3TSFQPBgamk3E3WxnbHuY/ZazgLSrkA3jQCZtJJUjEHljGXqM2ht2Vrw5xOo+ZYkDywp1EtC0wYAMt6gL/ALYzO1MzVWs3mBERwo3BcgWXUDtEG/8AMPk9zfh0ZDLtSLaqjNqdtMeiLF9hJ/8AdthR4VqmudD/AOlQmqQRNpEL6y0b9JGOfEXF10TOdWJeD8ErZzMCjq0OwZgapKrb3v16DHVeF+EWy9Ly3z4qdgACohdRH8SpAGm+wtB645zxbirmqwLNBm5PwteGWPh+Rxa+EeHs3RQnN6GU6dDB5O15gCbR98VWX07rf4lsemWzI+K8LFSoyU2RAoDF2dQGDARABJBv3Nu2Jn4ZQKqldqTFS4lXbVIEmCKZCydpmY+eNv3Zb2H3xs1MDZRt2+847nN/0/UtyooDq1KSU6h2YHVJMhrb6tK+nrf5YX8YzT2Gg3nQ2kwZiPT9HBbeHMzmKusBfImx1XA0gNYDoQT64S+Iq/n1tNPZiKY/l7LPb/BxOUlKSpGWcUnsQZ3hSzVclxpIEBZnlBaW6XPQGIwp4hWqHSgViLxCm+xMQLwBviz1v2eZ9wGp0lIKgSHldhe3Q42TwFnhULaKYBBEeaLT7ewxZ5Ip9Q0vBR6iVEgspX1ZSJ+uLBw/M1WpANScqBywhAYCd2AuJj6YYN+z3Ntp1CiQJ3rC8+2Ds14IzZ0waNhB/jXki8276t8GWRNBfwFFHLVqpM0WXbcGBOD+FeFWFf8AiCmV5jaoszoMAw06Zvt0wdlPA2bkSaIsI/i2tbeMHZXwLnFrCpNJgu8VLHpe2Gjkfagnj5FaNJCMujkTqYvTYAnosMx9gT374X0KS1MwSbqFY7mQ2kkfimxU3+owf4mrilSWiW1sgJcgk8xHck9I+hNsNuAImbylPy2/jyRVDOt4PKdJYRIAMwZviGJ1JyDGtys1OAr5rVKlVI06NAYSRaBLbRt+r6ZrK6KbJRZCGlzLKCbaYAFgv9/lgvjH7Nsw1RprU1mJDTO1zudzJwFT/Z9Xm1ekTEddvrjlkv8AGLbsS5rg1QoAoltgA1MyI9GmdrREXnGvh/KVaGY1OpSAb8m8W+Jo+fcYsNLwHWBH8ekNJFgD0kxPTfEdb9n2ZYya1Ikkn8X9icNzuzf0YbMraSOjFitl0swJPpIn6fPEPFcoGY8uoozgAQNP8U2vvYHvv9Scj+z6urqzOhhgSFV+YAgxJAjttiXiH7PKtV5D6bR/pkxc+otfAWRRWzOTK9wHhdTz9bo4STeLE9ASLbx9em+On5PhGSJDNmFYQLBQNJIE3aQI9AOvtiocbpilTVENqQAB7kXLH3Mk++IeAq1XMgJqIqMxUWNhTJYjvddukeuIxyPK7kvgHHTZcM7wPLXZc4bhWIamjDflAgqQ1ulx1jHlNqNKjWovmRVLvBUkhRaeQkNcEfGbGY9cKc1lI3sR0j8+uPK2TBA5R62xrU5r+kvKEEa57KZFipTMaI5gPLNQgmzboPtpPtikeIlpglUYkAwIWNQmxKzIPYEnDrjbhCECySsjlkfFeY9v1fCRioGl1RrariDG6X36wB+eJ67fQm6vYstCuPLuAGCwBJECIHwsTYdBEzvhdkcwFLbFkSpo0gQOUk7/AItQjfoem+3CswKoLNTA1fCdR0mJgQBIJETe8X7YIyuSNTXpUQCC7GQuoHabkyDAgdDM74m5KNuQSt+axVZaC5OogQC3aFFzO2JKHDQ3ICdZYGCLzfUALixUyTtA9sHZ3NeUTRpAGoNbAqh/FvBN7CZMdMKeCZdmrIXDsNQBaCehk3Ha/wAji6ltZ0uhcqlBAY8vaB/pVDMCJkGL7/PHmGFPjdBAF/gWtz0Zb5lgD+rWxmMnNXj6Ml8xV+y7Ms7vQYMUjUGCs2kjccoJEz9vXHW8pwCBIqG9+aZ+QYAj6Y4dRbiVGoCpqBgIlApWB0sIj0OLhwXiGZZT+8sQ/QhgCR/1aR0/rhc2XBGOqTv4MOuKVMsfizwS2a1EFdRBEvWgTAglRTM7AwTfFcXwo+SoVQWoq1RlMisTCqDEllHUzbecOHzGr4iTaDzGDHcf13xoANwv54xvjsLVJMRuL6I5YMi2Yr+WlRHckxGvTYAzJXYbX7Y7J4f4CxywpPXFQrTEApBVliIcHmWJEETthXpUvrKAuBGqBMdp36YtXhnQdVR6qhV5QuxExdjP0gf59Hh8kcyUoothjF7sombTy20wZ6227jA+ZqwN5n9HbFx8X5bLqoqLXp6mNhq3jeCBaJ6ntijVSxMjY+n98bdI7pDLhvFVFDSyX1EyZ+Vh/X7Y8/d6dQFjTptE28uVG/xEkgWPYYX8GzANZBUvTOosLggBWMyO0T9sWb9n3BVqLWeoDGpAtyIOkloj3XEXiT6dfiJLHvaBcrxk0+WiUWBAFLSB0iNKz1+2N0zVQzI+ov8A+Ufoj1h9xKjl8sQlOiC+8EnSJ7ib+2Ff7+5PLCR/IgX5WH9TjJPeWmlZN9aPaWXdr+UAOpgbenLGPHpMIk0hJgTEzBP57e3fHiVtd2ZjBIv39z7/AOcSzaI2vcdfnjNkyqDpsWWzNDSey6l+g6+39sFmnUhQavKpmCuoH5HbAz1CSO84KNQnt9zhceZPoBG+br0KdN2qU0YkELyQZ6DbY7XwOatJgHohE2EBB0Akm28zhbxKgaqMrggkggzYR/0kf174F4Zw6uiqivT0qIupnc+vrGNjktCWqN/EpW3UfVkeq/PVJ+RO3a1vbGMqosmpAA3gj33GIjlCFktJG9vyx6g7n74i+IoXWyMUXckrUBBj+T+uNGyNf+XUOp0gj7YMeIkxbviARI0ncTy7/WbdsVx5dfRfQdTt0LxVdCORTBuItv1AP59/pNV41UvqAQXGlZUdtgepwQ3FG1FSdUC4YB49Dq2/wcOeA0aGY1BqCgrFwW0n5TbFYyTloa3Cmr0tblbyfBP3iqBLpYy4qABUAkttcDSP0cOPDtSjRrDQ1V01fFUIJkiJURyi/cnDjjFKlRoVRTCKzIV3GqD7mYxW+F18uKlM1X0oqF2UfFUqB4CewUKYETNzi2ivBXHFXuO/GHCkqXELUveNx11f3xTKWxnpjo9Xj2SqMQaihtjqEHfYzGKxxgZGoOWuaR5p5NSyDBB0tO/XY+uLWuljNXuc94nw0VakszKQCOWBYn1BwVT8D5epDDMVV5QBNGmSukRuCL+oxrn2WWRGD8wGuCJAMnTN/TFu4NnFoUgtSkrTLT+IT0vbpiMrRN1XQQZPwLoGmnnSR0V0Ki5ncA9fbBGbApKKanVBljuSSbm/0HoMWZMsK3+jUUG5jSFb8iDEdCOuK5xfwnXUt/EAYqdIZ+WTbVuYjoAI98YMuOWWm+hGSckI8gmrMNTUEvUQqCvxKurU5EAG6rFunvgitw3UQp16SWJIDuQSLAgEsOwHTeAbYnynhmvRqLUp+XKmzFwYBseUqBfb+pwyzPE6lNf+WlW+tqS6d2+G0SZue5xSc4wglLr2DdKmVdPArsJbOVAewRrdt77RjMPV8V5rpUY776J39b/XGYXnS8/YGtBWnVsmv5EL9T/QHBIy4G5A7D9fLDf9xSn/AKzhT/JT5m+Z+EffER43TS9KmEgfGeep9T8OPLeBWlLb26v/AKJ6fIKmTaJKMAdpRlH/AJATj2pS0i7Kt7cwnvFptF/bAOc41UY9CYJLM21/USOsWOPKWUQsqVKmp3gFQx0zE3JMxBHTqLY0R4WKtvb7h0htKujFYfVMxAYgRYzAHf7++Eee4cS1dqdbRoI5akKg2DAt7iwW8sDsDgvj+ZZA1KkKZRbPUUlV1bQNMar2hb/XFS4hxeiEamfMLKQQxdoJk620sISTG8mB3Mg4nNOoqkFddgLPcbixRtSm5WGS46MD843wFU8Uu3KFP1v9sHcd4oz0KaoyrSIOlAvxEGGcqSYcxc9b7C2EWQ4ZUKtUSmSgMMdLEC0mSBaBfHpQSqy7k0gxeOMp2BYjcmw7wBi2eF/GxpOg+HoW3B912Mn+mKQ+S0gVfiUlrwARAG4JJAkiD6+hjbJ17TaPe+OyLUrXYlKUjuLeIMtmAPOUq0WdSP8Af5EHEI4ajf6OZpsOzkow+v8ASMc24BnlZtDtyja5GkzYhhsOhw+NGlNqzrY2EGeY9DfeR/nEP1P1dfP/AIBy33LU3AqpBhSTbmRlaIv0nf17nGtTKVVmUce6Mf6f1xXqrLPLWKwoN4mLywgxf2643TidVG5cy0Ekhbg3I25ogCJMRv1wrxqXX8+iA6HJEEHaO4jEyZoEiCCDuZiPlucJ08R5kIT55beCHfSYFlBYD79MM+FcYzBAljJ3BvGBOEccbaVfnuc6S3QVmmRQGsZ26i253wty/iFC4VoXV+IG0xMep9sacZ4zrZz1ErNhcDpIIO/T7YpPGM455tchTIgQLQJE7xYfM/OOOEZCJo6JVzWsQpEfruceID0Bb22+04H4F4nqZikjCoFaQp5QIaQL6R1/rgziHF6yQrVnDTDaWsOxmJ9dsaoYFPsvz5l8cVPoielk6rWNJiCIsrfPoBjTL8DqIIkIL3qOP98L83xmoAZqPa923vuCbRH66YX5jiU9ew5zYn1j3gY0Lh2lSH5JYUyNCnPm1QbyRTUgST1ZrYkq+Igi6MvT0r1IEt9TuY9+mK8pVbgAl9mAnlF+sD0wTw3LzLhiI5QAsk6gBYxeNrEdfkMijhxuf4/mHQoqyTM12mSNxLl9XKLfFF5Prax+dZ8R12JHkUzVHNLUg4A6C0feSD6YsdSlrd8uKRKUgpeoxLgEjSL7EwIHSARHdfxDiwpUvKWaj6tCLTJJBO0kG8v0G8R7+RHNPW0rb8diMHTKgvF8wGCGmZOwgzcTHc2PbEvEczmaNMPUoMquxALSLxchTBIvvt0w9ydc1yHak+pXmooDaCpggNrOlYZWEg22FzZf4s4bW8rz2fUjwRSaozrTgaQbtymOik9icao5I6kpUr9y+p9gTwtxynr/AI1Pm3Da4j0AIInFw/4jTYNfTeDqUGJHdSPaw/xzSrlQVJpI40iXDH4Oa3NbUCCOkycWLwZxTzKgotpm2liQAosOp2/7b72xtTVdxLffqXLK07jTWVSI31KZ94xdOIZQPQ/iRqVZ1DoQLwe2E1PhVHKgPWJdp5RFpHYHeLb4zM+KldSvlSht8Vz8lvjopRT1dWCKUP1dxEXABYwRsoIB5tx9In5YRZ99TSWFzN+u5/vb0w24vnk0FlXTTUX6iSdySZiwF/TFYzHGaQ3qrMG4Ze1uvoBE++PNcJudszuLWxs1JpsGjpdR9iJxmFdbilOf9VrwbICNu8jGYvol4G0nVBwCsd6Z+o/viWlwGsghacD0KX+9/nhx4gz6LTKmCzbD17/LFU/eztf64hnhi4Z1Fv5P9hpqMHsMj4dqGJoaosJ02FrfFtYfQY1fw6VIZqAGmIMKYjaL4V1MwwYS+kddyQPW9r4LzSkUC7cyzAaSJMSAIIafaDJFxhWpPHrqVf8AL9gxVqxTnuKZt9aUMvKUNa6gdZouWF/LBK6hLwSDuOimat4nywB8w5hXragCgpy0m7EydBAmIFiTvY4dZfh+dpNWSlT/AHUVCGBNa1NVncbuzTF+pG0DC7N0uJvKooQ69SHVTWpAEKg5pCgNJHUncxfVjirVMKg2BcNy2QTK+YavnV6hYU1ZdA5YGmodRCzIO943O+I+BcdDRTWgC82CltBLFQ5ZFIGlwCGAgWToDJeS/ZLWsc0wooBOleaoV6/DKjp164uXh/hGXyuWOmpppAnUatPUWkjUCoCyNhefijE8/FY4PQncvt8/8DNIpvFPCOZqgBaNQaRNTSBolxqUKF6adIPX6YRcX8OPlYFQCGE2YE9R+AkSD03x0it44y2ioivB0kg6nhiWAgQmmw7i0RfHPOKZlKsHyyrk87B1KsO5UAXnr9sPgyTbprYzt13BOGZgo384gWawI7T+tsdH4bwX94prWp0qZDWklA1jF5abEdR6459lHAcEGdN4MRY7EHpi9gAAAWG8D1v0w2WSTt/cCl5GlPgNVrclrfGggdhzSMbJ4NqP/wAumQNodDfr1MEwMZwjw9UzPNIRAY1ETPoo6++35YtCZXL5FQ0FnNgTdj/RR7D64eGPUtUrS+JeME939xHT8FViukogX+XUCMT5nhL5dAWIBawjt19B2+eIM74yqvZZQGwCDmJO3rhVX4s9VjTEsyrLNqkQI1CxktawHe/rLJCM41C2B6ZL0oB4hSnUqETB1EJclgDFxuRaY7HFU4ozMt51XncBdheTPY3E7dMOc3xRJJWSJdmhhpEAKR1uCROmRffFfzvFDpLFoVlMDkBktYQDYDf8hvjsUKIxQ28Bs/7ytEf834enMBIi8bA9cdQznBKzmWpAmCPiWCOzDVcTf0xwzJ+I/JrLUSSVabAWkH8XU3OOjcF/a0sAOxm/K0kb25ulsbIxcN9/kXhLR1HtPw7VQgCkAFndgRfpLObehxHX8NVDq5EGreKijr21Wv2w+y3Esvnl0MvNvBsfdSMKeKeD2QE021C9j8Q9j1wJylWqLbX57FXKTVx3B04BVsJQRtNRJv3ue2FnEvgFMN5YRlZmUnUTcwsDaJJMfh98QgR19Lifyw1bN0aFCTFR2A5RILNBKwPTS3638nisspqNeSHMcuoNSzlSoifui0wGD2mfwnSzyIBWBubna22nBslVy6UlqU6QXUG1aixMNI1LfVBvKnphvwzhBSgKZpjnF1DXK7HSFPNBtckRN8SZ7hqkqKjg6RCiwmBsdMWHp85x58svKelKjt2tio+LWzVNENPNGo7FjoGiWAqBtVzLFSFAsT074pXBkaqQKjMwpsSKRYBwWGo6Q0zdQWtABm846o/ClptrApqEIDBPxqQG1qYkaQ0b9NsV/wD/ABrKmvUDJrJBBK1FbSIspA+EgQLbAAWx6nC5Yu8b29/crjd7MD4bxPzTWVqLLRJoSQod1a/mM9pK6lc2XoPhwkrEVMy1aorU6YUlQyWeJJBIAAOkNeL6Pni0rwenSD6SCsrAqLKUwBfpYEGPUnvivcT8NBkpU6Ncg6ivlM8pM302G5LRNzcWNsa1FQnRoeN3Zfsr4sTMUwtZNQPVbMO5joemM8gaoo14botQaWFrQxsftirZKlCgPT5lUIH5SQQBue1h0M4Ky6VDpaCpvqFmBHSCYj6HGiUO7ZmlHyxznOGm/m0Cwb4tEFX2+IDUtoBERtivP4MyZLNGl2/Cy8m8/CJIO1xHoBhojMIvEGZG4n1+WCjxGrEamI9b/wD2BtiHNlF0n+fQTmMqyeAaMbUz6zU/vjMW1eIPHw0j/wDyX+gx5hubLz9P3H1EJzaVGM1Ax1hbyROxJgkwDF9r4lFNS+nUOUgEKykzBJllJCgRv0te4wFS8HaoAqkgkGASBAm1rH6SJMYe8L8MCmmimq6rc+m9tNyZvcRJMegxk/heUtctzlircX5PJmnC/vFKC9wATyMT8UNEgCZmIIthjRzQoAxFTdkWotwAd2WTsBuNpuMDZrOeWfLUDzACZZoDARuxk6hNrsegxWaHiGnmqgpGicxWZokalVVXeCxkmxMmfkcdDPk4mSSj6Sqi/JmY8U1qzzQqoruwApLILSxFwRCgkd5sNpxceF8JehTRq1RiyiSgZjTDN1uSTHp2xLleFpTAby1TTYQBMARdgC3puML85xBGJomq4LMLyVgGZC2kmDAH59Rnyww3hxrd962/cac9KBM7xNGrIS71ncR5YYKo6RAuD3v19cecVRKQLLScqgCnUytC2JkCdB2jtOEHEMpQoagW/wBN4vUIqAHqDGn5QRIws4xXWrIpOzLSLKDUI1C5037G5gCxn3xihw+rZ38TC5t7hP8AxFqxNLRTemJhgpVl1Hl52vAJ6kTMHpC+q1Ci1RXpa9JZSGJGnpMCCSCBY2N/Q4h4Zm7lW2ZdLiTBBuQQpBIsDHoDjStSFN2U7Tpv7WH9Mb16HSEVS3YNkaimqHjy1mbX0d4ncDeD0ti/ZOvlRT1VMwuuBoRBrZyRYaRde19sc7erzxBURbvt3wXxOu+vzUfSbHlBUAgdBHptjZixxm/Ui0Uu59D8MpotJAnw6RH0/PCbxdwypU0sg1AAggbjrOEngvx7QqaaI88sby1JdK2uToYhRP54vVKuGEqQRjXPFqhpZqpSVHMctUZGDEAhTP6IxLUoAsxp1tKlY0OCVJMzLbRfseuLznvD9GqeZIJ6qdJPvFj88KavgNCbVnA7EA/lGMaxZYbKmSWOUdl0Od1eAhKbsmWXWS3LKtpEWKyYILQe/wBIwrzXh0rlqYOWUuQJKjnBBm5F79ffpGOrf/gu8VT/APHGHwMf/Vv/ANv+cU/m/wCn6nOMvByjOeHq1R2RESmhCzBseu28iY2nfDDhPgenTXVV/iN2Egf5+eOkDwN3rfRP84Jp+CqIPMajj+UtC/PSAT9cCs0lWyF5c3syucJoO1Sn5KHlIuBZY3JO3TbHQasQZ/XzwrqKmWULSUKLwgFvtthHnPHmUL6HqwUJlULtPTm0KYHvtvi+LHy0XjDQthPW4pkg1Sm4rtmCWhUSL9jqJAjrfpjVagouGbl0wdT0zZSCIBMSZg9uYbScU3jObOYzZqqCtV6m8giSYH4RO8bYsXF61YV6P8E1tACsCSVsVII1fCuoAwRfStz08/j8MXW3kyZKu0MR/Frmm7EUgs6kDF2aB5amw2JZyJthnm+AikPNes3wkQ0AIn4bzyiTMbkxM4hyi1BVLBKdyQqKxEahzMLRI1ETBuceVco2YmpWB8pHquqKBpPlgCmrGDqJP5nvjw3K/Tsl7HLoDZCjTqZiu1VVCIACWIALyGIg2MCBtsDJvYo53L+YEDIXizSuk9FgrERYaT8sQ0+NNWqeW9MpTVkBk2U6A2kiCQWmb2i3fEfHMnVcaqLWgKVLjSTPMCQYnSTMXt64m9qjNUq62GOzN0yYq0wyEFAYDsbVDty+kkCbCR1wszHD/L1alsLkEWsZMmYM9rz074e5mnTp5Z/JoEuAegXV/wBgYnUoImQPkcQDPppRjFPUoPlzpEkn5L0ueoOPSw8ZUWsl128myGdx2ZqlXL0p81/MDG8EqQpsIUiZk+/eJwGtMU9LVLqSYFMgmPfb+n1ww4hwCmiVPKH7vUqLJqKJJBgkgybdN+vScKslwejTZ1p1TU1Spk3mNSxp2g6iYjffD7N7TuxXCMtyReI0y1TSjuKYuAJ0j/q0zB9I+eNk8SUqaqDSViQSW1yLXJKi6jbfc7YQZ7hBACZetU0gE1FJ1K5EmFKgXi2k79PVBw/MhQ61F52JmpA1kRAWWNvW2NOPHJpuLJaJR9jq9PxdlIElAe2pR9iQfrjMc6ojLaRJAPY0yx9L9cZjT/NOuXlF4pZ4rbVdpj5RPWI62wTS8QFCoqVE1BWcAAmYBAsJkdbkGxjphTnuIqajCgpRIVQWSWLWaQZkAz8RjbtY+cN8K06xFeqyltchFE9uViRzCw5gALmJ3xix4b9c5bIvCCUdwrJUq2aqsapoaKesFKanWpcQwtzBukMbDpthnkeA0ss+pcudUDU71CammQIAY+mw6DDp6VNAVeotIyGJQrAF9TMR2A69x3xX8zxda7sKPmViI0OpGhAepbULwSJJEXjFeIy8taYf37/sSc0tkBeL/Fr5ZBSoAy6hxUWoCYBIeVgwd+oIgDvhRTzuep5fz6i6aSww8wzUMmzAKCwubE/WMC56jQo1CBl3q1AQBrY6Vk8yhSFJGkkzO5BvjPHHH3qimqCkVakk8tQPTIEFQJED5QZ64zQ0ySVEJPeyHVUrj958waOVTrYVDqgkSIAO0hT0F5wgz3FaVR21UjTsdIUAc02vfVcmZ2AERgejUdaflzCSGj1WRP3jEWeZYW4mQR2buPfGiGPTL7E1T2JcskNqO3X0x7mMwCb7kWPQ9sQJmdQC+59MaVjMrEEbeow+m5WzlstyWiwNRCbXEzBi/brAvGOgeM6VBKVJaaUQzgMWpqIIjp6Eyf8A245/OwG43/P/ADhrVrmrEaiqQqzcgACJj1J+uNOCXVGnAk3uGZbjipW8w0aerRoHlg0oIPxwtmPQyII+uOi+C/E6ZisUVWQqhYhoiJAsQb3I6Y49UQiom4F/TDXg3iJ8lXNVAral0Q2xBYH8JtcDGmOroam4nfpxmvFF4H+06jVIWoppMbSTKT72K/MfPF1V5wzVdQXfQm8zHmrGkY2Axxx6TjycZGNXcDAsJVPFGdRarIxgso6tMMIkBR6HrhH++0aDVgqaNaojpTpqi6VQaRzavwuJjcm98PeKcFNfOliBoFBBJAgsajkRIOwB+o74W5TgTPnM0QvIj00H/cKMEbdNSH6YFNlFpoN4I6NTlaSLoYqbKTY7yJ7fkcJ/F9E1qYopURGLknozwLm17GJ9R6DDiqv7lTGuyPWpoZMwDT0lh2gqP/jhDnssr53SZWwOqSNJNRgLWkEybGCIxj4xukjFxW1NBFDiFWmpFOmXamVBJICcunkBY72iRYHvfGuS1sqqlWF8llkyPihljY9AZ6geuPRkScvoesanmPq0rZ2Y6tKHcqGIBY2iZwFxPXSXL00YKeVXuxp6QIQ2kG1upj3x4S4dunH+/wAvyjMpD/P12rDTk2OoqdTCQQqkCWZfwt06mOuBMtlKnlUw7/xAdTB4nRMlJkGSTv8A7YG4ImqmzZeo2tSwAkimpANiPxadTRINwY74Kr8RpUVfUwq1aVMM1Mk3cmANW5uZMW29sZWr9EV33tDi7M5U1Kumo7KH1SQSJk8sAWtt6/TBGX4QuXpuYCNpbUXZnGkX5wB13sCAehwyyaVWpK+lFeoy2EgIoifh5jN+o6SdseZngBOYaq1XTA0rpUMoteAT3vcHA3VJyVfnyGSvdkC06lRDCrVIWQgeAVHRDEGxmIEzgXOcJSQadXyajwQiHSQexEFY3G3TBOYqilVp85qagQYAVwdmtZesi6zt3wBxbOUKrmk9Wx+IKLTq3FSLN7YphcoTi69214LQfc1bKRpRkmEYNNSS0nmY040nUSRM26DbA2Z4Xlq5vTdDB1VJ5TcRpIjVsQY7D5uKeRelSAp80WuZVgZjXFzueu+/XC7ivEKgaRlm0jTz06g1FtLAxMCBMX/l+npRycybWK/sVjKM2CLwCinKGBAtMtf1sCMZixZXgbFFJeiCQJBUtB6jUHvjMB5Mvknpx+CucM4JWhddRDTEiTU5guqYFOBE780/TezHM00TQqAIgAaBCQTF2TlSZN+7Yl4jktBgUSoCnZwFHSSx39zYWjFXoUdIrVGqDTlyrmixBZ99mYagOpBBPLsOoyzyZJuMdkn48fFC819EMOPZphSCIj+QWARVqQXUjY/ikiIneNrjAfDOPVqebqUKNIBXDItBlhhyGJLXJ6wd9sVtPGFR6xdRyggoGOpaZ1CSNIBnpe9/mIeKZLNrX85QTDagwOotNwxBJf15r4fFicP1tX+fUjKRvw7xDXoeYE0ujgo6ESwWIjVGpR7G2B+GcaZWuxNisNdgDuATtIJ2tfCypnW8wvOklyxjoZn5XOB0rk1DJJJJ33+uNnLTXTsQabW5PnaSu+pJAPQ7/OMYy9LRtf8AXXG+XIPXtB+eI+IAX73+s3+98cm70jKzMnRgkEDeP9sa022BuQd+/fHuWJtJ+eIKikcw2Ba369cPVt2FBC1x0tffr+pGC6dYKDsZMj6DC9zMe+J81VaoaVMXMaVAFzzG3vLYtgXrotjnVm1XOkkCAIMiFAv8sE1MjUeBVLKIncMfQRPL88TVOG1cvC1qJpsbjVT0sR7kSRhn4dyorZmjSgw7qDbpPN9px68MMerFllb2Qw8OeCq+fqamaEsHq6ABYQAAIDNED88dlyfBRTponmE6VVZi5gATv6YIywRFCIulVEAAAAD0xKtcHoe2JySfYpFuJEMhH4vtjb9yH8x+mJPO9D9v7498z0P6+eF0IbUyL9zHc/bEdThqn8Tfb+2JzW9D9v748Nf0OO0IOpgj8O2gyB3/AMYDfLQTa5w4FX0P2xrV5htgOCGU2UjxnSJo0optV01lZlEmwVjc3gSbna+EOdy7VnKLTIhC/K24lgqqWO40kA/9Rxe+JKaasT19j7WNvrjn+aoM+YmkKl0CkTLEySxk2kCbGBNTbHkcbH1IhxEro84HX8xPOeaIVHO0rY6Qb/EDpVYm51fLWglYItUk0hrkMyEKjgEA6QRAAP1A62wZl6QYVDScIaEhFZpUgDUJaI1T+ECAA0wBit5PxFUp5GpVGtn8xuYnUhJdXBKkfz39beuMSxOre1vajLVjzL5is6GoFYKzBSoUzUVY11D21Sen4yOkmNFytCoRUplqjkkqeYCmoU0kt1+cb4Jo8Wq1tL+YVK0abAFBs4XVrJMkmffbbHvFcqqtTqVCLU4V40/xBGkMRudj6bkxjzpyevTLvfQqnexYMvxOpWY1KaroCJojZbcxYWkdIm5YeuK9V4hWd3UkEjlYIDChpkobnVbfYScZW8RVGo5fy6OikND1NMKbL8gFW5gdj3waPEVOurIhOsglAigQASV8w7Am0wTuRicoyW6p/wCH3+g6l7nqcKpUKSmnRbVUjctqsZgkgb3uCfnjQ8ASKlTyQxcz/EDOfXQCQoPQkdhievxTTSTzKil5DS9UKWC3AggkCR26YCyHGjSpHzKnm2JCqQQg16dQY3CyYi+GzuUvVifZIaJDxBFbLsgSpQuDrDMsjYgrJWI6WxNS8RZKkpozJPdS7dDubd+vyxJ5groPLqqU5gwbn19wSRI9NvniDP8ABqeZDUIFOYe3xFx+FdyA06jAO2F4fI5SUZ33/Gdenc0XSNqzEbiajKYNxZRHXpjMQDwgqAK1WuCoAI8309BjMa3xXDp00zRzl4YtpnM8UqvUqVlSnSGozqKIPwgKolj8um4w1yGUy+VoOBmKmt20s1NSpgNCqsi297/kJzGY0zm06MyimrCvDPhWm1UvVpFGoEDzKjBtTiDOimSGjeCeu5jCnx/mmy1XzKRDJID1HE1NbTcD4QOkASO+MxmFcrnCDSpuvuClQh4l4pqV1CsqKroadQKBDnVM95+E79B2xU069eoP5YzGY24oKCqPQhqbCMo0m3X/AHxEULMb3k39jfGYzFOjY9m1UadSg3UjGpqfF6zPv/vjzGYZIJ4jkkQOsfU2/PFh8CcIbNZymqv5ZSageAxXTBEA2PNpxmMxowpa0x4rca+Mcw5zbpUrecaUJq0BNrkaVtYsb9cMv2aZUPn1P/po7fbSP/tj3GY9dfoE/rOv6sa0akCDMyfuTjMZiJcl83Hoqe+MxmAE8d5BsdvTHgc/yn7f3x5jMAJhqn+U39v7+mNhUPY/b++MxmAzkLuOUNdFgZUCGJtstzbrYHHNc1mitCpVnQxZdAWQNTRpuDPwxJO+kY9xmPL439UfmRzLdGnBc+lRWSqCqfAzBmuYIsBc/iHN3wv4RlkzreSkrSQxJibTp1WPTTIFpxmMx5ePduPhr6kX0GfF6z5eCUVKYJlxcvUUWEXI3G4i52wmyHEP3rzTVcinSc1IgkwwVY/8F++MxmHz4oxx6l12+6Oh3LLVyy0MvULHWqLrC3iHk6QCPlft64l4Qn7u2upSRqjIjMQZT+IToUzeAsWA++MxmPMjFaNXdtFWqZ7nOHUM5UU1C3wgkLHKCTGkQBeD32GDqWRo0qZpU6agLcMV5zN+hM/PGYzGSWaduF7fsNS6iqtm0RlphHNVm/mUIATvEHte82wyzVFEAIAPZ4IYd7SRjMZhnW23YKewG9Ci5LAaZ6am+e1vXHmMxmNSlsd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8" name="Picture 6" descr="http://t1.gstatic.com/images?q=tbn:ANd9GcTfBjtlggUMZ_u5zHwJuoXtEchhJGzYm7snp15EFibtXaFYZv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2736304" cy="208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Poříčí nad Sázavou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kostel sv. Petra – 11.století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kostel sv. Havla – 13.století</a:t>
            </a:r>
            <a:endParaRPr lang="cs-CZ" dirty="0"/>
          </a:p>
        </p:txBody>
      </p:sp>
      <p:pic>
        <p:nvPicPr>
          <p:cNvPr id="12292" name="Picture 4" descr="http://t0.gstatic.com/images?q=tbn:ANd9GcQVW2XcdoUTEbKrd7yhfeZ1tbIzru6ESqVqFRTFWcsHu2zEFf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1415802" cy="1890169"/>
          </a:xfrm>
          <a:prstGeom prst="rect">
            <a:avLst/>
          </a:prstGeom>
          <a:noFill/>
        </p:spPr>
      </p:pic>
      <p:pic>
        <p:nvPicPr>
          <p:cNvPr id="12294" name="Picture 6" descr="http://t2.gstatic.com/images?q=tbn:ANd9GcRB_Pdd788-_7PgxgkDAfPh2wbO1vAUCk2H1uSMkfEG2KcUa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1438214" cy="1920090"/>
          </a:xfrm>
          <a:prstGeom prst="rect">
            <a:avLst/>
          </a:prstGeom>
          <a:noFill/>
        </p:spPr>
      </p:pic>
      <p:pic>
        <p:nvPicPr>
          <p:cNvPr id="12296" name="Picture 8" descr="http://t0.gstatic.com/images?q=tbn:ANd9GcQGUVJYS_2mji5Cit0wwNU8B5pZSlB-bKJHEQF69JJy4UwlRmk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09120"/>
            <a:ext cx="1383035" cy="2078331"/>
          </a:xfrm>
          <a:prstGeom prst="rect">
            <a:avLst/>
          </a:prstGeom>
          <a:noFill/>
        </p:spPr>
      </p:pic>
      <p:pic>
        <p:nvPicPr>
          <p:cNvPr id="12298" name="Picture 10" descr="http://t1.gstatic.com/images?q=tbn:ANd9GcSd3TeEup9HQbSRhwlomXYHWESZG31dw6DVnMXD9JSbrKdv1oUk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09120"/>
            <a:ext cx="1311027" cy="197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VELKÉ DÁŘKO</a:t>
            </a:r>
            <a:endParaRPr lang="cs-CZ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05" y="1340768"/>
            <a:ext cx="8513390" cy="5328592"/>
          </a:xfrm>
        </p:spPr>
      </p:pic>
    </p:spTree>
    <p:extLst>
      <p:ext uri="{BB962C8B-B14F-4D97-AF65-F5344CB8AC3E}">
        <p14:creationId xmlns:p14="http://schemas.microsoft.com/office/powerpoint/2010/main" xmlns="" val="120133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ŽĎÁR NAD SÁZAVOU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0651">
            <a:off x="212393" y="1701646"/>
            <a:ext cx="6152178" cy="4614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6879">
            <a:off x="2428906" y="1849064"/>
            <a:ext cx="6388116" cy="43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5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PŘIBYSLAV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4314"/>
            <a:ext cx="4135263" cy="55136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189" y="1340768"/>
            <a:ext cx="4137924" cy="5517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748" y="1340768"/>
            <a:ext cx="453650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22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SVĚTLÁ NAD SÁZAVOU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28800"/>
            <a:ext cx="7600475" cy="5063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6" y="1619082"/>
            <a:ext cx="799288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65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ČESKÝ ŠTERNBERK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77" y="1386825"/>
            <a:ext cx="7227846" cy="54208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45" y="1378889"/>
            <a:ext cx="819531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49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SÁZAVA</a:t>
            </a:r>
            <a:endParaRPr lang="cs-CZ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268760"/>
            <a:ext cx="4286200" cy="5589240"/>
          </a:xfrm>
        </p:spPr>
      </p:pic>
    </p:spTree>
    <p:extLst>
      <p:ext uri="{BB962C8B-B14F-4D97-AF65-F5344CB8AC3E}">
        <p14:creationId xmlns:p14="http://schemas.microsoft.com/office/powerpoint/2010/main" xmlns="" val="6499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TÝNEC NAD SÁZAVOU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569" y="1268760"/>
            <a:ext cx="4202863" cy="5566267"/>
          </a:xfrm>
        </p:spPr>
      </p:pic>
    </p:spTree>
    <p:extLst>
      <p:ext uri="{BB962C8B-B14F-4D97-AF65-F5344CB8AC3E}">
        <p14:creationId xmlns:p14="http://schemas.microsoft.com/office/powerpoint/2010/main" xmlns="" val="4060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KONOPIŠTĚ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12" y="1628800"/>
            <a:ext cx="7687177" cy="51119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808" y="1510971"/>
            <a:ext cx="8028384" cy="53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99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POSÁZÁVÍ</a:t>
            </a:r>
            <a:endParaRPr lang="cs-CZ" dirty="0"/>
          </a:p>
        </p:txBody>
      </p:sp>
      <p:pic>
        <p:nvPicPr>
          <p:cNvPr id="18436" name="Picture 4" descr="http://upload.wikimedia.org/wikipedia/commons/thumb/7/7c/Pos%C3%A1zav%C3%AD.jpg/220px-Pos%C3%A1zav%C3%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784308" cy="2088232"/>
          </a:xfrm>
          <a:prstGeom prst="rect">
            <a:avLst/>
          </a:prstGeom>
          <a:noFill/>
        </p:spPr>
      </p:pic>
      <p:pic>
        <p:nvPicPr>
          <p:cNvPr id="18438" name="Picture 6" descr="http://www.bohousek.cz/images/200510071714_Sazava_u_Stvori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243316" cy="22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PŘÍRODNÍ REZERVACE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1"/>
            <a:ext cx="7315200" cy="468056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Grybla</a:t>
            </a:r>
            <a:endParaRPr lang="cs-CZ" sz="3200" b="1" dirty="0"/>
          </a:p>
          <a:p>
            <a:r>
              <a:rPr lang="cs-CZ" sz="3200" dirty="0" smtClean="0"/>
              <a:t>Malý Blaník (přírodní rezervace)</a:t>
            </a:r>
            <a:endParaRPr lang="cs-CZ" sz="3200" b="1" dirty="0" smtClean="0"/>
          </a:p>
          <a:p>
            <a:r>
              <a:rPr lang="cs-CZ" sz="3200" dirty="0" smtClean="0"/>
              <a:t>Podhrázský </a:t>
            </a:r>
            <a:r>
              <a:rPr lang="cs-CZ" sz="3200" dirty="0"/>
              <a:t>rybník</a:t>
            </a:r>
          </a:p>
          <a:p>
            <a:r>
              <a:rPr lang="cs-CZ" sz="3200" dirty="0"/>
              <a:t>Podlesí (přírodní rezervace</a:t>
            </a:r>
            <a:r>
              <a:rPr lang="cs-CZ" sz="3200" dirty="0" smtClean="0"/>
              <a:t>)</a:t>
            </a:r>
            <a:endParaRPr lang="cs-CZ" sz="3200" b="1" dirty="0"/>
          </a:p>
          <a:p>
            <a:r>
              <a:rPr lang="cs-CZ" sz="3200" dirty="0"/>
              <a:t>Štěpánovský potok (přírodní rezervace</a:t>
            </a:r>
            <a:r>
              <a:rPr lang="cs-CZ" sz="3200" dirty="0" smtClean="0"/>
              <a:t>)</a:t>
            </a:r>
            <a:endParaRPr lang="cs-CZ" sz="3200" b="1" dirty="0"/>
          </a:p>
          <a:p>
            <a:r>
              <a:rPr lang="cs-CZ" sz="3200" dirty="0"/>
              <a:t>Velký Blaník (přírodní rezervace)</a:t>
            </a:r>
          </a:p>
          <a:p>
            <a:r>
              <a:rPr lang="cs-CZ" sz="3200" dirty="0"/>
              <a:t>Čížov (přírodní rezervace)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8985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15200" cy="115409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CHKO ŽĎÁRSKÉ VRCHY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12" y="1652196"/>
            <a:ext cx="6984776" cy="5238583"/>
          </a:xfrm>
        </p:spPr>
      </p:pic>
    </p:spTree>
    <p:extLst>
      <p:ext uri="{BB962C8B-B14F-4D97-AF65-F5344CB8AC3E}">
        <p14:creationId xmlns:p14="http://schemas.microsoft.com/office/powerpoint/2010/main" xmlns="" val="163666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ŽAMPAŠSKÝ VIADUKT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29" y="1484784"/>
            <a:ext cx="8862143" cy="5162550"/>
          </a:xfrm>
        </p:spPr>
      </p:pic>
    </p:spTree>
    <p:extLst>
      <p:ext uri="{BB962C8B-B14F-4D97-AF65-F5344CB8AC3E}">
        <p14:creationId xmlns:p14="http://schemas.microsoft.com/office/powerpoint/2010/main" xmlns="" val="1597161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říjen 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 jsou vlastní originální tvorbou autora. pocházejí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SW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Notebook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5" y="512676"/>
            <a:ext cx="7684868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HRALA, V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 </a:t>
            </a:r>
          </a:p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7158" y="135729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ubytovani</a:t>
            </a:r>
            <a:r>
              <a:rPr lang="cs-CZ" dirty="0" smtClean="0">
                <a:hlinkClick r:id="rId2"/>
              </a:rPr>
              <a:t>-penzion-</a:t>
            </a:r>
            <a:r>
              <a:rPr lang="cs-CZ" dirty="0" err="1" smtClean="0">
                <a:hlinkClick r:id="rId2"/>
              </a:rPr>
              <a:t>vysocina.cz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files</a:t>
            </a:r>
            <a:r>
              <a:rPr lang="cs-CZ" dirty="0" smtClean="0">
                <a:hlinkClick r:id="rId2"/>
              </a:rPr>
              <a:t>/HRANI%C4%8CN%C3%8D%20K%C3%81MEN.jpg</a:t>
            </a:r>
            <a:endParaRPr lang="cs-CZ" dirty="0" smtClean="0"/>
          </a:p>
          <a:p>
            <a:pPr marL="45720" indent="0">
              <a:buNone/>
            </a:pPr>
            <a:r>
              <a:rPr lang="cs-CZ" dirty="0" err="1" smtClean="0">
                <a:hlinkClick r:id="rId3"/>
              </a:rPr>
              <a:t>http</a:t>
            </a:r>
            <a:r>
              <a:rPr lang="cs-CZ" dirty="0" err="1" smtClean="0">
                <a:hlinkClick r:id="rId4"/>
              </a:rPr>
              <a:t>http</a:t>
            </a:r>
            <a:r>
              <a:rPr lang="cs-CZ" dirty="0" smtClean="0">
                <a:hlinkClick r:id="rId4"/>
              </a:rPr>
              <a:t>://</a:t>
            </a:r>
            <a:r>
              <a:rPr lang="cs-CZ" dirty="0" err="1" smtClean="0">
                <a:hlinkClick r:id="rId4"/>
              </a:rPr>
              <a:t>cs.wikipedia.org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>
                <a:hlinkClick r:id="rId3"/>
              </a:rPr>
              <a:t>://www.</a:t>
            </a:r>
            <a:r>
              <a:rPr lang="cs-CZ" dirty="0" err="1" smtClean="0">
                <a:hlinkClick r:id="rId3"/>
              </a:rPr>
              <a:t>zdarns.cz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obrazky</a:t>
            </a:r>
            <a:r>
              <a:rPr lang="cs-CZ" dirty="0" smtClean="0">
                <a:hlinkClick r:id="rId3"/>
              </a:rPr>
              <a:t>/zelena-hora.</a:t>
            </a:r>
            <a:r>
              <a:rPr lang="cs-CZ" dirty="0" err="1" smtClean="0">
                <a:hlinkClick r:id="rId3"/>
              </a:rPr>
              <a:t>jpg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>
                <a:hlinkClick r:id="rId5"/>
              </a:rPr>
              <a:t>http://oidnes.cz/13/093/cl6/TOM4e2b11_posazavi_0037921358.jpg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>
                <a:hlinkClick r:id="rId6"/>
              </a:rPr>
              <a:t>http://pribinacek.cz/images/kocourek_pribinacek.jpg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atraktivity Posázaví můžeš jmenovat?</a:t>
            </a:r>
          </a:p>
          <a:p>
            <a:r>
              <a:rPr lang="cs-CZ" dirty="0" smtClean="0"/>
              <a:t>Vyhledej je v mapě.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oblast v okolí toku řeky </a:t>
            </a:r>
            <a:r>
              <a:rPr lang="cs-CZ" dirty="0" smtClean="0"/>
              <a:t>Sázavy</a:t>
            </a:r>
          </a:p>
          <a:p>
            <a:r>
              <a:rPr lang="cs-CZ" dirty="0"/>
              <a:t> </a:t>
            </a:r>
            <a:r>
              <a:rPr lang="cs-CZ" dirty="0" smtClean="0"/>
              <a:t>možnost </a:t>
            </a:r>
            <a:r>
              <a:rPr lang="cs-CZ" dirty="0"/>
              <a:t>širokého kulturního, sportovního i historického </a:t>
            </a:r>
            <a:r>
              <a:rPr lang="cs-CZ" dirty="0" smtClean="0"/>
              <a:t>vyžití</a:t>
            </a:r>
          </a:p>
          <a:p>
            <a:r>
              <a:rPr lang="cs-CZ" dirty="0"/>
              <a:t> </a:t>
            </a:r>
            <a:r>
              <a:rPr lang="cs-CZ" dirty="0" smtClean="0"/>
              <a:t>okolí</a:t>
            </a:r>
            <a:r>
              <a:rPr lang="cs-CZ" dirty="0"/>
              <a:t> řeky i řeka samotná jsou hojně </a:t>
            </a:r>
            <a:r>
              <a:rPr lang="cs-CZ" dirty="0" smtClean="0"/>
              <a:t>využívány</a:t>
            </a:r>
          </a:p>
          <a:p>
            <a:r>
              <a:rPr lang="cs-CZ" dirty="0"/>
              <a:t> </a:t>
            </a:r>
            <a:r>
              <a:rPr lang="cs-CZ" dirty="0" smtClean="0"/>
              <a:t>podél</a:t>
            </a:r>
            <a:r>
              <a:rPr lang="cs-CZ" dirty="0"/>
              <a:t> toku se nachází mnoho hradů, zámků a přírodních </a:t>
            </a:r>
            <a:r>
              <a:rPr lang="cs-CZ" dirty="0" err="1" smtClean="0"/>
              <a:t>zajímavostíodvodňuje</a:t>
            </a:r>
            <a:endParaRPr lang="cs-CZ" dirty="0" smtClean="0"/>
          </a:p>
          <a:p>
            <a:r>
              <a:rPr lang="cs-CZ" dirty="0" smtClean="0"/>
              <a:t>odvodňuje část Českomoravské vrchoviny a severní oblast Středočeské pahorkatiny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Řeka Sázava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pl-PL" dirty="0"/>
              <a:t>pochází již z první poloviny 11. </a:t>
            </a:r>
            <a:r>
              <a:rPr lang="pl-PL" dirty="0" smtClean="0"/>
              <a:t>století</a:t>
            </a:r>
          </a:p>
          <a:p>
            <a:r>
              <a:rPr lang="pl-PL" dirty="0"/>
              <a:t> </a:t>
            </a:r>
            <a:r>
              <a:rPr lang="cs-CZ" dirty="0"/>
              <a:t>pramení nedaleko vesničky </a:t>
            </a:r>
            <a:r>
              <a:rPr lang="cs-CZ" dirty="0" smtClean="0"/>
              <a:t>Nová    Huť</a:t>
            </a:r>
            <a:r>
              <a:rPr lang="cs-CZ" dirty="0"/>
              <a:t> na Českomoravské </a:t>
            </a:r>
            <a:r>
              <a:rPr lang="cs-CZ" dirty="0" smtClean="0"/>
              <a:t>Vrchovině</a:t>
            </a:r>
          </a:p>
          <a:p>
            <a:r>
              <a:rPr lang="cs-CZ" dirty="0"/>
              <a:t>v</a:t>
            </a:r>
            <a:r>
              <a:rPr lang="cs-CZ" dirty="0" smtClean="0"/>
              <a:t>lévá se </a:t>
            </a:r>
            <a:r>
              <a:rPr lang="cs-CZ" dirty="0"/>
              <a:t>do </a:t>
            </a:r>
            <a:r>
              <a:rPr lang="cs-CZ" dirty="0" smtClean="0"/>
              <a:t>rybníka Velké </a:t>
            </a:r>
            <a:r>
              <a:rPr lang="cs-CZ" dirty="0" err="1"/>
              <a:t>Dářko</a:t>
            </a:r>
            <a:endParaRPr lang="cs-CZ" dirty="0"/>
          </a:p>
        </p:txBody>
      </p:sp>
      <p:pic>
        <p:nvPicPr>
          <p:cNvPr id="15362" name="Picture 2" descr="http://t3.gstatic.com/images?q=tbn:ANd9GcQqcfrgpIBxEAO2lpL6uwqEmDyKfpG5zcaqXR0DGwlqKY6-JBX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2808312" cy="2103524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hQSERQUEhQWFRUWGBgaFxgYFxgYGxwaHRgbGhcZGBsdHSceGholGhgYHzEgJScpLCwsGh4xNTAqNSYrLCkBCQoKDgwOGg8PGiwdHyQpLCwsKSkpLCwsLCwsLCksKSwsLCwpLCksLCwsLCwsLCkpKSwpKSwpKSksKSksKSwpLP/AABEIAMIBAwMBIgACEQEDEQH/xAAcAAACAgMBAQAAAAAAAAAAAAAEBQMGAAECBwj/xABGEAACAQIEAwYEAwUGBAQHAAABAhEDIQAEEjEFQVEGEyJhcYEykaGxQsHwFCNS0eEHFWJykvEWM0OCU2Oi0iQ0c7LCw+L/xAAZAQADAQEBAAAAAAAAAAAAAAAAAQIDBAX/xAAsEQACAgEDBAEDAwUBAAAAAAAAAQIREgMhMQQTQVFhBSJxQoGhFDIzkfAV/9oADAMBAAIRAxEAPwC80xglTjKVLEwEnYW/kDjryMUjgHHWJEUc8K+IdrcrSsW1Xgxy9ueJc0isRgrTtiQDCn/jCgR4Q0jr79JvadvtiTPdpqVMiZPhDErpMSJE3nE9xMGqGYTHYTA/D+ILWXUkxPP9bY7zOeSmPGwXzOKsROExlpib/o4qlbthoqtSJBMkSDbqp+UbfeMDV+OtqL0zJIJ36xv/AKiD6HEZrwNIu2nHYQ48/ocdqqhUuADPnMwYmPe3XDLhnaru9IJ1rqA878wb2/V+Ud1FYlwCY7CYGPFqZplldZA2JEyRIHriFOPINIbnY7WNtxuN/X1xWSFQxCY6AxJTIIkEEHYi4x2FwWOiMDHYGOtONgYVjMGNjGAY2BhAbGOsajG8IDMbwJU4pSBg1FnoDJ+Qk4KRgRI2OEB0BjIxgON4ANRjIwPmeI06dmcA7xImN9vTE1OsGAIIIPQzgA6jG8ZjMIDMZjMZgAzGY1OMwAeRjtg4pQqhqg5sfCTbeLgG+3OMR0+2NcOzELp3CfkCYPLnik1OJMkyFMDmSPQGxiQCfPENPtHIvTNujg/cDHLHU1WjdQ0/J6fR7Wd7l3VitOsQwAglTty3EgnnOPL+MPVBPgc7idLEG+/WfYYY5XiwjUQwHnpO/W9sEDjKAXJHqhNr9AZFvTCeq5bSQ1pw9iLh/aF5A1fcfUYccb7SVKvxqDIEMDBBAUX8PiWxt5n1xX/7oWnU1ByVmQANucbzzjlhnlESqGOowCVt1EE78r/fphr7Xa4MlFt0O+CduXyw0inKsN5AAPLcH1sMNO0vaQV6Cmm0ao1rswMQZ8rDyMe2Km3Bxycj1SfzAwVk8uyBgWV9UbiLib7He3S3ri1PbGy+zIFouJueW8/P7YaL40XVJBsNJkny3BG30nbCLN5F1JZjI/w8o8otzviP+/GphdJ9Od4IB33AJg/yGFBU7CSotXEKZphfNSDbbSevXyHmL2wLl81MgG8Ej2g2+WFdHjDPp17AeHbmI22mMd1c6EhlAkEG3QcvX9ekajTkZFgAYMC5IYgER5xyG9mn2OHFGj3i3bxaT/8Aa0neOs7XBxTn42CqzqtHORAWAI9t/PHVbijODcqLagLSZIuOXhgR54fcjEVF94bxqpSkeZEzvewI5D5ffF04ZxRaiiGk9dv1aP1GPFMvxLShWZvYkyRbaeh6esYNp9oWUWf8PzHKx3P+2EuoUQo9uVsbx5Tw7tdU1A6gGB3mzagBDA77CPfFq/40KsqsoaQDItuJ/l6Wx0Q1oyQFtnGw2B0rBgpFwfrY47qVgokkADrbGoEwwp7RZ0JTIkjVAkCYm15gdNz88V/Of2kBKhUUjpGxJu07ERIAj7YMzfE6dag1ZtKqoliw17fwr9gCJJAnCtDorlfNeIAsJ+FgdgL3GwhgTfnsYucWfs1xzvX0BpQC0gAk8yALgct4x54vFZ1AmNRPhMGxA+OAATbTYDng3I9pTRAVLExcQAepP0vfHO9eKY8T18YrXa7tAKFNgtQI/wCGxN7kAwDEkR/QHAnE+0GY0U6lNfCyjlsdjyvuPlihcfzRrqxfxmI1cwbTb+GRti5aiQqMzHF61bxkHUoaWJvEEhtOrwt8UwAN7WvZOzXaRURVY2jwmQQJj73PP6mfN6OaZx4j4hbfnYExFrR8h0wxyVYswUGDbT69T5RjOetT2FR7RkeLByAGDRM/18+Ub4cDHlfZXO93VXXqAI5AT9trHaOvLHp+XrhhY42hPJAS43jMcVKoUSSABzOKA7xmFT9oaYNpYWuBINsbwAfO+cyepiU353AtJI9rnEI4TUH4CR5fry+mCda6oG94/mZI26YIoZh4m0Wkz06WtMg9L481a7iqReQEUKmNJvZh+tx/PEObcmABAkRAgX3t0236YaZ96YGp2025wAZICj3g/LCZqxomWqiqG2h9tvM46tHGStBZjcWGkrBET85P3xzwXP8Ac0z3gMudUAgmTMyP9PyOBM3m0qKGVfGbGYILTJMzImcd5GoDq1RIUfORMX6DFwpo0bxdofUuN02J+IQGJleQH88bTjNE/jA9QR+WFGXoCHFiSr/XfHJypiwO68iNsNwQ+6ywJxKkdqiH/uH54q/EMnFZwsFSSQQZsbj5be2C6OU/eJItIB/1qftOJny61TbcE7bj2/3xnJ9smc8kQZeqNMNJg9bfq2JQ/LcfoY5TJjqf9sdfspAkQR6/K2OdtNmRNSqghRtBsBP198ENWm8C5j6Xn2v7YBA8Rmx0k/rzgffHbL+EkxJJjcDSNRje2JxsBk7Qsjf7/Pz5Y3l3UoAwIPnHpgCbiIEG0wD/AE3HXEiVvFtcW/L2xDg6LcGg2oSt1MD6cvlz+uJ8txR9QlybC99hYX6QCPbEFRC1MgkfoGY/XPywNRJknzjrHl8ybeuIVpck0Ws9sc1SWEKvckTqEHYQAQBznr1wNU/tFqvSenXouytF6bi0CLQpIMkGfIYV0nhYmZ2Mc9/ywtzWeZGAIETBP++N9LW1OFuLFvgP1o5pL3zrrksSJjYhvcagR98WfiOZSlknprWWvZGG6sjBl3SbmC46gegxScrxJXcqIUbC/wArRtjqrXjY6j1/XLGvelw0Ftkv9428QIPIj7RjmlVJBgmRAG3sft7nAbJq2Jk7CPXBGWqgEhgJIvJ/3nGWw7PQeFcXqHhwRjo7tiA7kaWN4VZFoB2JNyeUDA+Y4aoXvUzC6guprqTN/wDFpOxuSLGbDar1eL1Xy/7OGPdsZ0rvqknV+uXrhTSy1SiQpuDPi+UD0k/bG3ci9uQGoy4V0bXq1l9U6lMwCPCR1cj/ALT1wbVoaKwVXkxIJUWmDcR0gx/h84xWjmmQkkmV8z+tsFpxI6jq5D8QkbCP164iUm90ItuUbRGgsxMKACvtuYiBM7fIYuXZLNMoYAyLXvAJ+/lb5bY84yHEyFb05gkew/LnhhkOIukFXiOQsDeTaecDzxMNZRdsKPaaFcOJHzws4kZYaoKAxBmATsSOs9fbrir8A7ZHUtNkB1kiQ0QeW9t4G+I+P9q6FLMd0x5eI3beCpgbD67SOeO+E4yVoQ2XMd34AmsLZWBQDT+GJE2ED2xmKkvbWgLGopImTqIm+8GlPzxmKtCs8+y73/xcxMwOXLBFamxU7qJvGnYWJ9fS+IKWX8UqIm5Pqb/7WwfVmOVhfa9pXfnuBfpjxVzsUkV7P6mUKSAQIk2mR7dcJv2Bo5H3H3xa6T+Eg2g9CdwIt7b+WNd2jXIB6gqPKd/yx1Rm4rgHF+iqPwyoN1+RB+UHHWXoVF/A3yP8t5xZq+Up2GkeW49untiJuE0wQJYTYXv6bQfp740XUL8Cv2BZCm5WqT/A8TvYAncdDgI5gwLX66R/LD3L8ORAw1MCwK7gWJEx8o9DiJ+HH8NQ7Tcz9Ri/6iAWhY3EW2nw+4/P7jEb6IDh2VhvvHqOg3t1BwW9OreQ5gx8Mj2tH+2B6qNsU+dP72xbeXBRNkuPFYDNPr98HLnaZI0tE3iI25W/lhHUpdUH+kj9WxwFEiIBnmYHviXppjLExUNJOx6cuh6GYxxncyup3AEsCOYMQL28r4BSondtT1KroNam0VVOmQT/ABiJHWWG8Y7oOGBkgTIMm5HL74zwxdg1izH4nriwAjYyduu1r8vPfHf7R4SIAvynfnv6fbAZyWl4IkT+gIPmflhg2TgSpAkWJuLCCOQ2E+e2CTj5HkEHiL6GBE7g36k9d/T+WOqGYEkTced5k/nOFlSmVYL0O5vbkQOd7+uO3owVgEE2Avv/AFxDgmKywa9iLiJ6jp8o64A4nmldjKmCYiDHoOfviX9jqlAQygxEA787E8/6+WFVOoBVIM6gw5YNKPyaRnQTT4AVYMrACQYII9ud7RgjMcPYnUdIBm836xt5G/mMNcxmqwMoqMIP4iDPTYiIwkXOPUc61hZPh1A2vcW8z8sFt7pkUvBlZkEaCfQmTePh6+n2xqlVHeJJB8RBkHYqYMH/ABASP646qUUFM1JBUfF5ex3nCrilcBk7s3mYIA5QD8vtfDh93BI6/bYJNj+r4GbNkmSSb2PTrjuvwzSi6gZYAhiTpa26kiCI6YGFMqDNxa3qY/liUoiNV3Jm8kg/XHVGoZ1sDHn6WP3xBWoabkyPL6Ymy9FmMbD6WPTyxbqgDqOac+XlO0+WGOTrmRJny/p1wpy+5vKi03j9f0xNlczDyNzy6bfcnHPJCH1asD4SLxPMX5et/wBdV4cVbRPnt/XEfFazQShJsrAWPk3n8jhNk86yVFmbbA22v6RvjTRjsO0OhwAtfvaV+tZAfcFrYzEZ4rvKX53n898ZjTJhsd0p5jTHU6fO0x89sdVs8gMiobXt4vlAgjcb23wlTL04hqw8wiOee51aR98YGpTAV25eJlUe8AmPfCXTRTstQoYpxWjOrQ5axMhFFjeT4rQegHpONVuPrphaK7iSCSeW1omecDngRM4qrIo05m86n3H+Jo+h/LEn951NMBis7aISL3+EdOWNcYrwWEU8xVa5oMB1MoPWWGnGOoI8boB0Dq0ey02n54GWk7mylmIjmTHvO/M+RxOnBq+3c1CbXCHkZ3NuXXE9uHoWCOWNFjGqq/UaUA+snHdGiNUqz/6FJ+eoHfDbh/Zdy37wBNuTMfbTbn1nFiyvZvLCCxZ/fSPcC+Dtx8IMIlQfVaahgRHhB+al4n54idiPxmLwNOnc3sGgf732j0dcpltBK0/AoOplghY31G8QBJJ2wgznGcj+HvDMQVpagfQ+EWwsEuQaiipGkZ/5pA89Z/PEWbyZFOpDAjS38ZM6TIiDc4b1OO5YtpQB5iD8PKTOoRbyJG8E4IarTKt+7AJVgBIuY2288JyhDl0LKJT+yWQZyy6PFIAkEETPkea+W+OqWYKeB0BJ8XiBBg3EW2iCI3nFm7P5lKJPeBpAkiBqkUwC3+sv8j0wS+epVFHfIrqNg0yCTcAg6heTYwd4OOfX6lJra18DqD2yK4M5T0yacTuASfoemIF4hTnmBvO+Htb9kqELSqNSNx4v3i9fisw5Dn7nAWb7H1lBIC1FjemVa3UrZxtzXBCem3TbT+SVC+NwdKlOq6hC7EiALH26nnvjinxGAbi282O2/rHpOF2fZqBEfELzHwkGRHKZH0ww4hkQyUaghXqUg1RVGlQ4dkJCgADUEVoAgEnyx1YLGwxCKWZIKNqgN0k8vpy+eI8+mtw4gNa4gaoI2MQcD0cjAVQx5ne23L9dMS1VvBJNha8YyVJ7E0TVc4e7MmPI2v8AI+kAc8KMvlHMlQrEAWkQb3tNxg/M0/AsrOmbneJmPTAdMCLCDJNpG52tioPZ0TuDZhnBuhUcwCQPkfLEGWoAtdTfabD8hv54e5fNorEss3sehnfDKpxLLtA0NMk2Yj59f98Vm0uCqYjo8OJkIQEJnSTN/QW1RaReMH0smoUio7Tt4V5f9w63wwbM0z8Ig8pg2+W8YAz6grYBjNtQDR6eeMM5SdMW4o4jVsohpBIEgAWsbC/xCI5Aedu0zM6UXWORPM9YPIb/AK20KSalDMwUm5gatzqi8ASF26nBGaAFkAMWEKFtbkCRyx07bIKCqlOV0qSBAA6C45T623tiDLVoiTYHpPl/PAFSs4/DH6/rgRsw/nhLTFQ+zGYljDGBAv5f1wKubHPeet/thcmYbzxK/EnjTpWJnxKD9xhrTrgVDE5hTfU3tbGYTtxIf+GPYx+WMwdr4GXWnlabA+Gn/wBzrPyHiJ9AcRplstq0M9FD5s4+jBcWIcUzBdlzCUlJNwhWZJN/C6ySWPPc+mCOIVmUUmFTL1aa+ECpTq06ikmVKmB5GS33nApqV7mykKl4Rl0EsaxE708rWYT/AJhImx+WN0BlBqCUMwzKJ/eItL3ioVX54n427Np8eXUFJYpVVtV9lIG88jPK/wCLFX4xXraUeajqN31qfOJEwDAMXF8ZvU3qiJTa4LTT47UQqKNEkcxrpLAHPSlLUbXtOJ87xaqVIb9zVBidOoL11awp/h2DYq/CqhVkNRqdANEtVcqF5gqBJ6evlvhh2wrrXp0xTz2XcrAI1tc7So0WB6AxN+WK05Sd2gUpNELZmu4OrPODBtTpql4iSQ0xcWtfAvFzlyULNVVgfFqqlle24kal+ceQwLkOy2bpEnu+VqgZe7kixYlgeqkRvPuHVTu/Dm6SlwJAVgukH4bpKtz/AJyLLt6je8tifuLPkO1wy1IdwAAsxFo1gliZmbna/pfCKnxGnW/dG/QgEbbQZ5C18Lky2WrGFrPRYn4XAqJH+dAGB9Ub1xMHo5cq3dODqOmrTqipTYdLggnyDKeowPQbVN36Fg35Bc7k6lB2VNgZNxqExMxytzt63wdwvOhwVzFR6YYeFtLNOnoo33iesWOLBw/JLmLZdKDKwupQK9xYtI1RPMWsYJg41U/s3FLNpU1tUooWd10Hwqg1imXmCWjTbaRzmNeymvuGoLyc1q2TINJ61RK9MAq5R6bSStom6kEeCDvI2Op9wnstlnQmlVZmUePS3iIG5VCGDNH4Rp9RMCvdoOzVIqK1YtSqlVuZKtACoQbhWAUDSY8MEXkHrsFwEvmDTRmCOLu3wK0iNgCSZOxAvfAoadVR0dmTTaWwp4pk8vQrtr72VaUNJ00xMggFNpkRaI+bzMdoaddB3NJo/iCsSp6MilrbeJT5xhjxrhlfLVXV6DMEmGVbMonxAXMQJ8hhWnbZdiAffGer0+lOsvAtObjwLavEtJ0V0DAbArr5xsRqX3Aw8pLQrIupVsoAYFlaBMA30mPNZ88dDidGtGpWHoZP1GLHkczRIhUZvKxMfL7Yzn0Oe8JtFrWS/uiVZuDpPhqEeoB+xGE2byRp1RJleTQYPl6j1w/7Y8cq0mpihNK8kVApVr2F1mBH1GH2Q4Wc7l0eoO6LorFe7sD1gOo5AyR0waXTakZNOeX7EzcaTSoo1alKm4NsLadHe2PRKnYSmjX7xv8AKEX61KoHtBwr4x2VpqpKd4GHJjSM+Zhz85xfakkZbFNrUre+BVPjjDR6N9/qP54jGUGqdreXvzxCe1DoyuYIxrvbYJzHDjE2jadSn2ImcCVKJFiP15YVE0B1kEibYIRL4jqQTcH5/wBPX5jpianttinwB3UQRiGllAcERIwXlcsQ1wZ/UR1xOVIQqfKgHGhSJEefXFhTMOoKysG4DhT1AjWt/QHf0gx08qDcppHU0wBPmB1PKeW0Y1jbVgV+plGnY8vtjMPn4W5M92vyAxmKtiPRqnZjKRAoVw4EsweCQZu2p/Lrz88B0OyNDvZVmVTEh5Zo8rkLfyP54dGoeRogg7xDDz6kxaYnDOlXsVkEG4gsLfiDC0bzPpbFrbguhRT7D0GOqKbiCNLoI1TeWgz1uCekYVHgALkHLMmklW0Mok7TIXRe5Ek2O2LPmGCQGqTMTssiDpI2n7euNjOljpVlcWgtvtttPXbyOK/IUJaXYmkUB0VUJ3AcSbTB8UKdrx7WsDnuwBf/AJZqKwsJiobSPEqaZWOY+eLY6j8Blt/+oByO0lgPIgjYxgarnswBc05v8LC0bSTF9rCcN6lBiUXiXZVMoyoRd11sAukGSQNjJuDa0csCU+FZSo816LiJGoENInlqk/X1GLd2g4ZVzCpUQBqiggrrSWXcab7g6t95teAak2Y0tpeUYbqwKn5HHh9Xr9TDUcot149HbowhKNPksHD+C8OQAUaYqf4aroo32gr4vn+eLTQ4fRKgplqSyeSB79RcrPn6+c+dLWHlielmSvwsR6GPscYr6prL+5WW+lj4Z6ZUzApWVF1KIkCDp8o2Hltfadx6XFULv+6UKsKWgQXJJYNYfCApkkfF7ii5XjVZPChktYCASSbASefrhczuwIeZZiz3jxMZb4SPT0x1af1JNXJUYvQp0Wvtd2lVKNQUhQdj4TT7tWBmwdrsrRCwo3MdMUDs3xhkr0VUyAVBHnNwPt6zhhkuGUxU7w1MyjAEA0qpWARBnVO+DuB9mspRq03SpXOllbSyo0xciwHLnyjDl9R0dlb/ANHodJKOjGUWuUWPiH9oVSm7BEDL0e4tY2Eddpx53nOH0dZc01LMSdMmLmbgG2/r549T4zXymZOo+GpyYjytJg4rGY7PIZ0NR/1kH6jHbHrenfGov3PJ7cvRX+HZvu/hCrJmyj77x5Ti18P4wwX4YkfF8PpcyPphenAKi/CtNvSrR/MjA1bs1mWBGipBJPhqKygm5gTYemNl1ehFbTT/AHEtNvnYG43x+oK5dG8VFSA3hbxEiQYABWYGk238sXLN8Ty9WlRrVUAFXT4hMXQHx6YJAeVkT948+4z2brxSNLJ1yQCGJuZsZA0ggW2gja+EvFspn27lHoVwlMMFApPADEEgwsTYD2xjCcZ6q+5b/KJnFxTPTc5w/LxAyIckT4SotvOoEjAK5eifC/D1Ucv3yMT86qx8sUXJcTrUmCs9SmIKklGlVIgkAx164b9kO07mr3TjvFqDTca4IMhgOov649mfTadNqa/g4o607VxDa/ZpWaRlqyry06Kn/wC22GGS7A5dhLtWU/4kRQPeWw6aixsA8dAkfYEfPEVPLLuS0eQQ/wD4yP6jHBhC+UdVsjHYbKaNPetI5gj7bYQ8V7GU1k0mqnoO6tPm2uPlOLTVygAkNH+bU301AYWVKxJ8JA6QKbNvBtpMehafLDlCItykt2cqz/ynPkCn/unElDszXP8A0Kv/AKf/AHYugSpMNXcR5Ujz2tOwvPScEgsDGqo3nb5fB+eI7MX7Hkyr5TsXUMakdb3lwD9EYfXDWj2HVbkPH/1aY8//AAsPAxmBf2//AJxPTrVItoPq38h088UungTkyv1+ziL8FDMMf8OZpfmoA+RwHT7LnlRen/nrJ7z3dEYvKER4t/KD6G5H5YgqVjPMg9V+8Fpxp2ooLZVB2IXm9Gefjf6zRN/fGYtfv/62H07sx88awduAblb/AOI6KMqqjuOZ2I6gHe/XfzOH2Vz61BFMeGYVCGGlmj8ZuJ5232PPHmNOmNRB6+Y/KOWD6VRlgUmYG+0/IqfI4xUka0XmrnaeoJUDNJEojMIMR4GYBtWq0bWvgWjlqKVCqs1tyKixbwxBpTIPIE+pjCbJZ2sgPd0/HsT3dwJ6yYkWiIxJRGa16+7VZkS66Vk7zMcvKfzTXwMt1Ork1TxVCZ/CWnbzAF/M/TEPFtFVdIBDA3Kq7neBqKqQTHU9N8KqXD8wynX3cNbUKygxyBG55xM+fXG24dVpkwXqCLd2hsOeoX8N5j+eH4EGUeyeaEd1XU9QUJtz5wTyjEPEeyzvK1s0GE+Ad1PWRBa3L6kxgPL8VzDWZGAAHiVTblM7Tz5T5b4Po1K9lLHedT1CFiCbGTPI2i9uuIxj6HbK83YBdzmiqrd4pOLzsvi52tv5Yip8FpUrGo5MkEEQZmBbcGetvph/UzJpD8DKQYfSPiEyAAq2AIOoGTbecby9arq0NS7xGAle7pgxyBmWAsDe4AtPOXpxe1L/AEVnL2D8L4MmumwdGhgxEmbR4bEg3ib8+U4t+ayGWzCEVFC1I8NTQyX5An8QvsZ8sU/iWfBlGDIUMooCWJgWI5Ebbxa4vMR4s6IUFRyrj4WgGDbYSo9sLswV7LcWTY+bsONKmnXV3EahsCeemDI+v5YYZTgFAaoLPMgAtDixmCYDTb2J3xVq/HKsmUDEhSWq0lLRAIMjTq9TO3qcd0OKOwAqBTz0wRaQRBWSIjeR74j+m0FxBFdyfsZ8dyNOknhmLMZENF5k7WFr/fFLqcUQEiYxeqWfpNq8NM6t9WqTMggNq3ubW58pIW5nJ5PUZy2qYAVSCsHxAhfFB8p57bYw1vp2nN2tjSGu0irrmgdjiWnnDybFuyuUyVNIOVIVuVTSBuI3GoTAMgARvbDb+7snGk0afp3Oi5G9gsWP++Of/wAlP9RT6j4KGnFHFtWC8tm67kKszMXkC17kmBi3VOA5MA6csJkSVDGD0PiMCOU4NyeUosABqhoAFjEC1ysn328sQvpEE93/AAJ6/wAChey7OpBzEkjxAqwAa1rm4iY2Ox6gz5DsiyzoqKDMc/EJvtcGLxf154sR4XA8DMh9A3+X/tF5A3k4gbh1QPqESOYMBvMrvPuPfHeug0Uqx/lmHdl7FSdmoVjV1DqVmw6ggmfWOljfFe4o1PKp+JpgAr4p1Dyax/wweXlFwzXE6tMshDFj8NgF89JtYCJPriocc48+WlUQKYItp0/DEKAbchfFLpdGDVR39jzk+WVriHHAh7uozqTJ7ssWYA/xqnwEx8JOqL2FzEnaCFjUwCwsAwYt4QBPK0CDgOpxCtUpsrpTJOxcid73E2iYny6YD4fwSsXloAPJXDCPOLn3HrOPQjFP8mLdD9OMKACzFZg6QBI6g3jz3+eJKfaZV+FWPmWA/LE1LstTMEz8xP8AIYm/u/u/gCUxtqLLPzJnGlPwRZ1S4/XYWpD1aY+sDBlDjRHx1KC+QlvtIwvbhs3Zw3nqkfOY+uCsvTVBOr2Gifv+eGkJsYDjCttVHlA/mcb/AG9Z+Ie9/scE0KqxuW8ipP2U/fHJzNX8NOB/kOKqxWcft45Ff9E4zEgav0+i4zBihWJOH9nMugJqNq3hGQCenhGpt9r36b4a0cnTZgEyzCAARMTceIgLv5yPzwtq5l2f92dIk/CCWJ5ksBJtv9fMzKZx2dQSVkgS3iYbk2Mc5E/eMcOaTqjpqyz5NApj4SRBBIggciNMH+uMzK5WowLOoNpKBb8he+19o54G4nQ7tNbIJMSQKkLMTMNCmbyLeWNcGoCJVwRz0tsNz4SNU+38saMVBa8KoE/uy/inVfXPrrDb3v6YlynDac+HUQLCKh0jyAER6YnZNQ8V/ViflhZnuIUUMM9R7R4TEemwPqcJ0gDWylIhU7pdyQIkTsSSed/M8pxn7OkiUptED/lMTHSYsN+d8IKHFVZ4uxP8bNG43mRb1ja2+GOczBMqagEGAq+IEAW3Fjic0OifM8DSo5Yl2ZbrquoaAJ0EKCYH8XLa2N8O4StNiGqVCWMmwSZ81uNzzG/M4Wr3qnwtpnyA9PUW6cuWDEDMZJBn+FYv129R8sTl8Do7zXZ7vKmorTg9dRBM3lCPFzEk8/K8FLsooeTob/GSpO28AAA+UG3PDBKbiSrL5gzz+l/IDE6UmEaQBN4PobCdo/nc4rkkHr8PCLDUg8iPgVo57Rv7zbnGBqWRQa/3Shn3JTQGgg3C+YmY8ueDzOqLbXE7kHfTz6+keWJVpNqOnTPQi/29dsLyANl8qJOuhSAO8BT9sT0ez9ENKqVJEbyRMbEzyHXriYUmgSony6eWx25YOpqYtgSArlXsyNUwszeDG8SIt5mOfrjvNZBlW/xWjmR1AC7ciL+u17BUoBxeeUciI6HAXFKbCkYva8GDAMmLQTA2OKwQWCcKq6aY6gS0+He8kchb6nCPjP8AaHQoAgDW07LAXfn/AEBxV+JZ+qFmo2mlUOoGQDELEhTJcKYIiBHOwxVc3XoBiylnPIuAo9gPtilFJbiL1w3+0bM1SSKSBN5MiPefyw4T+0UAr4Q45sgcjeLcj88eSnO671D4f4dtXQeQE85w/wCGrXzVhSBUeBblEUcpM3sd52A6Yh6q4ih4+y8cQ/tEpmVCEzzsI3GxJi43jzAOKfVzVHvC9SGVhYQS9zuWJ2vsBF/m74V2Ey1J9WYq94eVLTKeUk/F6QBbpbDnN8ApuGH7RFMkypVbC3hBaxuBvPOLknCTl5pA6PPuIZAaj3bA3iBa/MevliKnwqvMafmR9t4x65Tp0KiBWSmykAQ0EGwAsfiMBYMbRfAPGeyy6Q2XUUwAdaKIB5ghQJkX2HMdIxtGaZDTPPKrnLi7Fn6LZR6mZPpgZ+JvUjUwI6Aj7bYs+d4QsFalNoJIVpJBiZusgRFxGK7xDsytJjpJI9z/AC642q+CLoFOcg7YnTiscx9MDjhTm4U/LE9DgjH4pH+X89sCUkK0w/J9oGXmY+X5jDyj2otdfz/KPrivHhejbn/EFX6k43WyYH/VU+SktH/dfnPLFfkCyf8AFY/h/XzxmKp3HnUPojkffGYAHFPtCvwljU6lnLHreBESevti08O4boHe6AWNxpBMSRfWWi1rA48my+YUgxbpvz5SL4evxLQFUMQQB/01g25LHhHzNx78KaXLOgvP96FagBgkRE3PO1iRzPPnhxQ4kryGCiII1wDc2i/1jHn+U4gmgmozSVInTEtFiNy5tyjmPPDXh3E3KfuQNhrhyxMibiwJsduloxSe4UWzONTKyZIv8Kk29hblhEuVy9RhpCk/5Ha3oGHzjC3OU6/dhlVgvxfu2dvRXjcjqux36jXCe0VZVPxGLQwMA8pkR687+dpbV7oEiwZc5anOoLOxBXla0McGVc5QKiUsNtLQR7g7fy8sVvN539okhqamJW2ogC0SoYlfbY++A62UGmRmabtEBAWUf6jqkbbAHbacEsv0gkvIZWRRU8Gogk28Bbyvqj6D3wUrM3wsKYn8W+21mOrntHK3RRli+ksKlD0FX13hTyB5xvidJCGrVHehB4hTdT0AYxeBtaI54jCh2WXJVvDHeByLXW8xPM222xNQzFRSNV15nTMdPriqZXtnRFojf4Bcja8t7XxPR7VnS0UoQDmCzbgyYiJ/Qw1KO24NMtr1nQSwGmANpBsI5zuTiSlmiY8JFpE7H0HWx9MKOFdoaVQMNLUyqzUBBCQbmOsX9jjVXtEgohqY1kEHR8Lc5gx8VpjnGNa9EljWsSLEe+JqFU7ERyxQ8lx9bmaqxsCVab35CD7Wj3wdw3tHWLjWIUnmpmDYbHfr0xIUXM4A4mzopIuOYAvfY/oYA/v5rg0mtzBEX2LdMQ1e0Q0spIB8nUEehHP540bFQk7RcNpusVlqqAdlUwQLmTABvYTMSIixwty3CtKKtHL01IJINUhqhkXAcJK+/wDhw3fN1mlQJB6sjCJiPEAW6xt6YJpcUfapYgmfDA9Przxm3Y+BfwnsUt6ldIdgRpCpCNIJIAERMwuw1G5nB+VSjSJCBnHMGwHPlb/fzx1T48DqOpSD+Gwi/OY3jfEtPLpUIYvTURAhjJ6AgzsLb/bBS8AFV9DCZBA31XF77Ee8jfANSpT8MlXUkzCAGIPkLG1t7nE+dy4oBSNTAmJ8JIN9lsSYna/TpjWXZaoAim8Ns6CZ2HhItgaYHTUg4GmQLR8INjNue152mcdZPjIWzn05k8ton3xKEpOsOjIbghQ0SARIgxG5GK1nqTo8Bg4keJVUDmDI8jyNxeR1iVrcaplorVqVRkcjxLGk6mXkDBvEQbzyMcwMJ852Qo1W162XxSwlSCCZKjYrN7zabC2I8mwIJFQctU/Fax57zIm3pInBNPWIGkQCYAETtc8iCOlthi1OQnFBydncsyd3oKRN1LKb9W3breR9cUztR2FrIO8pVKtVACWCqC0SPhCkE7398XjI5wETaB0iBPnP0GDWzRU7jTCkfYg+4P8AqAxopsij59zWeanAVCkiQXkMRJAO0QSD123wKe0VZYiqw9LfrbHsX9o/Y5c7QL0EVsyhEEQGdRIKEm1pBE8wBzx4txjs5mMqJrUiokANIILTGkG4Nzvt0kGcZyzb5NEok3/FeZ/8Z/djjMJKlMz+IRaI5ix/F1xmLwn7C0WSnl3+FJIJB1FQpiOpMKPe9t7YY5fIuwjSoG5axItcyxC9bjaDhPk89oPjBM30mQNzBtFp9Jj5tqvHNQAFJQBEBtWgeYSRqPmd8ZqKfIwh8pRBBOZVtpiWJtbcAR79MM+GcRVyUUNALc4Ji5E8yOkdBOKxWzWqoxCByW5qw9IVSAOfX743TzOkiZnpOkD5AW8hA+2IX2vYdF4zvaLuZ7hH0j8bmFNt1jcTN+pMeYOc7RHMqGrUkNTww6iDA1XIuGEWnp64DbiS1wNesuIVQHKyoFgSZuI6X5mZknhvG1SpKqylgB4RLe7bkm4km84u7fJNEnDIqsFYkauakaZW4vaZ2Jm/2a5ahSRUFQQzEgMyl1S1pBEC8cjYx1wpqZpCTWKaXYmYc73JIVSIJuSCYMnEuVz1NdLPqq0woBgklLzyib2v0jrNKgG/E8lRVQKiq7C40oskRYBhoERMA28p3WpxGmVdWpinTax+OG5gMVYEmRuF2keq/jHEXLFgBo6oYWYi9gQeRBgm2+5VUs4DPeyfhvqgwLdCPKLbc74mUnewJFoo8My7XhQZEsKmYAHOCGUwIJwF+xJSerTNSmBAUM17QDYGxPKeR2xLw7OU2oBSO7Hw958S6t5bRtaBB/ngrg+cr0TAK1UjdSNPSORG/wDKRhUvQ7BqVN9X7qS4EBlqgAgSTHikHnpDEdBhpleIOoBqPYgggidW533kTvAMDkN5qzMWVkLrq8QX/mLqO5kG94BEGPax9ThZYK3d0qdQSHDaSCYPiENzPIjeDytSXoTFbMryXpU9RI8UaSbXkghja245413YuVU6jyVthuLElgYm0QQTcYO4fw/Sp7wBAn4pVjJPNY6gb/1wbV4e7GVqB5AEfCR6+XoTymMCbAE4UROhIM/+XK3mZJYSPTfy3M/HSioZRSwBIBEA25MbEz0PMdcG/wB1hV8ZsJkBzG1tiCeVvPGnytKob6SFDAmfDBgeKTygRB5jF70IqmTqV6jqxSmy3tCHUIvefiib2vt8WHlKp3dWqrKpgDQqLpOqFNyBAjbz64OyOVp01hCybyVOqQeflf5Yz+4UeCtQm2xP2v4d94iR0xG64AXvm8yfGaYSnsYCMVsTBILQJAk/TlgROCmrVY6RTEmQLR11IBE78xJjYYe1OHvTpwDaQfTzPQRE+uK43Fu78Aa/MCPqB6/7YznqYclJWWnL8GAQUzrdT8WrSwYRHUafI77YEzGXNGpGsmkYhS7GoCPwrpMaR5meV8LuE9qEVwtRtKm3OYtyF8E1eM5YNevrKkHZmItaxgAwR87yAI1jPJWiWqGeSzhgFUJB5Fp/DNpMH3/nHeero6q92Qbm3h5Q2pfDeQfhO8xzU5njFF1/EquSfh3JmWZhYeL6kTyOEvEOLGlUIPeKTEPuGWPxDqIibBhYgQGVTnirEx5Wy6IqksTS31LINPf4t108i1yhBmBGgxnSmCQpMbamjmBytv68vak0uLkkMABTsGQNYsAIRio1Ih2ViPJiVtg3hfF2pqwQ/u6Ylg4ZmpqSBsCrFUlSeilSJBOnLuoVlrocQU/CLyQxUz6mR8Q2Mz8oxvP5hqQQjZmCHbmysL9PCw25jC+nnwQFdSHDorrI0gv8DLFmpu0ANzBJ3U4j4xrOSaPGKJVvi0sVpsrA6dJuacEjzOLcth/gtrKNMxHO3hn9ThLWSnX1p3ZYo4VhMQZJ8QFvMTy2vANXyHaB1pVM1cg1alNlLWK0+7UMPPWL2/GehxecvUWoqMZVqgU6bGCVnTMSdMfQ4uE1LYmxTS7C5AAf/C0vekh3ubkTjMWDuXFgVjzGN40sKPmh6wAgOxXnYi/vGkXPX88FUeI0lFqeturufou2Iexebp08/lmraO7DyS58I8Jgm/JtO/OMWHhdbJh6FRzTZjUyjPqqGoxdmP7WtVCxhUMEGPFb45jEWjQUUOJOxhSqAmYG28jrbHVasdmbVFrTEEyYJjnNowatLKmg7FkFTRWJC1ixFUVB3KU11MKlNkJJfxQZ8QiMb4JQniCQtIUlqqXBdalPug4DhWeRUGkkD8TTYYm9wsgyucAYE0yVBsJAJPIE6bmDeMHUcyHMRTpwNQWBMb2ZgTJHnfFi4DQyNFQ1SpTWoZbcEgOlUFdDGVZRosFW8QWBtzU7O5XSHpDVTUV9bmsRGmkGoQNQN6hMwAZJBjbFUKwHMGgV1EKSb+ENABPUGxiDMXk2kEYUZTPqlRiZKuCP4dMnnG4gCeobli1do6wio9HSS1ep/wApwQ1K2kkCQGJLdD4ZjnjjiPB6dViXZUOnKEalSkNh+1y4Kh3uJG4Mxga9BYLwjhjVGqVGaQ0/A0FoAJ0/UQbXj0DynC1qVGFPXpmx0g6Y3DtIO8308vI4sg7O5XXppgFFRmnvWYM5LBEYalERB+ITG455xzMURQHih0LgU2eAqsyE2QkMRpgAHbUbwTgEV9qmXD6jrgM1wOdhOk25ciIi/LGqGdq1LUlAk3bSoFhMkgAACADJ6A2wPUppUbQGgeIifDE7CIM8h1j5hxTyiZZCQWqMQqhB4VIKq3xGQwsGFgRqsMRV8FXRzwzO6ZdgXYMWZgYjVc3JksdJ5XkAnaLBme1SE/AXcgRojfYBm9QTscVahkMzmI1IadEsWGoaVutokeK0esC/SWpR7oFEefDpYmwBJK6vUzIFwTGH9wbMbZbtCGLO9QoIFjBgcgwFmknnBOMy3aKiTKOwSwKKqFZndZ0lescp5XxSs1m4DoqymsmdpOlQ0WUwSLWFifUPeGZNQqQuqsQSZkxtCqPe9rSfZKQMtX7ZMWqAEg3ZDPmB30+wnG2zFS4WiGQ3LKTczJ5nTNiZ6/IFez1TTqZ9JAEiGPKNgY9t7+wmVnpxo1jmxBnmQIgTyPvy3xd/AjjLdoEpI1SmV1AjVT8epbx+IgEXEgfaMd5vtISqVBQfxAFmp6hY8/hJgEXn6ziZWqVSdSKfCQWZQdc2uObDmPXEqcLK7GmATEAbE7lSPhMg74aYicGvmso4pMqt4xDEPMHw3jSpm+0bbTaicc7HV6TVWqVFNIAGJgwQF2EAMLt05YvnDXqU57x0UyYIKksB1GqLdRywp7XcZZigpFjAbvO7IggwAC0TF2BHW2FKnyPc8+KJSqoEDOyRrDKfiVtVwRBBv7EA4smQ7M1XpNUiDrJpiq2mFA0ghWAUz51B7wMMuC5cd1TSrR1ulRg5OoH4A9PY+IFNLQwNpHMYko8Rq62s0yYKqQLDaNtMAzq8MdOUOSqxWL8lxpEXQSJBChW1J11gEyB4xsZF4A6i8WILg6ZS4CmofEATJBAsdQnTyi8YNfjwd4qsxWCCNVNYMA20KCRKkb7nffCLi3Fu6fTR1sTBpyw0CZMOGqtBsT4iD6AzjGU8kJsOGdkagquNQDI1QfvBsEZTpbvjBi0MRqH4gBKmYam9PMAsO7DIGlWlRK9zXAduXhNgyGLxpwpz/FHJ1l6NYpcqUqh166CCVAhQbEAADkuIc5xylXdqjHRrUAgRoLwFUxbxFV8R9IMTjJt1sZtluyGZXMZUtRDB6RZe7bdVILEkj/okST/A4VliSMH5LtIKtDNCqQtVabSs3kLqPMR/1EIj8CgW0z59le0VTL1Vq0T3eixEElbGQwiXUEReRFuVpu0OZZA21Oq0h1TVBR11kA6iGAV1AgkgVAOQOHk2gUhjw3NtUy1OhAXx1O8JvpqvVr28oTSx8tJ2Im69l+MFKwpVAqhmqshlh+MhludwEYjnEj8JxQuyGfbvV7wal1rVcKA2oSimAfiLGmlhchTvcYuVDMpWoEAqNbgowUEh51Iw6w5aRzWZsThxrO0xx3L0eOUxbV9/ytjMVzh3EMm1NTU/Z6VS4emxYFXBIYbmRIMHmIPPGY7d/gvI8Dyf/V8qRjymAY9iR743SYgmDEK0f6GxmMxj4NS0cJpgUxAAneB5YZ8h6/z/AJY3jMNcgT8WE5akTc+MfJRGESVCGIBMS1ptsTtjMZi5kR8jjMqIpnmTB8xqWxw94jcKDcAqQDyOncYzGYcQfBPnrB4tERFokJMfM4Mp0FeghdQxC21AHmRz8sZjMJifAirUVWodKgWGwA5Ni68NE5WrPIyPLxcumMxmJ0/JT4F6ZhileWYxTEXNvCDbpfFP46sPa1lPuFEYzGY0kCOKtMCmSAAdO4EcsPuBVCMtIJksZM72Tf5n54zGYlA+C08Fqmdz8R5+eDeLZZJHhXfoMZjMaPhGYEHMbn4EPuRc+uCeHXDT/AD7+K/rjMZiPJQuRQxqahMLU3v+EkfXFQ4iNNGsVsdDXFjseeN4zEzGc0zYnn+5M85FWxnDfiNZtR8RtVEXNpBmMZjMcy4/75JKfxhYesBYA2A2Hx7DlgLINFWgosrGSo2JncjYnGYzHNo8v9iJckb0VOiVF6tQGw2hbemFdSgpRSVBs3IdCfuB8sbxmNv1v8EM6oKCKsifEm999E4AyV6d7wQBPSVH2MemMxmLjwT7LFwq1EkWMNfnsh++GHDv/mXHLu0aOUlbn1PXGYzHNp/5P++Com+OUgaxJAJ009x/5a4zGYzHcd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6" name="AutoShape 6" descr="data:image/jpeg;base64,/9j/4AAQSkZJRgABAQAAAQABAAD/2wCEAAkGBhQSERQUEhQWFRUWGBgaFxgYFxgYGxwaHRgbGhcZGBsdHSceGholGhgYHzEgJScpLCwsGh4xNTAqNSYrLCkBCQoKDgwOGg8PGiwdHyQpLCwsKSkpLCwsLCwsLCksKSwsLCwpLCksLCwsLCwsLCkpKSwpKSwpKSksKSksKSwpLP/AABEIAMIBAwMBIgACEQEDEQH/xAAcAAACAgMBAQAAAAAAAAAAAAAEBQMGAAECBwj/xABGEAACAQIEAwYEAwUGBAQHAAABAhEDIQAEEjEFQVEGEyJhcYEykaGxQsHwFCNS0eEHFWJykvEWM0OCU2Oi0iQ0c7LCw+L/xAAZAQADAQEBAAAAAAAAAAAAAAAAAQIDBAX/xAAsEQACAgEDBAEDAwUBAAAAAAAAAQIREgMhMQQTQVFhBSJxQoGhFDIzkfAV/9oADAMBAAIRAxEAPwC80xglTjKVLEwEnYW/kDjryMUjgHHWJEUc8K+IdrcrSsW1Xgxy9ueJc0isRgrTtiQDCn/jCgR4Q0jr79JvadvtiTPdpqVMiZPhDErpMSJE3nE9xMGqGYTHYTA/D+ILWXUkxPP9bY7zOeSmPGwXzOKsROExlpib/o4qlbthoqtSJBMkSDbqp+UbfeMDV+OtqL0zJIJ36xv/AKiD6HEZrwNIu2nHYQ48/ocdqqhUuADPnMwYmPe3XDLhnaru9IJ1rqA878wb2/V+Ud1FYlwCY7CYGPFqZplldZA2JEyRIHriFOPINIbnY7WNtxuN/X1xWSFQxCY6AxJTIIkEEHYi4x2FwWOiMDHYGOtONgYVjMGNjGAY2BhAbGOsajG8IDMbwJU4pSBg1FnoDJ+Qk4KRgRI2OEB0BjIxgON4ANRjIwPmeI06dmcA7xImN9vTE1OsGAIIIPQzgA6jG8ZjMIDMZjMZgAzGY1OMwAeRjtg4pQqhqg5sfCTbeLgG+3OMR0+2NcOzELp3CfkCYPLnik1OJMkyFMDmSPQGxiQCfPENPtHIvTNujg/cDHLHU1WjdQ0/J6fR7Wd7l3VitOsQwAglTty3EgnnOPL+MPVBPgc7idLEG+/WfYYY5XiwjUQwHnpO/W9sEDjKAXJHqhNr9AZFvTCeq5bSQ1pw9iLh/aF5A1fcfUYccb7SVKvxqDIEMDBBAUX8PiWxt5n1xX/7oWnU1ByVmQANucbzzjlhnlESqGOowCVt1EE78r/fphr7Xa4MlFt0O+CduXyw0inKsN5AAPLcH1sMNO0vaQV6Cmm0ao1rswMQZ8rDyMe2Km3Bxycj1SfzAwVk8uyBgWV9UbiLib7He3S3ri1PbGy+zIFouJueW8/P7YaL40XVJBsNJkny3BG30nbCLN5F1JZjI/w8o8otzviP+/GphdJ9Od4IB33AJg/yGFBU7CSotXEKZphfNSDbbSevXyHmL2wLl81MgG8Ej2g2+WFdHjDPp17AeHbmI22mMd1c6EhlAkEG3QcvX9ekajTkZFgAYMC5IYgER5xyG9mn2OHFGj3i3bxaT/8Aa0neOs7XBxTn42CqzqtHORAWAI9t/PHVbijODcqLagLSZIuOXhgR54fcjEVF94bxqpSkeZEzvewI5D5ffF04ZxRaiiGk9dv1aP1GPFMvxLShWZvYkyRbaeh6esYNp9oWUWf8PzHKx3P+2EuoUQo9uVsbx5Tw7tdU1A6gGB3mzagBDA77CPfFq/40KsqsoaQDItuJ/l6Wx0Q1oyQFtnGw2B0rBgpFwfrY47qVgokkADrbGoEwwp7RZ0JTIkjVAkCYm15gdNz88V/Of2kBKhUUjpGxJu07ERIAj7YMzfE6dag1ZtKqoliw17fwr9gCJJAnCtDorlfNeIAsJ+FgdgL3GwhgTfnsYucWfs1xzvX0BpQC0gAk8yALgct4x54vFZ1AmNRPhMGxA+OAATbTYDng3I9pTRAVLExcQAepP0vfHO9eKY8T18YrXa7tAKFNgtQI/wCGxN7kAwDEkR/QHAnE+0GY0U6lNfCyjlsdjyvuPlihcfzRrqxfxmI1cwbTb+GRti5aiQqMzHF61bxkHUoaWJvEEhtOrwt8UwAN7WvZOzXaRURVY2jwmQQJj73PP6mfN6OaZx4j4hbfnYExFrR8h0wxyVYswUGDbT69T5RjOetT2FR7RkeLByAGDRM/18+Ub4cDHlfZXO93VXXqAI5AT9trHaOvLHp+XrhhY42hPJAS43jMcVKoUSSABzOKA7xmFT9oaYNpYWuBINsbwAfO+cyepiU353AtJI9rnEI4TUH4CR5fry+mCda6oG94/mZI26YIoZh4m0Wkz06WtMg9L481a7iqReQEUKmNJvZh+tx/PEObcmABAkRAgX3t0236YaZ96YGp2025wAZICj3g/LCZqxomWqiqG2h9tvM46tHGStBZjcWGkrBET85P3xzwXP8Ac0z3gMudUAgmTMyP9PyOBM3m0qKGVfGbGYILTJMzImcd5GoDq1RIUfORMX6DFwpo0bxdofUuN02J+IQGJleQH88bTjNE/jA9QR+WFGXoCHFiSr/XfHJypiwO68iNsNwQ+6ywJxKkdqiH/uH54q/EMnFZwsFSSQQZsbj5be2C6OU/eJItIB/1qftOJny61TbcE7bj2/3xnJ9smc8kQZeqNMNJg9bfq2JQ/LcfoY5TJjqf9sdfspAkQR6/K2OdtNmRNSqghRtBsBP198ENWm8C5j6Xn2v7YBA8Rmx0k/rzgffHbL+EkxJJjcDSNRje2JxsBk7Qsjf7/Pz5Y3l3UoAwIPnHpgCbiIEG0wD/AE3HXEiVvFtcW/L2xDg6LcGg2oSt1MD6cvlz+uJ8txR9QlybC99hYX6QCPbEFRC1MgkfoGY/XPywNRJknzjrHl8ybeuIVpck0Ws9sc1SWEKvckTqEHYQAQBznr1wNU/tFqvSenXouytF6bi0CLQpIMkGfIYV0nhYmZ2Mc9/ywtzWeZGAIETBP++N9LW1OFuLFvgP1o5pL3zrrksSJjYhvcagR98WfiOZSlknprWWvZGG6sjBl3SbmC46gegxScrxJXcqIUbC/wArRtjqrXjY6j1/XLGvelw0Ftkv9428QIPIj7RjmlVJBgmRAG3sft7nAbJq2Jk7CPXBGWqgEhgJIvJ/3nGWw7PQeFcXqHhwRjo7tiA7kaWN4VZFoB2JNyeUDA+Y4aoXvUzC6guprqTN/wDFpOxuSLGbDar1eL1Xy/7OGPdsZ0rvqknV+uXrhTSy1SiQpuDPi+UD0k/bG3ci9uQGoy4V0bXq1l9U6lMwCPCR1cj/ALT1wbVoaKwVXkxIJUWmDcR0gx/h84xWjmmQkkmV8z+tsFpxI6jq5D8QkbCP164iUm90ItuUbRGgsxMKACvtuYiBM7fIYuXZLNMoYAyLXvAJ+/lb5bY84yHEyFb05gkew/LnhhkOIukFXiOQsDeTaecDzxMNZRdsKPaaFcOJHzws4kZYaoKAxBmATsSOs9fbrir8A7ZHUtNkB1kiQ0QeW9t4G+I+P9q6FLMd0x5eI3beCpgbD67SOeO+E4yVoQ2XMd34AmsLZWBQDT+GJE2ED2xmKkvbWgLGopImTqIm+8GlPzxmKtCs8+y73/xcxMwOXLBFamxU7qJvGnYWJ9fS+IKWX8UqIm5Pqb/7WwfVmOVhfa9pXfnuBfpjxVzsUkV7P6mUKSAQIk2mR7dcJv2Bo5H3H3xa6T+Eg2g9CdwIt7b+WNd2jXIB6gqPKd/yx1Rm4rgHF+iqPwyoN1+RB+UHHWXoVF/A3yP8t5xZq+Up2GkeW49untiJuE0wQJYTYXv6bQfp740XUL8Cv2BZCm5WqT/A8TvYAncdDgI5gwLX66R/LD3L8ORAw1MCwK7gWJEx8o9DiJ+HH8NQ7Tcz9Ri/6iAWhY3EW2nw+4/P7jEb6IDh2VhvvHqOg3t1BwW9OreQ5gx8Mj2tH+2B6qNsU+dP72xbeXBRNkuPFYDNPr98HLnaZI0tE3iI25W/lhHUpdUH+kj9WxwFEiIBnmYHviXppjLExUNJOx6cuh6GYxxncyup3AEsCOYMQL28r4BSondtT1KroNam0VVOmQT/ABiJHWWG8Y7oOGBkgTIMm5HL74zwxdg1izH4nriwAjYyduu1r8vPfHf7R4SIAvynfnv6fbAZyWl4IkT+gIPmflhg2TgSpAkWJuLCCOQ2E+e2CTj5HkEHiL6GBE7g36k9d/T+WOqGYEkTced5k/nOFlSmVYL0O5vbkQOd7+uO3owVgEE2Avv/AFxDgmKywa9iLiJ6jp8o64A4nmldjKmCYiDHoOfviX9jqlAQygxEA787E8/6+WFVOoBVIM6gw5YNKPyaRnQTT4AVYMrACQYII9ud7RgjMcPYnUdIBm836xt5G/mMNcxmqwMoqMIP4iDPTYiIwkXOPUc61hZPh1A2vcW8z8sFt7pkUvBlZkEaCfQmTePh6+n2xqlVHeJJB8RBkHYqYMH/ABASP646qUUFM1JBUfF5ex3nCrilcBk7s3mYIA5QD8vtfDh93BI6/bYJNj+r4GbNkmSSb2PTrjuvwzSi6gZYAhiTpa26kiCI6YGFMqDNxa3qY/liUoiNV3Jm8kg/XHVGoZ1sDHn6WP3xBWoabkyPL6Ymy9FmMbD6WPTyxbqgDqOac+XlO0+WGOTrmRJny/p1wpy+5vKi03j9f0xNlczDyNzy6bfcnHPJCH1asD4SLxPMX5et/wBdV4cVbRPnt/XEfFazQShJsrAWPk3n8jhNk86yVFmbbA22v6RvjTRjsO0OhwAtfvaV+tZAfcFrYzEZ4rvKX53n898ZjTJhsd0p5jTHU6fO0x89sdVs8gMiobXt4vlAgjcb23wlTL04hqw8wiOee51aR98YGpTAV25eJlUe8AmPfCXTRTstQoYpxWjOrQ5axMhFFjeT4rQegHpONVuPrphaK7iSCSeW1omecDngRM4qrIo05m86n3H+Jo+h/LEn951NMBis7aISL3+EdOWNcYrwWEU8xVa5oMB1MoPWWGnGOoI8boB0Dq0ey02n54GWk7mylmIjmTHvO/M+RxOnBq+3c1CbXCHkZ3NuXXE9uHoWCOWNFjGqq/UaUA+snHdGiNUqz/6FJ+eoHfDbh/Zdy37wBNuTMfbTbn1nFiyvZvLCCxZ/fSPcC+Dtx8IMIlQfVaahgRHhB+al4n54idiPxmLwNOnc3sGgf732j0dcpltBK0/AoOplghY31G8QBJJ2wgznGcj+HvDMQVpagfQ+EWwsEuQaiipGkZ/5pA89Z/PEWbyZFOpDAjS38ZM6TIiDc4b1OO5YtpQB5iD8PKTOoRbyJG8E4IarTKt+7AJVgBIuY2288JyhDl0LKJT+yWQZyy6PFIAkEETPkea+W+OqWYKeB0BJ8XiBBg3EW2iCI3nFm7P5lKJPeBpAkiBqkUwC3+sv8j0wS+epVFHfIrqNg0yCTcAg6heTYwd4OOfX6lJra18DqD2yK4M5T0yacTuASfoemIF4hTnmBvO+Htb9kqELSqNSNx4v3i9fisw5Dn7nAWb7H1lBIC1FjemVa3UrZxtzXBCem3TbT+SVC+NwdKlOq6hC7EiALH26nnvjinxGAbi282O2/rHpOF2fZqBEfELzHwkGRHKZH0ww4hkQyUaghXqUg1RVGlQ4dkJCgADUEVoAgEnyx1YLGwxCKWZIKNqgN0k8vpy+eI8+mtw4gNa4gaoI2MQcD0cjAVQx5ne23L9dMS1VvBJNha8YyVJ7E0TVc4e7MmPI2v8AI+kAc8KMvlHMlQrEAWkQb3tNxg/M0/AsrOmbneJmPTAdMCLCDJNpG52tioPZ0TuDZhnBuhUcwCQPkfLEGWoAtdTfabD8hv54e5fNorEss3sehnfDKpxLLtA0NMk2Yj59f98Vm0uCqYjo8OJkIQEJnSTN/QW1RaReMH0smoUio7Tt4V5f9w63wwbM0z8Ig8pg2+W8YAz6grYBjNtQDR6eeMM5SdMW4o4jVsohpBIEgAWsbC/xCI5Aedu0zM6UXWORPM9YPIb/AK20KSalDMwUm5gatzqi8ASF26nBGaAFkAMWEKFtbkCRyx07bIKCqlOV0qSBAA6C45T623tiDLVoiTYHpPl/PAFSs4/DH6/rgRsw/nhLTFQ+zGYljDGBAv5f1wKubHPeet/thcmYbzxK/EnjTpWJnxKD9xhrTrgVDE5hTfU3tbGYTtxIf+GPYx+WMwdr4GXWnlabA+Gn/wBzrPyHiJ9AcRplstq0M9FD5s4+jBcWIcUzBdlzCUlJNwhWZJN/C6ySWPPc+mCOIVmUUmFTL1aa+ECpTq06ikmVKmB5GS33nApqV7mykKl4Rl0EsaxE708rWYT/AJhImx+WN0BlBqCUMwzKJ/eItL3ioVX54n427Np8eXUFJYpVVtV9lIG88jPK/wCLFX4xXraUeajqN31qfOJEwDAMXF8ZvU3qiJTa4LTT47UQqKNEkcxrpLAHPSlLUbXtOJ87xaqVIb9zVBidOoL11awp/h2DYq/CqhVkNRqdANEtVcqF5gqBJ6evlvhh2wrrXp0xTz2XcrAI1tc7So0WB6AxN+WK05Sd2gUpNELZmu4OrPODBtTpql4iSQ0xcWtfAvFzlyULNVVgfFqqlle24kal+ceQwLkOy2bpEnu+VqgZe7kixYlgeqkRvPuHVTu/Dm6SlwJAVgukH4bpKtz/AJyLLt6je8tifuLPkO1wy1IdwAAsxFo1gliZmbna/pfCKnxGnW/dG/QgEbbQZ5C18Lky2WrGFrPRYn4XAqJH+dAGB9Ub1xMHo5cq3dODqOmrTqipTYdLggnyDKeowPQbVN36Fg35Bc7k6lB2VNgZNxqExMxytzt63wdwvOhwVzFR6YYeFtLNOnoo33iesWOLBw/JLmLZdKDKwupQK9xYtI1RPMWsYJg41U/s3FLNpU1tUooWd10Hwqg1imXmCWjTbaRzmNeymvuGoLyc1q2TINJ61RK9MAq5R6bSStom6kEeCDvI2Op9wnstlnQmlVZmUePS3iIG5VCGDNH4Rp9RMCvdoOzVIqK1YtSqlVuZKtACoQbhWAUDSY8MEXkHrsFwEvmDTRmCOLu3wK0iNgCSZOxAvfAoadVR0dmTTaWwp4pk8vQrtr72VaUNJ00xMggFNpkRaI+bzMdoaddB3NJo/iCsSp6MilrbeJT5xhjxrhlfLVXV6DMEmGVbMonxAXMQJ8hhWnbZdiAffGer0+lOsvAtObjwLavEtJ0V0DAbArr5xsRqX3Aw8pLQrIupVsoAYFlaBMA30mPNZ88dDidGtGpWHoZP1GLHkczRIhUZvKxMfL7Yzn0Oe8JtFrWS/uiVZuDpPhqEeoB+xGE2byRp1RJleTQYPl6j1w/7Y8cq0mpihNK8kVApVr2F1mBH1GH2Q4Wc7l0eoO6LorFe7sD1gOo5AyR0waXTakZNOeX7EzcaTSoo1alKm4NsLadHe2PRKnYSmjX7xv8AKEX61KoHtBwr4x2VpqpKd4GHJjSM+Zhz85xfakkZbFNrUre+BVPjjDR6N9/qP54jGUGqdreXvzxCe1DoyuYIxrvbYJzHDjE2jadSn2ImcCVKJFiP15YVE0B1kEibYIRL4jqQTcH5/wBPX5jpianttinwB3UQRiGllAcERIwXlcsQ1wZ/UR1xOVIQqfKgHGhSJEefXFhTMOoKysG4DhT1AjWt/QHf0gx08qDcppHU0wBPmB1PKeW0Y1jbVgV+plGnY8vtjMPn4W5M92vyAxmKtiPRqnZjKRAoVw4EsweCQZu2p/Lrz88B0OyNDvZVmVTEh5Zo8rkLfyP54dGoeRogg7xDDz6kxaYnDOlXsVkEG4gsLfiDC0bzPpbFrbguhRT7D0GOqKbiCNLoI1TeWgz1uCekYVHgALkHLMmklW0Mok7TIXRe5Ek2O2LPmGCQGqTMTssiDpI2n7euNjOljpVlcWgtvtttPXbyOK/IUJaXYmkUB0VUJ3AcSbTB8UKdrx7WsDnuwBf/AJZqKwsJiobSPEqaZWOY+eLY6j8Blt/+oByO0lgPIgjYxgarnswBc05v8LC0bSTF9rCcN6lBiUXiXZVMoyoRd11sAukGSQNjJuDa0csCU+FZSo816LiJGoENInlqk/X1GLd2g4ZVzCpUQBqiggrrSWXcab7g6t95teAak2Y0tpeUYbqwKn5HHh9Xr9TDUcot149HbowhKNPksHD+C8OQAUaYqf4aroo32gr4vn+eLTQ4fRKgplqSyeSB79RcrPn6+c+dLWHlielmSvwsR6GPscYr6prL+5WW+lj4Z6ZUzApWVF1KIkCDp8o2Hltfadx6XFULv+6UKsKWgQXJJYNYfCApkkfF7ii5XjVZPChktYCASSbASefrhczuwIeZZiz3jxMZb4SPT0x1af1JNXJUYvQp0Wvtd2lVKNQUhQdj4TT7tWBmwdrsrRCwo3MdMUDs3xhkr0VUyAVBHnNwPt6zhhkuGUxU7w1MyjAEA0qpWARBnVO+DuB9mspRq03SpXOllbSyo0xciwHLnyjDl9R0dlb/ANHodJKOjGUWuUWPiH9oVSm7BEDL0e4tY2Eddpx53nOH0dZc01LMSdMmLmbgG2/r549T4zXymZOo+GpyYjytJg4rGY7PIZ0NR/1kH6jHbHrenfGov3PJ7cvRX+HZvu/hCrJmyj77x5Ti18P4wwX4YkfF8PpcyPphenAKi/CtNvSrR/MjA1bs1mWBGipBJPhqKygm5gTYemNl1ehFbTT/AHEtNvnYG43x+oK5dG8VFSA3hbxEiQYABWYGk238sXLN8Ty9WlRrVUAFXT4hMXQHx6YJAeVkT948+4z2brxSNLJ1yQCGJuZsZA0ggW2gja+EvFspn27lHoVwlMMFApPADEEgwsTYD2xjCcZ6q+5b/KJnFxTPTc5w/LxAyIckT4SotvOoEjAK5eifC/D1Ucv3yMT86qx8sUXJcTrUmCs9SmIKklGlVIgkAx164b9kO07mr3TjvFqDTca4IMhgOov649mfTadNqa/g4o607VxDa/ZpWaRlqyry06Kn/wC22GGS7A5dhLtWU/4kRQPeWw6aixsA8dAkfYEfPEVPLLuS0eQQ/wD4yP6jHBhC+UdVsjHYbKaNPetI5gj7bYQ8V7GU1k0mqnoO6tPm2uPlOLTVygAkNH+bU301AYWVKxJ8JA6QKbNvBtpMehafLDlCItykt2cqz/ynPkCn/unElDszXP8A0Kv/AKf/AHYugSpMNXcR5Ujz2tOwvPScEgsDGqo3nb5fB+eI7MX7Hkyr5TsXUMakdb3lwD9EYfXDWj2HVbkPH/1aY8//AAsPAxmBf2//AJxPTrVItoPq38h088UungTkyv1+ziL8FDMMf8OZpfmoA+RwHT7LnlRen/nrJ7z3dEYvKER4t/KD6G5H5YgqVjPMg9V+8Fpxp2ooLZVB2IXm9Gefjf6zRN/fGYtfv/62H07sx88awduAblb/AOI6KMqqjuOZ2I6gHe/XfzOH2Vz61BFMeGYVCGGlmj8ZuJ5232PPHmNOmNRB6+Y/KOWD6VRlgUmYG+0/IqfI4xUka0XmrnaeoJUDNJEojMIMR4GYBtWq0bWvgWjlqKVCqs1tyKixbwxBpTIPIE+pjCbJZ2sgPd0/HsT3dwJ6yYkWiIxJRGa16+7VZkS66Vk7zMcvKfzTXwMt1Ork1TxVCZ/CWnbzAF/M/TEPFtFVdIBDA3Kq7neBqKqQTHU9N8KqXD8wynX3cNbUKygxyBG55xM+fXG24dVpkwXqCLd2hsOeoX8N5j+eH4EGUeyeaEd1XU9QUJtz5wTyjEPEeyzvK1s0GE+Ad1PWRBa3L6kxgPL8VzDWZGAAHiVTblM7Tz5T5b4Po1K9lLHedT1CFiCbGTPI2i9uuIxj6HbK83YBdzmiqrd4pOLzsvi52tv5Yip8FpUrGo5MkEEQZmBbcGetvph/UzJpD8DKQYfSPiEyAAq2AIOoGTbecby9arq0NS7xGAle7pgxyBmWAsDe4AtPOXpxe1L/AEVnL2D8L4MmumwdGhgxEmbR4bEg3ib8+U4t+ayGWzCEVFC1I8NTQyX5An8QvsZ8sU/iWfBlGDIUMooCWJgWI5Ebbxa4vMR4s6IUFRyrj4WgGDbYSo9sLswV7LcWTY+bsONKmnXV3EahsCeemDI+v5YYZTgFAaoLPMgAtDixmCYDTb2J3xVq/HKsmUDEhSWq0lLRAIMjTq9TO3qcd0OKOwAqBTz0wRaQRBWSIjeR74j+m0FxBFdyfsZ8dyNOknhmLMZENF5k7WFr/fFLqcUQEiYxeqWfpNq8NM6t9WqTMggNq3ubW58pIW5nJ5PUZy2qYAVSCsHxAhfFB8p57bYw1vp2nN2tjSGu0irrmgdjiWnnDybFuyuUyVNIOVIVuVTSBuI3GoTAMgARvbDb+7snGk0afp3Oi5G9gsWP++Of/wAlP9RT6j4KGnFHFtWC8tm67kKszMXkC17kmBi3VOA5MA6csJkSVDGD0PiMCOU4NyeUosABqhoAFjEC1ysn328sQvpEE93/AAJ6/wAChey7OpBzEkjxAqwAa1rm4iY2Ox6gz5DsiyzoqKDMc/EJvtcGLxf154sR4XA8DMh9A3+X/tF5A3k4gbh1QPqESOYMBvMrvPuPfHeug0Uqx/lmHdl7FSdmoVjV1DqVmw6ggmfWOljfFe4o1PKp+JpgAr4p1Dyax/wweXlFwzXE6tMshDFj8NgF89JtYCJPriocc48+WlUQKYItp0/DEKAbchfFLpdGDVR39jzk+WVriHHAh7uozqTJ7ssWYA/xqnwEx8JOqL2FzEnaCFjUwCwsAwYt4QBPK0CDgOpxCtUpsrpTJOxcid73E2iYny6YD4fwSsXloAPJXDCPOLn3HrOPQjFP8mLdD9OMKACzFZg6QBI6g3jz3+eJKfaZV+FWPmWA/LE1LstTMEz8xP8AIYm/u/u/gCUxtqLLPzJnGlPwRZ1S4/XYWpD1aY+sDBlDjRHx1KC+QlvtIwvbhs3Zw3nqkfOY+uCsvTVBOr2Gifv+eGkJsYDjCttVHlA/mcb/AG9Z+Ie9/scE0KqxuW8ipP2U/fHJzNX8NOB/kOKqxWcft45Ff9E4zEgav0+i4zBihWJOH9nMugJqNq3hGQCenhGpt9r36b4a0cnTZgEyzCAARMTceIgLv5yPzwtq5l2f92dIk/CCWJ5ksBJtv9fMzKZx2dQSVkgS3iYbk2Mc5E/eMcOaTqjpqyz5NApj4SRBBIggciNMH+uMzK5WowLOoNpKBb8he+19o54G4nQ7tNbIJMSQKkLMTMNCmbyLeWNcGoCJVwRz0tsNz4SNU+38saMVBa8KoE/uy/inVfXPrrDb3v6YlynDac+HUQLCKh0jyAER6YnZNQ8V/ViflhZnuIUUMM9R7R4TEemwPqcJ0gDWylIhU7pdyQIkTsSSed/M8pxn7OkiUptED/lMTHSYsN+d8IKHFVZ4uxP8bNG43mRb1ja2+GOczBMqagEGAq+IEAW3Fjic0OifM8DSo5Yl2ZbrquoaAJ0EKCYH8XLa2N8O4StNiGqVCWMmwSZ81uNzzG/M4Wr3qnwtpnyA9PUW6cuWDEDMZJBn+FYv129R8sTl8Do7zXZ7vKmorTg9dRBM3lCPFzEk8/K8FLsooeTob/GSpO28AAA+UG3PDBKbiSrL5gzz+l/IDE6UmEaQBN4PobCdo/nc4rkkHr8PCLDUg8iPgVo57Rv7zbnGBqWRQa/3Shn3JTQGgg3C+YmY8ueDzOqLbXE7kHfTz6+keWJVpNqOnTPQi/29dsLyANl8qJOuhSAO8BT9sT0ez9ENKqVJEbyRMbEzyHXriYUmgSony6eWx25YOpqYtgSArlXsyNUwszeDG8SIt5mOfrjvNZBlW/xWjmR1AC7ciL+u17BUoBxeeUciI6HAXFKbCkYva8GDAMmLQTA2OKwQWCcKq6aY6gS0+He8kchb6nCPjP8AaHQoAgDW07LAXfn/AEBxV+JZ+qFmo2mlUOoGQDELEhTJcKYIiBHOwxVc3XoBiylnPIuAo9gPtilFJbiL1w3+0bM1SSKSBN5MiPefyw4T+0UAr4Q45sgcjeLcj88eSnO671D4f4dtXQeQE85w/wCGrXzVhSBUeBblEUcpM3sd52A6Yh6q4ih4+y8cQ/tEpmVCEzzsI3GxJi43jzAOKfVzVHvC9SGVhYQS9zuWJ2vsBF/m74V2Ey1J9WYq94eVLTKeUk/F6QBbpbDnN8ApuGH7RFMkypVbC3hBaxuBvPOLknCTl5pA6PPuIZAaj3bA3iBa/MevliKnwqvMafmR9t4x65Tp0KiBWSmykAQ0EGwAsfiMBYMbRfAPGeyy6Q2XUUwAdaKIB5ghQJkX2HMdIxtGaZDTPPKrnLi7Fn6LZR6mZPpgZ+JvUjUwI6Aj7bYs+d4QsFalNoJIVpJBiZusgRFxGK7xDsytJjpJI9z/AC642q+CLoFOcg7YnTiscx9MDjhTm4U/LE9DgjH4pH+X89sCUkK0w/J9oGXmY+X5jDyj2otdfz/KPrivHhejbn/EFX6k43WyYH/VU+SktH/dfnPLFfkCyf8AFY/h/XzxmKp3HnUPojkffGYAHFPtCvwljU6lnLHreBESevti08O4boHe6AWNxpBMSRfWWi1rA48my+YUgxbpvz5SL4evxLQFUMQQB/01g25LHhHzNx78KaXLOgvP96FagBgkRE3PO1iRzPPnhxQ4kryGCiII1wDc2i/1jHn+U4gmgmozSVInTEtFiNy5tyjmPPDXh3E3KfuQNhrhyxMibiwJsduloxSe4UWzONTKyZIv8Kk29hblhEuVy9RhpCk/5Ha3oGHzjC3OU6/dhlVgvxfu2dvRXjcjqux36jXCe0VZVPxGLQwMA8pkR687+dpbV7oEiwZc5anOoLOxBXla0McGVc5QKiUsNtLQR7g7fy8sVvN539okhqamJW2ogC0SoYlfbY++A62UGmRmabtEBAWUf6jqkbbAHbacEsv0gkvIZWRRU8Gogk28Bbyvqj6D3wUrM3wsKYn8W+21mOrntHK3RRli+ksKlD0FX13hTyB5xvidJCGrVHehB4hTdT0AYxeBtaI54jCh2WXJVvDHeByLXW8xPM222xNQzFRSNV15nTMdPriqZXtnRFojf4Bcja8t7XxPR7VnS0UoQDmCzbgyYiJ/Qw1KO24NMtr1nQSwGmANpBsI5zuTiSlmiY8JFpE7H0HWx9MKOFdoaVQMNLUyqzUBBCQbmOsX9jjVXtEgohqY1kEHR8Lc5gx8VpjnGNa9EljWsSLEe+JqFU7ERyxQ8lx9bmaqxsCVab35CD7Wj3wdw3tHWLjWIUnmpmDYbHfr0xIUXM4A4mzopIuOYAvfY/oYA/v5rg0mtzBEX2LdMQ1e0Q0spIB8nUEehHP540bFQk7RcNpusVlqqAdlUwQLmTABvYTMSIixwty3CtKKtHL01IJINUhqhkXAcJK+/wDhw3fN1mlQJB6sjCJiPEAW6xt6YJpcUfapYgmfDA9Przxm3Y+BfwnsUt6ldIdgRpCpCNIJIAERMwuw1G5nB+VSjSJCBnHMGwHPlb/fzx1T48DqOpSD+Gwi/OY3jfEtPLpUIYvTURAhjJ6AgzsLb/bBS8AFV9DCZBA31XF77Ee8jfANSpT8MlXUkzCAGIPkLG1t7nE+dy4oBSNTAmJ8JIN9lsSYna/TpjWXZaoAim8Ns6CZ2HhItgaYHTUg4GmQLR8INjNue152mcdZPjIWzn05k8ton3xKEpOsOjIbghQ0SARIgxG5GK1nqTo8Bg4keJVUDmDI8jyNxeR1iVrcaplorVqVRkcjxLGk6mXkDBvEQbzyMcwMJ852Qo1W162XxSwlSCCZKjYrN7zabC2I8mwIJFQctU/Fax57zIm3pInBNPWIGkQCYAETtc8iCOlthi1OQnFBydncsyd3oKRN1LKb9W3breR9cUztR2FrIO8pVKtVACWCqC0SPhCkE7398XjI5wETaB0iBPnP0GDWzRU7jTCkfYg+4P8AqAxopsij59zWeanAVCkiQXkMRJAO0QSD123wKe0VZYiqw9LfrbHsX9o/Y5c7QL0EVsyhEEQGdRIKEm1pBE8wBzx4txjs5mMqJrUiokANIILTGkG4Nzvt0kGcZyzb5NEok3/FeZ/8Z/djjMJKlMz+IRaI5ix/F1xmLwn7C0WSnl3+FJIJB1FQpiOpMKPe9t7YY5fIuwjSoG5axItcyxC9bjaDhPk89oPjBM30mQNzBtFp9Jj5tqvHNQAFJQBEBtWgeYSRqPmd8ZqKfIwh8pRBBOZVtpiWJtbcAR79MM+GcRVyUUNALc4Ji5E8yOkdBOKxWzWqoxCByW5qw9IVSAOfX743TzOkiZnpOkD5AW8hA+2IX2vYdF4zvaLuZ7hH0j8bmFNt1jcTN+pMeYOc7RHMqGrUkNTww6iDA1XIuGEWnp64DbiS1wNesuIVQHKyoFgSZuI6X5mZknhvG1SpKqylgB4RLe7bkm4km84u7fJNEnDIqsFYkauakaZW4vaZ2Jm/2a5ahSRUFQQzEgMyl1S1pBEC8cjYx1wpqZpCTWKaXYmYc73JIVSIJuSCYMnEuVz1NdLPqq0woBgklLzyib2v0jrNKgG/E8lRVQKiq7C40oskRYBhoERMA28p3WpxGmVdWpinTax+OG5gMVYEmRuF2keq/jHEXLFgBo6oYWYi9gQeRBgm2+5VUs4DPeyfhvqgwLdCPKLbc74mUnewJFoo8My7XhQZEsKmYAHOCGUwIJwF+xJSerTNSmBAUM17QDYGxPKeR2xLw7OU2oBSO7Hw958S6t5bRtaBB/ngrg+cr0TAK1UjdSNPSORG/wDKRhUvQ7BqVN9X7qS4EBlqgAgSTHikHnpDEdBhpleIOoBqPYgggidW533kTvAMDkN5qzMWVkLrq8QX/mLqO5kG94BEGPax9ThZYK3d0qdQSHDaSCYPiENzPIjeDytSXoTFbMryXpU9RI8UaSbXkghja245413YuVU6jyVthuLElgYm0QQTcYO4fw/Sp7wBAn4pVjJPNY6gb/1wbV4e7GVqB5AEfCR6+XoTymMCbAE4UROhIM/+XK3mZJYSPTfy3M/HSioZRSwBIBEA25MbEz0PMdcG/wB1hV8ZsJkBzG1tiCeVvPGnytKob6SFDAmfDBgeKTygRB5jF70IqmTqV6jqxSmy3tCHUIvefiib2vt8WHlKp3dWqrKpgDQqLpOqFNyBAjbz64OyOVp01hCybyVOqQeflf5Yz+4UeCtQm2xP2v4d94iR0xG64AXvm8yfGaYSnsYCMVsTBILQJAk/TlgROCmrVY6RTEmQLR11IBE78xJjYYe1OHvTpwDaQfTzPQRE+uK43Fu78Aa/MCPqB6/7YznqYclJWWnL8GAQUzrdT8WrSwYRHUafI77YEzGXNGpGsmkYhS7GoCPwrpMaR5meV8LuE9qEVwtRtKm3OYtyF8E1eM5YNevrKkHZmItaxgAwR87yAI1jPJWiWqGeSzhgFUJB5Fp/DNpMH3/nHeero6q92Qbm3h5Q2pfDeQfhO8xzU5njFF1/EquSfh3JmWZhYeL6kTyOEvEOLGlUIPeKTEPuGWPxDqIibBhYgQGVTnirEx5Wy6IqksTS31LINPf4t108i1yhBmBGgxnSmCQpMbamjmBytv68vak0uLkkMABTsGQNYsAIRio1Ih2ViPJiVtg3hfF2pqwQ/u6Ylg4ZmpqSBsCrFUlSeilSJBOnLuoVlrocQU/CLyQxUz6mR8Q2Mz8oxvP5hqQQjZmCHbmysL9PCw25jC+nnwQFdSHDorrI0gv8DLFmpu0ANzBJ3U4j4xrOSaPGKJVvi0sVpsrA6dJuacEjzOLcth/gtrKNMxHO3hn9ThLWSnX1p3ZYo4VhMQZJ8QFvMTy2vANXyHaB1pVM1cg1alNlLWK0+7UMPPWL2/GehxecvUWoqMZVqgU6bGCVnTMSdMfQ4uE1LYmxTS7C5AAf/C0vekh3ubkTjMWDuXFgVjzGN40sKPmh6wAgOxXnYi/vGkXPX88FUeI0lFqeturufou2Iexebp08/lmraO7DyS58I8Jgm/JtO/OMWHhdbJh6FRzTZjUyjPqqGoxdmP7WtVCxhUMEGPFb45jEWjQUUOJOxhSqAmYG28jrbHVasdmbVFrTEEyYJjnNowatLKmg7FkFTRWJC1ixFUVB3KU11MKlNkJJfxQZ8QiMb4JQniCQtIUlqqXBdalPug4DhWeRUGkkD8TTYYm9wsgyucAYE0yVBsJAJPIE6bmDeMHUcyHMRTpwNQWBMb2ZgTJHnfFi4DQyNFQ1SpTWoZbcEgOlUFdDGVZRosFW8QWBtzU7O5XSHpDVTUV9bmsRGmkGoQNQN6hMwAZJBjbFUKwHMGgV1EKSb+ENABPUGxiDMXk2kEYUZTPqlRiZKuCP4dMnnG4gCeobli1do6wio9HSS1ep/wApwQ1K2kkCQGJLdD4ZjnjjiPB6dViXZUOnKEalSkNh+1y4Kh3uJG4Mxga9BYLwjhjVGqVGaQ0/A0FoAJ0/UQbXj0DynC1qVGFPXpmx0g6Y3DtIO8308vI4sg7O5XXppgFFRmnvWYM5LBEYalERB+ITG455xzMURQHih0LgU2eAqsyE2QkMRpgAHbUbwTgEV9qmXD6jrgM1wOdhOk25ciIi/LGqGdq1LUlAk3bSoFhMkgAACADJ6A2wPUppUbQGgeIifDE7CIM8h1j5hxTyiZZCQWqMQqhB4VIKq3xGQwsGFgRqsMRV8FXRzwzO6ZdgXYMWZgYjVc3JksdJ5XkAnaLBme1SE/AXcgRojfYBm9QTscVahkMzmI1IadEsWGoaVutokeK0esC/SWpR7oFEefDpYmwBJK6vUzIFwTGH9wbMbZbtCGLO9QoIFjBgcgwFmknnBOMy3aKiTKOwSwKKqFZndZ0lescp5XxSs1m4DoqymsmdpOlQ0WUwSLWFifUPeGZNQqQuqsQSZkxtCqPe9rSfZKQMtX7ZMWqAEg3ZDPmB30+wnG2zFS4WiGQ3LKTczJ5nTNiZ6/IFez1TTqZ9JAEiGPKNgY9t7+wmVnpxo1jmxBnmQIgTyPvy3xd/AjjLdoEpI1SmV1AjVT8epbx+IgEXEgfaMd5vtISqVBQfxAFmp6hY8/hJgEXn6ziZWqVSdSKfCQWZQdc2uObDmPXEqcLK7GmATEAbE7lSPhMg74aYicGvmso4pMqt4xDEPMHw3jSpm+0bbTaicc7HV6TVWqVFNIAGJgwQF2EAMLt05YvnDXqU57x0UyYIKksB1GqLdRywp7XcZZigpFjAbvO7IggwAC0TF2BHW2FKnyPc8+KJSqoEDOyRrDKfiVtVwRBBv7EA4smQ7M1XpNUiDrJpiq2mFA0ghWAUz51B7wMMuC5cd1TSrR1ulRg5OoH4A9PY+IFNLQwNpHMYko8Rq62s0yYKqQLDaNtMAzq8MdOUOSqxWL8lxpEXQSJBChW1J11gEyB4xsZF4A6i8WILg6ZS4CmofEATJBAsdQnTyi8YNfjwd4qsxWCCNVNYMA20KCRKkb7nffCLi3Fu6fTR1sTBpyw0CZMOGqtBsT4iD6AzjGU8kJsOGdkagquNQDI1QfvBsEZTpbvjBi0MRqH4gBKmYam9PMAsO7DIGlWlRK9zXAduXhNgyGLxpwpz/FHJ1l6NYpcqUqh166CCVAhQbEAADkuIc5xylXdqjHRrUAgRoLwFUxbxFV8R9IMTjJt1sZtluyGZXMZUtRDB6RZe7bdVILEkj/okST/A4VliSMH5LtIKtDNCqQtVabSs3kLqPMR/1EIj8CgW0z59le0VTL1Vq0T3eixEElbGQwiXUEReRFuVpu0OZZA21Oq0h1TVBR11kA6iGAV1AgkgVAOQOHk2gUhjw3NtUy1OhAXx1O8JvpqvVr28oTSx8tJ2Im69l+MFKwpVAqhmqshlh+MhludwEYjnEj8JxQuyGfbvV7wal1rVcKA2oSimAfiLGmlhchTvcYuVDMpWoEAqNbgowUEh51Iw6w5aRzWZsThxrO0xx3L0eOUxbV9/ytjMVzh3EMm1NTU/Z6VS4emxYFXBIYbmRIMHmIPPGY7d/gvI8Dyf/V8qRjymAY9iR743SYgmDEK0f6GxmMxj4NS0cJpgUxAAneB5YZ8h6/z/AJY3jMNcgT8WE5akTc+MfJRGESVCGIBMS1ptsTtjMZi5kR8jjMqIpnmTB8xqWxw94jcKDcAqQDyOncYzGYcQfBPnrB4tERFokJMfM4Mp0FeghdQxC21AHmRz8sZjMJifAirUVWodKgWGwA5Ni68NE5WrPIyPLxcumMxmJ0/JT4F6ZhileWYxTEXNvCDbpfFP46sPa1lPuFEYzGY0kCOKtMCmSAAdO4EcsPuBVCMtIJksZM72Tf5n54zGYlA+C08Fqmdz8R5+eDeLZZJHhXfoMZjMaPhGYEHMbn4EPuRc+uCeHXDT/AD7+K/rjMZiPJQuRQxqahMLU3v+EkfXFQ4iNNGsVsdDXFjseeN4zEzGc0zYnn+5M85FWxnDfiNZtR8RtVEXNpBmMZjMcy4/75JKfxhYesBYA2A2Hx7DlgLINFWgosrGSo2JncjYnGYzHNo8v9iJckb0VOiVF6tQGw2hbemFdSgpRSVBs3IdCfuB8sbxmNv1v8EM6oKCKsifEm999E4AyV6d7wQBPSVH2MemMxmLjwT7LFwq1EkWMNfnsh++GHDv/mXHLu0aOUlbn1PXGYzHNp/5P++Com+OUgaxJAJ009x/5a4zGYzHcd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8" name="AutoShape 8" descr="data:image/jpeg;base64,/9j/4AAQSkZJRgABAQAAAQABAAD/2wCEAAkGBhQSERQUEhQWFRUWGBgaFxgYFxgYGxwaHRgbGhcZGBsdHSceGholGhgYHzEgJScpLCwsGh4xNTAqNSYrLCkBCQoKDgwOGg8PGiwdHyQpLCwsKSkpLCwsLCwsLCksKSwsLCwpLCksLCwsLCwsLCkpKSwpKSwpKSksKSksKSwpLP/AABEIAMIBAwMBIgACEQEDEQH/xAAcAAACAgMBAQAAAAAAAAAAAAAEBQMGAAECBwj/xABGEAACAQIEAwYEAwUGBAQHAAABAhEDIQAEEjEFQVEGEyJhcYEykaGxQsHwFCNS0eEHFWJykvEWM0OCU2Oi0iQ0c7LCw+L/xAAZAQADAQEBAAAAAAAAAAAAAAAAAQIDBAX/xAAsEQACAgEDBAEDAwUBAAAAAAAAAQIREgMhMQQTQVFhBSJxQoGhFDIzkfAV/9oADAMBAAIRAxEAPwC80xglTjKVLEwEnYW/kDjryMUjgHHWJEUc8K+IdrcrSsW1Xgxy9ueJc0isRgrTtiQDCn/jCgR4Q0jr79JvadvtiTPdpqVMiZPhDErpMSJE3nE9xMGqGYTHYTA/D+ILWXUkxPP9bY7zOeSmPGwXzOKsROExlpib/o4qlbthoqtSJBMkSDbqp+UbfeMDV+OtqL0zJIJ36xv/AKiD6HEZrwNIu2nHYQ48/ocdqqhUuADPnMwYmPe3XDLhnaru9IJ1rqA878wb2/V+Ud1FYlwCY7CYGPFqZplldZA2JEyRIHriFOPINIbnY7WNtxuN/X1xWSFQxCY6AxJTIIkEEHYi4x2FwWOiMDHYGOtONgYVjMGNjGAY2BhAbGOsajG8IDMbwJU4pSBg1FnoDJ+Qk4KRgRI2OEB0BjIxgON4ANRjIwPmeI06dmcA7xImN9vTE1OsGAIIIPQzgA6jG8ZjMIDMZjMZgAzGY1OMwAeRjtg4pQqhqg5sfCTbeLgG+3OMR0+2NcOzELp3CfkCYPLnik1OJMkyFMDmSPQGxiQCfPENPtHIvTNujg/cDHLHU1WjdQ0/J6fR7Wd7l3VitOsQwAglTty3EgnnOPL+MPVBPgc7idLEG+/WfYYY5XiwjUQwHnpO/W9sEDjKAXJHqhNr9AZFvTCeq5bSQ1pw9iLh/aF5A1fcfUYccb7SVKvxqDIEMDBBAUX8PiWxt5n1xX/7oWnU1ByVmQANucbzzjlhnlESqGOowCVt1EE78r/fphr7Xa4MlFt0O+CduXyw0inKsN5AAPLcH1sMNO0vaQV6Cmm0ao1rswMQZ8rDyMe2Km3Bxycj1SfzAwVk8uyBgWV9UbiLib7He3S3ri1PbGy+zIFouJueW8/P7YaL40XVJBsNJkny3BG30nbCLN5F1JZjI/w8o8otzviP+/GphdJ9Od4IB33AJg/yGFBU7CSotXEKZphfNSDbbSevXyHmL2wLl81MgG8Ej2g2+WFdHjDPp17AeHbmI22mMd1c6EhlAkEG3QcvX9ekajTkZFgAYMC5IYgER5xyG9mn2OHFGj3i3bxaT/8Aa0neOs7XBxTn42CqzqtHORAWAI9t/PHVbijODcqLagLSZIuOXhgR54fcjEVF94bxqpSkeZEzvewI5D5ffF04ZxRaiiGk9dv1aP1GPFMvxLShWZvYkyRbaeh6esYNp9oWUWf8PzHKx3P+2EuoUQo9uVsbx5Tw7tdU1A6gGB3mzagBDA77CPfFq/40KsqsoaQDItuJ/l6Wx0Q1oyQFtnGw2B0rBgpFwfrY47qVgokkADrbGoEwwp7RZ0JTIkjVAkCYm15gdNz88V/Of2kBKhUUjpGxJu07ERIAj7YMzfE6dag1ZtKqoliw17fwr9gCJJAnCtDorlfNeIAsJ+FgdgL3GwhgTfnsYucWfs1xzvX0BpQC0gAk8yALgct4x54vFZ1AmNRPhMGxA+OAATbTYDng3I9pTRAVLExcQAepP0vfHO9eKY8T18YrXa7tAKFNgtQI/wCGxN7kAwDEkR/QHAnE+0GY0U6lNfCyjlsdjyvuPlihcfzRrqxfxmI1cwbTb+GRti5aiQqMzHF61bxkHUoaWJvEEhtOrwt8UwAN7WvZOzXaRURVY2jwmQQJj73PP6mfN6OaZx4j4hbfnYExFrR8h0wxyVYswUGDbT69T5RjOetT2FR7RkeLByAGDRM/18+Ub4cDHlfZXO93VXXqAI5AT9trHaOvLHp+XrhhY42hPJAS43jMcVKoUSSABzOKA7xmFT9oaYNpYWuBINsbwAfO+cyepiU353AtJI9rnEI4TUH4CR5fry+mCda6oG94/mZI26YIoZh4m0Wkz06WtMg9L481a7iqReQEUKmNJvZh+tx/PEObcmABAkRAgX3t0236YaZ96YGp2025wAZICj3g/LCZqxomWqiqG2h9tvM46tHGStBZjcWGkrBET85P3xzwXP8Ac0z3gMudUAgmTMyP9PyOBM3m0qKGVfGbGYILTJMzImcd5GoDq1RIUfORMX6DFwpo0bxdofUuN02J+IQGJleQH88bTjNE/jA9QR+WFGXoCHFiSr/XfHJypiwO68iNsNwQ+6ywJxKkdqiH/uH54q/EMnFZwsFSSQQZsbj5be2C6OU/eJItIB/1qftOJny61TbcE7bj2/3xnJ9smc8kQZeqNMNJg9bfq2JQ/LcfoY5TJjqf9sdfspAkQR6/K2OdtNmRNSqghRtBsBP198ENWm8C5j6Xn2v7YBA8Rmx0k/rzgffHbL+EkxJJjcDSNRje2JxsBk7Qsjf7/Pz5Y3l3UoAwIPnHpgCbiIEG0wD/AE3HXEiVvFtcW/L2xDg6LcGg2oSt1MD6cvlz+uJ8txR9QlybC99hYX6QCPbEFRC1MgkfoGY/XPywNRJknzjrHl8ybeuIVpck0Ws9sc1SWEKvckTqEHYQAQBznr1wNU/tFqvSenXouytF6bi0CLQpIMkGfIYV0nhYmZ2Mc9/ywtzWeZGAIETBP++N9LW1OFuLFvgP1o5pL3zrrksSJjYhvcagR98WfiOZSlknprWWvZGG6sjBl3SbmC46gegxScrxJXcqIUbC/wArRtjqrXjY6j1/XLGvelw0Ftkv9428QIPIj7RjmlVJBgmRAG3sft7nAbJq2Jk7CPXBGWqgEhgJIvJ/3nGWw7PQeFcXqHhwRjo7tiA7kaWN4VZFoB2JNyeUDA+Y4aoXvUzC6guprqTN/wDFpOxuSLGbDar1eL1Xy/7OGPdsZ0rvqknV+uXrhTSy1SiQpuDPi+UD0k/bG3ci9uQGoy4V0bXq1l9U6lMwCPCR1cj/ALT1wbVoaKwVXkxIJUWmDcR0gx/h84xWjmmQkkmV8z+tsFpxI6jq5D8QkbCP164iUm90ItuUbRGgsxMKACvtuYiBM7fIYuXZLNMoYAyLXvAJ+/lb5bY84yHEyFb05gkew/LnhhkOIukFXiOQsDeTaecDzxMNZRdsKPaaFcOJHzws4kZYaoKAxBmATsSOs9fbrir8A7ZHUtNkB1kiQ0QeW9t4G+I+P9q6FLMd0x5eI3beCpgbD67SOeO+E4yVoQ2XMd34AmsLZWBQDT+GJE2ED2xmKkvbWgLGopImTqIm+8GlPzxmKtCs8+y73/xcxMwOXLBFamxU7qJvGnYWJ9fS+IKWX8UqIm5Pqb/7WwfVmOVhfa9pXfnuBfpjxVzsUkV7P6mUKSAQIk2mR7dcJv2Bo5H3H3xa6T+Eg2g9CdwIt7b+WNd2jXIB6gqPKd/yx1Rm4rgHF+iqPwyoN1+RB+UHHWXoVF/A3yP8t5xZq+Up2GkeW49untiJuE0wQJYTYXv6bQfp740XUL8Cv2BZCm5WqT/A8TvYAncdDgI5gwLX66R/LD3L8ORAw1MCwK7gWJEx8o9DiJ+HH8NQ7Tcz9Ri/6iAWhY3EW2nw+4/P7jEb6IDh2VhvvHqOg3t1BwW9OreQ5gx8Mj2tH+2B6qNsU+dP72xbeXBRNkuPFYDNPr98HLnaZI0tE3iI25W/lhHUpdUH+kj9WxwFEiIBnmYHviXppjLExUNJOx6cuh6GYxxncyup3AEsCOYMQL28r4BSondtT1KroNam0VVOmQT/ABiJHWWG8Y7oOGBkgTIMm5HL74zwxdg1izH4nriwAjYyduu1r8vPfHf7R4SIAvynfnv6fbAZyWl4IkT+gIPmflhg2TgSpAkWJuLCCOQ2E+e2CTj5HkEHiL6GBE7g36k9d/T+WOqGYEkTced5k/nOFlSmVYL0O5vbkQOd7+uO3owVgEE2Avv/AFxDgmKywa9iLiJ6jp8o64A4nmldjKmCYiDHoOfviX9jqlAQygxEA787E8/6+WFVOoBVIM6gw5YNKPyaRnQTT4AVYMrACQYII9ud7RgjMcPYnUdIBm836xt5G/mMNcxmqwMoqMIP4iDPTYiIwkXOPUc61hZPh1A2vcW8z8sFt7pkUvBlZkEaCfQmTePh6+n2xqlVHeJJB8RBkHYqYMH/ABASP646qUUFM1JBUfF5ex3nCrilcBk7s3mYIA5QD8vtfDh93BI6/bYJNj+r4GbNkmSSb2PTrjuvwzSi6gZYAhiTpa26kiCI6YGFMqDNxa3qY/liUoiNV3Jm8kg/XHVGoZ1sDHn6WP3xBWoabkyPL6Ymy9FmMbD6WPTyxbqgDqOac+XlO0+WGOTrmRJny/p1wpy+5vKi03j9f0xNlczDyNzy6bfcnHPJCH1asD4SLxPMX5et/wBdV4cVbRPnt/XEfFazQShJsrAWPk3n8jhNk86yVFmbbA22v6RvjTRjsO0OhwAtfvaV+tZAfcFrYzEZ4rvKX53n898ZjTJhsd0p5jTHU6fO0x89sdVs8gMiobXt4vlAgjcb23wlTL04hqw8wiOee51aR98YGpTAV25eJlUe8AmPfCXTRTstQoYpxWjOrQ5axMhFFjeT4rQegHpONVuPrphaK7iSCSeW1omecDngRM4qrIo05m86n3H+Jo+h/LEn951NMBis7aISL3+EdOWNcYrwWEU8xVa5oMB1MoPWWGnGOoI8boB0Dq0ey02n54GWk7mylmIjmTHvO/M+RxOnBq+3c1CbXCHkZ3NuXXE9uHoWCOWNFjGqq/UaUA+snHdGiNUqz/6FJ+eoHfDbh/Zdy37wBNuTMfbTbn1nFiyvZvLCCxZ/fSPcC+Dtx8IMIlQfVaahgRHhB+al4n54idiPxmLwNOnc3sGgf732j0dcpltBK0/AoOplghY31G8QBJJ2wgznGcj+HvDMQVpagfQ+EWwsEuQaiipGkZ/5pA89Z/PEWbyZFOpDAjS38ZM6TIiDc4b1OO5YtpQB5iD8PKTOoRbyJG8E4IarTKt+7AJVgBIuY2288JyhDl0LKJT+yWQZyy6PFIAkEETPkea+W+OqWYKeB0BJ8XiBBg3EW2iCI3nFm7P5lKJPeBpAkiBqkUwC3+sv8j0wS+epVFHfIrqNg0yCTcAg6heTYwd4OOfX6lJra18DqD2yK4M5T0yacTuASfoemIF4hTnmBvO+Htb9kqELSqNSNx4v3i9fisw5Dn7nAWb7H1lBIC1FjemVa3UrZxtzXBCem3TbT+SVC+NwdKlOq6hC7EiALH26nnvjinxGAbi282O2/rHpOF2fZqBEfELzHwkGRHKZH0ww4hkQyUaghXqUg1RVGlQ4dkJCgADUEVoAgEnyx1YLGwxCKWZIKNqgN0k8vpy+eI8+mtw4gNa4gaoI2MQcD0cjAVQx5ne23L9dMS1VvBJNha8YyVJ7E0TVc4e7MmPI2v8AI+kAc8KMvlHMlQrEAWkQb3tNxg/M0/AsrOmbneJmPTAdMCLCDJNpG52tioPZ0TuDZhnBuhUcwCQPkfLEGWoAtdTfabD8hv54e5fNorEss3sehnfDKpxLLtA0NMk2Yj59f98Vm0uCqYjo8OJkIQEJnSTN/QW1RaReMH0smoUio7Tt4V5f9w63wwbM0z8Ig8pg2+W8YAz6grYBjNtQDR6eeMM5SdMW4o4jVsohpBIEgAWsbC/xCI5Aedu0zM6UXWORPM9YPIb/AK20KSalDMwUm5gatzqi8ASF26nBGaAFkAMWEKFtbkCRyx07bIKCqlOV0qSBAA6C45T623tiDLVoiTYHpPl/PAFSs4/DH6/rgRsw/nhLTFQ+zGYljDGBAv5f1wKubHPeet/thcmYbzxK/EnjTpWJnxKD9xhrTrgVDE5hTfU3tbGYTtxIf+GPYx+WMwdr4GXWnlabA+Gn/wBzrPyHiJ9AcRplstq0M9FD5s4+jBcWIcUzBdlzCUlJNwhWZJN/C6ySWPPc+mCOIVmUUmFTL1aa+ECpTq06ikmVKmB5GS33nApqV7mykKl4Rl0EsaxE708rWYT/AJhImx+WN0BlBqCUMwzKJ/eItL3ioVX54n427Np8eXUFJYpVVtV9lIG88jPK/wCLFX4xXraUeajqN31qfOJEwDAMXF8ZvU3qiJTa4LTT47UQqKNEkcxrpLAHPSlLUbXtOJ87xaqVIb9zVBidOoL11awp/h2DYq/CqhVkNRqdANEtVcqF5gqBJ6evlvhh2wrrXp0xTz2XcrAI1tc7So0WB6AxN+WK05Sd2gUpNELZmu4OrPODBtTpql4iSQ0xcWtfAvFzlyULNVVgfFqqlle24kal+ceQwLkOy2bpEnu+VqgZe7kixYlgeqkRvPuHVTu/Dm6SlwJAVgukH4bpKtz/AJyLLt6je8tifuLPkO1wy1IdwAAsxFo1gliZmbna/pfCKnxGnW/dG/QgEbbQZ5C18Lky2WrGFrPRYn4XAqJH+dAGB9Ub1xMHo5cq3dODqOmrTqipTYdLggnyDKeowPQbVN36Fg35Bc7k6lB2VNgZNxqExMxytzt63wdwvOhwVzFR6YYeFtLNOnoo33iesWOLBw/JLmLZdKDKwupQK9xYtI1RPMWsYJg41U/s3FLNpU1tUooWd10Hwqg1imXmCWjTbaRzmNeymvuGoLyc1q2TINJ61RK9MAq5R6bSStom6kEeCDvI2Op9wnstlnQmlVZmUePS3iIG5VCGDNH4Rp9RMCvdoOzVIqK1YtSqlVuZKtACoQbhWAUDSY8MEXkHrsFwEvmDTRmCOLu3wK0iNgCSZOxAvfAoadVR0dmTTaWwp4pk8vQrtr72VaUNJ00xMggFNpkRaI+bzMdoaddB3NJo/iCsSp6MilrbeJT5xhjxrhlfLVXV6DMEmGVbMonxAXMQJ8hhWnbZdiAffGer0+lOsvAtObjwLavEtJ0V0DAbArr5xsRqX3Aw8pLQrIupVsoAYFlaBMA30mPNZ88dDidGtGpWHoZP1GLHkczRIhUZvKxMfL7Yzn0Oe8JtFrWS/uiVZuDpPhqEeoB+xGE2byRp1RJleTQYPl6j1w/7Y8cq0mpihNK8kVApVr2F1mBH1GH2Q4Wc7l0eoO6LorFe7sD1gOo5AyR0waXTakZNOeX7EzcaTSoo1alKm4NsLadHe2PRKnYSmjX7xv8AKEX61KoHtBwr4x2VpqpKd4GHJjSM+Zhz85xfakkZbFNrUre+BVPjjDR6N9/qP54jGUGqdreXvzxCe1DoyuYIxrvbYJzHDjE2jadSn2ImcCVKJFiP15YVE0B1kEibYIRL4jqQTcH5/wBPX5jpianttinwB3UQRiGllAcERIwXlcsQ1wZ/UR1xOVIQqfKgHGhSJEefXFhTMOoKysG4DhT1AjWt/QHf0gx08qDcppHU0wBPmB1PKeW0Y1jbVgV+plGnY8vtjMPn4W5M92vyAxmKtiPRqnZjKRAoVw4EsweCQZu2p/Lrz88B0OyNDvZVmVTEh5Zo8rkLfyP54dGoeRogg7xDDz6kxaYnDOlXsVkEG4gsLfiDC0bzPpbFrbguhRT7D0GOqKbiCNLoI1TeWgz1uCekYVHgALkHLMmklW0Mok7TIXRe5Ek2O2LPmGCQGqTMTssiDpI2n7euNjOljpVlcWgtvtttPXbyOK/IUJaXYmkUB0VUJ3AcSbTB8UKdrx7WsDnuwBf/AJZqKwsJiobSPEqaZWOY+eLY6j8Blt/+oByO0lgPIgjYxgarnswBc05v8LC0bSTF9rCcN6lBiUXiXZVMoyoRd11sAukGSQNjJuDa0csCU+FZSo816LiJGoENInlqk/X1GLd2g4ZVzCpUQBqiggrrSWXcab7g6t95teAak2Y0tpeUYbqwKn5HHh9Xr9TDUcot149HbowhKNPksHD+C8OQAUaYqf4aroo32gr4vn+eLTQ4fRKgplqSyeSB79RcrPn6+c+dLWHlielmSvwsR6GPscYr6prL+5WW+lj4Z6ZUzApWVF1KIkCDp8o2Hltfadx6XFULv+6UKsKWgQXJJYNYfCApkkfF7ii5XjVZPChktYCASSbASefrhczuwIeZZiz3jxMZb4SPT0x1af1JNXJUYvQp0Wvtd2lVKNQUhQdj4TT7tWBmwdrsrRCwo3MdMUDs3xhkr0VUyAVBHnNwPt6zhhkuGUxU7w1MyjAEA0qpWARBnVO+DuB9mspRq03SpXOllbSyo0xciwHLnyjDl9R0dlb/ANHodJKOjGUWuUWPiH9oVSm7BEDL0e4tY2Eddpx53nOH0dZc01LMSdMmLmbgG2/r549T4zXymZOo+GpyYjytJg4rGY7PIZ0NR/1kH6jHbHrenfGov3PJ7cvRX+HZvu/hCrJmyj77x5Ti18P4wwX4YkfF8PpcyPphenAKi/CtNvSrR/MjA1bs1mWBGipBJPhqKygm5gTYemNl1ehFbTT/AHEtNvnYG43x+oK5dG8VFSA3hbxEiQYABWYGk238sXLN8Ty9WlRrVUAFXT4hMXQHx6YJAeVkT948+4z2brxSNLJ1yQCGJuZsZA0ggW2gja+EvFspn27lHoVwlMMFApPADEEgwsTYD2xjCcZ6q+5b/KJnFxTPTc5w/LxAyIckT4SotvOoEjAK5eifC/D1Ucv3yMT86qx8sUXJcTrUmCs9SmIKklGlVIgkAx164b9kO07mr3TjvFqDTca4IMhgOov649mfTadNqa/g4o607VxDa/ZpWaRlqyry06Kn/wC22GGS7A5dhLtWU/4kRQPeWw6aixsA8dAkfYEfPEVPLLuS0eQQ/wD4yP6jHBhC+UdVsjHYbKaNPetI5gj7bYQ8V7GU1k0mqnoO6tPm2uPlOLTVygAkNH+bU301AYWVKxJ8JA6QKbNvBtpMehafLDlCItykt2cqz/ynPkCn/unElDszXP8A0Kv/AKf/AHYugSpMNXcR5Ujz2tOwvPScEgsDGqo3nb5fB+eI7MX7Hkyr5TsXUMakdb3lwD9EYfXDWj2HVbkPH/1aY8//AAsPAxmBf2//AJxPTrVItoPq38h088UungTkyv1+ziL8FDMMf8OZpfmoA+RwHT7LnlRen/nrJ7z3dEYvKER4t/KD6G5H5YgqVjPMg9V+8Fpxp2ooLZVB2IXm9Gefjf6zRN/fGYtfv/62H07sx88awduAblb/AOI6KMqqjuOZ2I6gHe/XfzOH2Vz61BFMeGYVCGGlmj8ZuJ5232PPHmNOmNRB6+Y/KOWD6VRlgUmYG+0/IqfI4xUka0XmrnaeoJUDNJEojMIMR4GYBtWq0bWvgWjlqKVCqs1tyKixbwxBpTIPIE+pjCbJZ2sgPd0/HsT3dwJ6yYkWiIxJRGa16+7VZkS66Vk7zMcvKfzTXwMt1Ork1TxVCZ/CWnbzAF/M/TEPFtFVdIBDA3Kq7neBqKqQTHU9N8KqXD8wynX3cNbUKygxyBG55xM+fXG24dVpkwXqCLd2hsOeoX8N5j+eH4EGUeyeaEd1XU9QUJtz5wTyjEPEeyzvK1s0GE+Ad1PWRBa3L6kxgPL8VzDWZGAAHiVTblM7Tz5T5b4Po1K9lLHedT1CFiCbGTPI2i9uuIxj6HbK83YBdzmiqrd4pOLzsvi52tv5Yip8FpUrGo5MkEEQZmBbcGetvph/UzJpD8DKQYfSPiEyAAq2AIOoGTbecby9arq0NS7xGAle7pgxyBmWAsDe4AtPOXpxe1L/AEVnL2D8L4MmumwdGhgxEmbR4bEg3ib8+U4t+ayGWzCEVFC1I8NTQyX5An8QvsZ8sU/iWfBlGDIUMooCWJgWI5Ebbxa4vMR4s6IUFRyrj4WgGDbYSo9sLswV7LcWTY+bsONKmnXV3EahsCeemDI+v5YYZTgFAaoLPMgAtDixmCYDTb2J3xVq/HKsmUDEhSWq0lLRAIMjTq9TO3qcd0OKOwAqBTz0wRaQRBWSIjeR74j+m0FxBFdyfsZ8dyNOknhmLMZENF5k7WFr/fFLqcUQEiYxeqWfpNq8NM6t9WqTMggNq3ubW58pIW5nJ5PUZy2qYAVSCsHxAhfFB8p57bYw1vp2nN2tjSGu0irrmgdjiWnnDybFuyuUyVNIOVIVuVTSBuI3GoTAMgARvbDb+7snGk0afp3Oi5G9gsWP++Of/wAlP9RT6j4KGnFHFtWC8tm67kKszMXkC17kmBi3VOA5MA6csJkSVDGD0PiMCOU4NyeUosABqhoAFjEC1ysn328sQvpEE93/AAJ6/wAChey7OpBzEkjxAqwAa1rm4iY2Ox6gz5DsiyzoqKDMc/EJvtcGLxf154sR4XA8DMh9A3+X/tF5A3k4gbh1QPqESOYMBvMrvPuPfHeug0Uqx/lmHdl7FSdmoVjV1DqVmw6ggmfWOljfFe4o1PKp+JpgAr4p1Dyax/wweXlFwzXE6tMshDFj8NgF89JtYCJPriocc48+WlUQKYItp0/DEKAbchfFLpdGDVR39jzk+WVriHHAh7uozqTJ7ssWYA/xqnwEx8JOqL2FzEnaCFjUwCwsAwYt4QBPK0CDgOpxCtUpsrpTJOxcid73E2iYny6YD4fwSsXloAPJXDCPOLn3HrOPQjFP8mLdD9OMKACzFZg6QBI6g3jz3+eJKfaZV+FWPmWA/LE1LstTMEz8xP8AIYm/u/u/gCUxtqLLPzJnGlPwRZ1S4/XYWpD1aY+sDBlDjRHx1KC+QlvtIwvbhs3Zw3nqkfOY+uCsvTVBOr2Gifv+eGkJsYDjCttVHlA/mcb/AG9Z+Ie9/scE0KqxuW8ipP2U/fHJzNX8NOB/kOKqxWcft45Ff9E4zEgav0+i4zBihWJOH9nMugJqNq3hGQCenhGpt9r36b4a0cnTZgEyzCAARMTceIgLv5yPzwtq5l2f92dIk/CCWJ5ksBJtv9fMzKZx2dQSVkgS3iYbk2Mc5E/eMcOaTqjpqyz5NApj4SRBBIggciNMH+uMzK5WowLOoNpKBb8he+19o54G4nQ7tNbIJMSQKkLMTMNCmbyLeWNcGoCJVwRz0tsNz4SNU+38saMVBa8KoE/uy/inVfXPrrDb3v6YlynDac+HUQLCKh0jyAER6YnZNQ8V/ViflhZnuIUUMM9R7R4TEemwPqcJ0gDWylIhU7pdyQIkTsSSed/M8pxn7OkiUptED/lMTHSYsN+d8IKHFVZ4uxP8bNG43mRb1ja2+GOczBMqagEGAq+IEAW3Fjic0OifM8DSo5Yl2ZbrquoaAJ0EKCYH8XLa2N8O4StNiGqVCWMmwSZ81uNzzG/M4Wr3qnwtpnyA9PUW6cuWDEDMZJBn+FYv129R8sTl8Do7zXZ7vKmorTg9dRBM3lCPFzEk8/K8FLsooeTob/GSpO28AAA+UG3PDBKbiSrL5gzz+l/IDE6UmEaQBN4PobCdo/nc4rkkHr8PCLDUg8iPgVo57Rv7zbnGBqWRQa/3Shn3JTQGgg3C+YmY8ueDzOqLbXE7kHfTz6+keWJVpNqOnTPQi/29dsLyANl8qJOuhSAO8BT9sT0ez9ENKqVJEbyRMbEzyHXriYUmgSony6eWx25YOpqYtgSArlXsyNUwszeDG8SIt5mOfrjvNZBlW/xWjmR1AC7ciL+u17BUoBxeeUciI6HAXFKbCkYva8GDAMmLQTA2OKwQWCcKq6aY6gS0+He8kchb6nCPjP8AaHQoAgDW07LAXfn/AEBxV+JZ+qFmo2mlUOoGQDELEhTJcKYIiBHOwxVc3XoBiylnPIuAo9gPtilFJbiL1w3+0bM1SSKSBN5MiPefyw4T+0UAr4Q45sgcjeLcj88eSnO671D4f4dtXQeQE85w/wCGrXzVhSBUeBblEUcpM3sd52A6Yh6q4ih4+y8cQ/tEpmVCEzzsI3GxJi43jzAOKfVzVHvC9SGVhYQS9zuWJ2vsBF/m74V2Ey1J9WYq94eVLTKeUk/F6QBbpbDnN8ApuGH7RFMkypVbC3hBaxuBvPOLknCTl5pA6PPuIZAaj3bA3iBa/MevliKnwqvMafmR9t4x65Tp0KiBWSmykAQ0EGwAsfiMBYMbRfAPGeyy6Q2XUUwAdaKIB5ghQJkX2HMdIxtGaZDTPPKrnLi7Fn6LZR6mZPpgZ+JvUjUwI6Aj7bYs+d4QsFalNoJIVpJBiZusgRFxGK7xDsytJjpJI9z/AC642q+CLoFOcg7YnTiscx9MDjhTm4U/LE9DgjH4pH+X89sCUkK0w/J9oGXmY+X5jDyj2otdfz/KPrivHhejbn/EFX6k43WyYH/VU+SktH/dfnPLFfkCyf8AFY/h/XzxmKp3HnUPojkffGYAHFPtCvwljU6lnLHreBESevti08O4boHe6AWNxpBMSRfWWi1rA48my+YUgxbpvz5SL4evxLQFUMQQB/01g25LHhHzNx78KaXLOgvP96FagBgkRE3PO1iRzPPnhxQ4kryGCiII1wDc2i/1jHn+U4gmgmozSVInTEtFiNy5tyjmPPDXh3E3KfuQNhrhyxMibiwJsduloxSe4UWzONTKyZIv8Kk29hblhEuVy9RhpCk/5Ha3oGHzjC3OU6/dhlVgvxfu2dvRXjcjqux36jXCe0VZVPxGLQwMA8pkR687+dpbV7oEiwZc5anOoLOxBXla0McGVc5QKiUsNtLQR7g7fy8sVvN539okhqamJW2ogC0SoYlfbY++A62UGmRmabtEBAWUf6jqkbbAHbacEsv0gkvIZWRRU8Gogk28Bbyvqj6D3wUrM3wsKYn8W+21mOrntHK3RRli+ksKlD0FX13hTyB5xvidJCGrVHehB4hTdT0AYxeBtaI54jCh2WXJVvDHeByLXW8xPM222xNQzFRSNV15nTMdPriqZXtnRFojf4Bcja8t7XxPR7VnS0UoQDmCzbgyYiJ/Qw1KO24NMtr1nQSwGmANpBsI5zuTiSlmiY8JFpE7H0HWx9MKOFdoaVQMNLUyqzUBBCQbmOsX9jjVXtEgohqY1kEHR8Lc5gx8VpjnGNa9EljWsSLEe+JqFU7ERyxQ8lx9bmaqxsCVab35CD7Wj3wdw3tHWLjWIUnmpmDYbHfr0xIUXM4A4mzopIuOYAvfY/oYA/v5rg0mtzBEX2LdMQ1e0Q0spIB8nUEehHP540bFQk7RcNpusVlqqAdlUwQLmTABvYTMSIixwty3CtKKtHL01IJINUhqhkXAcJK+/wDhw3fN1mlQJB6sjCJiPEAW6xt6YJpcUfapYgmfDA9Przxm3Y+BfwnsUt6ldIdgRpCpCNIJIAERMwuw1G5nB+VSjSJCBnHMGwHPlb/fzx1T48DqOpSD+Gwi/OY3jfEtPLpUIYvTURAhjJ6AgzsLb/bBS8AFV9DCZBA31XF77Ee8jfANSpT8MlXUkzCAGIPkLG1t7nE+dy4oBSNTAmJ8JIN9lsSYna/TpjWXZaoAim8Ns6CZ2HhItgaYHTUg4GmQLR8INjNue152mcdZPjIWzn05k8ton3xKEpOsOjIbghQ0SARIgxG5GK1nqTo8Bg4keJVUDmDI8jyNxeR1iVrcaplorVqVRkcjxLGk6mXkDBvEQbzyMcwMJ852Qo1W162XxSwlSCCZKjYrN7zabC2I8mwIJFQctU/Fax57zIm3pInBNPWIGkQCYAETtc8iCOlthi1OQnFBydncsyd3oKRN1LKb9W3breR9cUztR2FrIO8pVKtVACWCqC0SPhCkE7398XjI5wETaB0iBPnP0GDWzRU7jTCkfYg+4P8AqAxopsij59zWeanAVCkiQXkMRJAO0QSD123wKe0VZYiqw9LfrbHsX9o/Y5c7QL0EVsyhEEQGdRIKEm1pBE8wBzx4txjs5mMqJrUiokANIILTGkG4Nzvt0kGcZyzb5NEok3/FeZ/8Z/djjMJKlMz+IRaI5ix/F1xmLwn7C0WSnl3+FJIJB1FQpiOpMKPe9t7YY5fIuwjSoG5axItcyxC9bjaDhPk89oPjBM30mQNzBtFp9Jj5tqvHNQAFJQBEBtWgeYSRqPmd8ZqKfIwh8pRBBOZVtpiWJtbcAR79MM+GcRVyUUNALc4Ji5E8yOkdBOKxWzWqoxCByW5qw9IVSAOfX743TzOkiZnpOkD5AW8hA+2IX2vYdF4zvaLuZ7hH0j8bmFNt1jcTN+pMeYOc7RHMqGrUkNTww6iDA1XIuGEWnp64DbiS1wNesuIVQHKyoFgSZuI6X5mZknhvG1SpKqylgB4RLe7bkm4km84u7fJNEnDIqsFYkauakaZW4vaZ2Jm/2a5ahSRUFQQzEgMyl1S1pBEC8cjYx1wpqZpCTWKaXYmYc73JIVSIJuSCYMnEuVz1NdLPqq0woBgklLzyib2v0jrNKgG/E8lRVQKiq7C40oskRYBhoERMA28p3WpxGmVdWpinTax+OG5gMVYEmRuF2keq/jHEXLFgBo6oYWYi9gQeRBgm2+5VUs4DPeyfhvqgwLdCPKLbc74mUnewJFoo8My7XhQZEsKmYAHOCGUwIJwF+xJSerTNSmBAUM17QDYGxPKeR2xLw7OU2oBSO7Hw958S6t5bRtaBB/ngrg+cr0TAK1UjdSNPSORG/wDKRhUvQ7BqVN9X7qS4EBlqgAgSTHikHnpDEdBhpleIOoBqPYgggidW533kTvAMDkN5qzMWVkLrq8QX/mLqO5kG94BEGPax9ThZYK3d0qdQSHDaSCYPiENzPIjeDytSXoTFbMryXpU9RI8UaSbXkghja245413YuVU6jyVthuLElgYm0QQTcYO4fw/Sp7wBAn4pVjJPNY6gb/1wbV4e7GVqB5AEfCR6+XoTymMCbAE4UROhIM/+XK3mZJYSPTfy3M/HSioZRSwBIBEA25MbEz0PMdcG/wB1hV8ZsJkBzG1tiCeVvPGnytKob6SFDAmfDBgeKTygRB5jF70IqmTqV6jqxSmy3tCHUIvefiib2vt8WHlKp3dWqrKpgDQqLpOqFNyBAjbz64OyOVp01hCybyVOqQeflf5Yz+4UeCtQm2xP2v4d94iR0xG64AXvm8yfGaYSnsYCMVsTBILQJAk/TlgROCmrVY6RTEmQLR11IBE78xJjYYe1OHvTpwDaQfTzPQRE+uK43Fu78Aa/MCPqB6/7YznqYclJWWnL8GAQUzrdT8WrSwYRHUafI77YEzGXNGpGsmkYhS7GoCPwrpMaR5meV8LuE9qEVwtRtKm3OYtyF8E1eM5YNevrKkHZmItaxgAwR87yAI1jPJWiWqGeSzhgFUJB5Fp/DNpMH3/nHeero6q92Qbm3h5Q2pfDeQfhO8xzU5njFF1/EquSfh3JmWZhYeL6kTyOEvEOLGlUIPeKTEPuGWPxDqIibBhYgQGVTnirEx5Wy6IqksTS31LINPf4t108i1yhBmBGgxnSmCQpMbamjmBytv68vak0uLkkMABTsGQNYsAIRio1Ih2ViPJiVtg3hfF2pqwQ/u6Ylg4ZmpqSBsCrFUlSeilSJBOnLuoVlrocQU/CLyQxUz6mR8Q2Mz8oxvP5hqQQjZmCHbmysL9PCw25jC+nnwQFdSHDorrI0gv8DLFmpu0ANzBJ3U4j4xrOSaPGKJVvi0sVpsrA6dJuacEjzOLcth/gtrKNMxHO3hn9ThLWSnX1p3ZYo4VhMQZJ8QFvMTy2vANXyHaB1pVM1cg1alNlLWK0+7UMPPWL2/GehxecvUWoqMZVqgU6bGCVnTMSdMfQ4uE1LYmxTS7C5AAf/C0vekh3ubkTjMWDuXFgVjzGN40sKPmh6wAgOxXnYi/vGkXPX88FUeI0lFqeturufou2Iexebp08/lmraO7DyS58I8Jgm/JtO/OMWHhdbJh6FRzTZjUyjPqqGoxdmP7WtVCxhUMEGPFb45jEWjQUUOJOxhSqAmYG28jrbHVasdmbVFrTEEyYJjnNowatLKmg7FkFTRWJC1ixFUVB3KU11MKlNkJJfxQZ8QiMb4JQniCQtIUlqqXBdalPug4DhWeRUGkkD8TTYYm9wsgyucAYE0yVBsJAJPIE6bmDeMHUcyHMRTpwNQWBMb2ZgTJHnfFi4DQyNFQ1SpTWoZbcEgOlUFdDGVZRosFW8QWBtzU7O5XSHpDVTUV9bmsRGmkGoQNQN6hMwAZJBjbFUKwHMGgV1EKSb+ENABPUGxiDMXk2kEYUZTPqlRiZKuCP4dMnnG4gCeobli1do6wio9HSS1ep/wApwQ1K2kkCQGJLdD4ZjnjjiPB6dViXZUOnKEalSkNh+1y4Kh3uJG4Mxga9BYLwjhjVGqVGaQ0/A0FoAJ0/UQbXj0DynC1qVGFPXpmx0g6Y3DtIO8308vI4sg7O5XXppgFFRmnvWYM5LBEYalERB+ITG455xzMURQHih0LgU2eAqsyE2QkMRpgAHbUbwTgEV9qmXD6jrgM1wOdhOk25ciIi/LGqGdq1LUlAk3bSoFhMkgAACADJ6A2wPUppUbQGgeIifDE7CIM8h1j5hxTyiZZCQWqMQqhB4VIKq3xGQwsGFgRqsMRV8FXRzwzO6ZdgXYMWZgYjVc3JksdJ5XkAnaLBme1SE/AXcgRojfYBm9QTscVahkMzmI1IadEsWGoaVutokeK0esC/SWpR7oFEefDpYmwBJK6vUzIFwTGH9wbMbZbtCGLO9QoIFjBgcgwFmknnBOMy3aKiTKOwSwKKqFZndZ0lescp5XxSs1m4DoqymsmdpOlQ0WUwSLWFifUPeGZNQqQuqsQSZkxtCqPe9rSfZKQMtX7ZMWqAEg3ZDPmB30+wnG2zFS4WiGQ3LKTczJ5nTNiZ6/IFez1TTqZ9JAEiGPKNgY9t7+wmVnpxo1jmxBnmQIgTyPvy3xd/AjjLdoEpI1SmV1AjVT8epbx+IgEXEgfaMd5vtISqVBQfxAFmp6hY8/hJgEXn6ziZWqVSdSKfCQWZQdc2uObDmPXEqcLK7GmATEAbE7lSPhMg74aYicGvmso4pMqt4xDEPMHw3jSpm+0bbTaicc7HV6TVWqVFNIAGJgwQF2EAMLt05YvnDXqU57x0UyYIKksB1GqLdRywp7XcZZigpFjAbvO7IggwAC0TF2BHW2FKnyPc8+KJSqoEDOyRrDKfiVtVwRBBv7EA4smQ7M1XpNUiDrJpiq2mFA0ghWAUz51B7wMMuC5cd1TSrR1ulRg5OoH4A9PY+IFNLQwNpHMYko8Rq62s0yYKqQLDaNtMAzq8MdOUOSqxWL8lxpEXQSJBChW1J11gEyB4xsZF4A6i8WILg6ZS4CmofEATJBAsdQnTyi8YNfjwd4qsxWCCNVNYMA20KCRKkb7nffCLi3Fu6fTR1sTBpyw0CZMOGqtBsT4iD6AzjGU8kJsOGdkagquNQDI1QfvBsEZTpbvjBi0MRqH4gBKmYam9PMAsO7DIGlWlRK9zXAduXhNgyGLxpwpz/FHJ1l6NYpcqUqh166CCVAhQbEAADkuIc5xylXdqjHRrUAgRoLwFUxbxFV8R9IMTjJt1sZtluyGZXMZUtRDB6RZe7bdVILEkj/okST/A4VliSMH5LtIKtDNCqQtVabSs3kLqPMR/1EIj8CgW0z59le0VTL1Vq0T3eixEElbGQwiXUEReRFuVpu0OZZA21Oq0h1TVBR11kA6iGAV1AgkgVAOQOHk2gUhjw3NtUy1OhAXx1O8JvpqvVr28oTSx8tJ2Im69l+MFKwpVAqhmqshlh+MhludwEYjnEj8JxQuyGfbvV7wal1rVcKA2oSimAfiLGmlhchTvcYuVDMpWoEAqNbgowUEh51Iw6w5aRzWZsThxrO0xx3L0eOUxbV9/ytjMVzh3EMm1NTU/Z6VS4emxYFXBIYbmRIMHmIPPGY7d/gvI8Dyf/V8qRjymAY9iR743SYgmDEK0f6GxmMxj4NS0cJpgUxAAneB5YZ8h6/z/AJY3jMNcgT8WE5akTc+MfJRGESVCGIBMS1ptsTtjMZi5kR8jjMqIpnmTB8xqWxw94jcKDcAqQDyOncYzGYcQfBPnrB4tERFokJMfM4Mp0FeghdQxC21AHmRz8sZjMJifAirUVWodKgWGwA5Ni68NE5WrPIyPLxcumMxmJ0/JT4F6ZhileWYxTEXNvCDbpfFP46sPa1lPuFEYzGY0kCOKtMCmSAAdO4EcsPuBVCMtIJksZM72Tf5n54zGYlA+C08Fqmdz8R5+eDeLZZJHhXfoMZjMaPhGYEHMbn4EPuRc+uCeHXDT/AD7+K/rjMZiPJQuRQxqahMLU3v+EkfXFQ4iNNGsVsdDXFjseeN4zEzGc0zYnn+5M85FWxnDfiNZtR8RtVEXNpBmMZjMcy4/75JKfxhYesBYA2A2Hx7DlgLINFWgosrGSo2JncjYnGYzHNo8v9iJckb0VOiVF6tQGw2hbemFdSgpRSVBs3IdCfuB8sbxmNv1v8EM6oKCKsifEm999E4AyV6d7wQBPSVH2MemMxmLjwT7LFwq1EkWMNfnsh++GHDv/mXHLu0aOUlbn1PXGYzHNp/5P++Com+OUgaxJAJ009x/5a4zGYzHcd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70" name="Picture 10" descr="http://t1.gstatic.com/images?q=tbn:ANd9GcTIqA0Kvu2FImuxc5e0tSDdhF5NxhhNcflHh_O4CDx9xoCVC8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7072"/>
            <a:ext cx="2682208" cy="214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SÁZAVA - 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VODÁCTVÍ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315200" cy="3539527"/>
          </a:xfrm>
        </p:spPr>
        <p:txBody>
          <a:bodyPr>
            <a:noAutofit/>
          </a:bodyPr>
          <a:lstStyle/>
          <a:p>
            <a:r>
              <a:rPr lang="cs-CZ" sz="2800" dirty="0" smtClean="0"/>
              <a:t>často vyhledávaná řeka</a:t>
            </a:r>
          </a:p>
          <a:p>
            <a:r>
              <a:rPr lang="cs-CZ" sz="2800" dirty="0" smtClean="0"/>
              <a:t>divoká voda - </a:t>
            </a:r>
            <a:r>
              <a:rPr lang="cs-CZ" sz="2800" dirty="0"/>
              <a:t> </a:t>
            </a:r>
            <a:r>
              <a:rPr lang="cs-CZ" sz="2800" dirty="0" smtClean="0"/>
              <a:t>Stvořidla, Týnec-Pikovice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a </a:t>
            </a:r>
            <a:r>
              <a:rPr lang="cs-CZ" sz="2800" dirty="0"/>
              <a:t>středním a dolním </a:t>
            </a:r>
            <a:r>
              <a:rPr lang="cs-CZ" sz="2800" dirty="0" smtClean="0"/>
              <a:t>toku </a:t>
            </a:r>
            <a:r>
              <a:rPr lang="cs-CZ" sz="2800" dirty="0"/>
              <a:t>vybudována vodácká </a:t>
            </a:r>
            <a:r>
              <a:rPr lang="cs-CZ" sz="2800" dirty="0" smtClean="0"/>
              <a:t>infrastruktura - vodácké kempy, tábořiště </a:t>
            </a:r>
            <a:r>
              <a:rPr lang="cs-CZ" sz="2800" dirty="0"/>
              <a:t>a </a:t>
            </a:r>
            <a:r>
              <a:rPr lang="cs-CZ" sz="2800" dirty="0" smtClean="0"/>
              <a:t>půjčovny </a:t>
            </a:r>
            <a:r>
              <a:rPr lang="cs-CZ" sz="2800" dirty="0"/>
              <a:t>vodáckého </a:t>
            </a:r>
            <a:r>
              <a:rPr lang="cs-CZ" sz="2800" dirty="0" smtClean="0"/>
              <a:t>vybavení</a:t>
            </a:r>
          </a:p>
          <a:p>
            <a:r>
              <a:rPr lang="cs-CZ" sz="2800" dirty="0" smtClean="0"/>
              <a:t>nejbližší sjízdná řeka </a:t>
            </a:r>
            <a:r>
              <a:rPr lang="cs-CZ" sz="2800" dirty="0"/>
              <a:t>od </a:t>
            </a:r>
            <a:r>
              <a:rPr lang="cs-CZ" sz="2800" dirty="0" smtClean="0"/>
              <a:t>Prahy</a:t>
            </a:r>
          </a:p>
          <a:p>
            <a:r>
              <a:rPr lang="cs-CZ" sz="2800" dirty="0" smtClean="0"/>
              <a:t>dominanta - hezká </a:t>
            </a:r>
            <a:r>
              <a:rPr lang="cs-CZ" sz="2800" dirty="0"/>
              <a:t>příroda, občas mírné peřeje a řada sjízdných </a:t>
            </a:r>
            <a:r>
              <a:rPr lang="cs-CZ" sz="2800" dirty="0" smtClean="0"/>
              <a:t>jezů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407505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185"/>
            <a:ext cx="9144000" cy="3657631"/>
          </a:xfrm>
        </p:spPr>
      </p:pic>
    </p:spTree>
    <p:extLst>
      <p:ext uri="{BB962C8B-B14F-4D97-AF65-F5344CB8AC3E}">
        <p14:creationId xmlns:p14="http://schemas.microsoft.com/office/powerpoint/2010/main" xmlns="" val="416419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1154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SÁZAVA </a:t>
            </a: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MĚSTA</a:t>
            </a:r>
            <a:endParaRPr lang="cs-CZ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4865"/>
            <a:ext cx="7315200" cy="41044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sz="3000" dirty="0"/>
              <a:t>Žďár nad Sázavou</a:t>
            </a:r>
          </a:p>
          <a:p>
            <a:pPr algn="ctr"/>
            <a:r>
              <a:rPr lang="cs-CZ" sz="3000" dirty="0"/>
              <a:t>Přibyslav</a:t>
            </a:r>
          </a:p>
          <a:p>
            <a:pPr algn="ctr"/>
            <a:r>
              <a:rPr lang="cs-CZ" sz="3000" dirty="0"/>
              <a:t>Havlíčkův </a:t>
            </a:r>
            <a:r>
              <a:rPr lang="cs-CZ" sz="3000" dirty="0" smtClean="0"/>
              <a:t>Brod</a:t>
            </a:r>
          </a:p>
          <a:p>
            <a:pPr algn="ctr"/>
            <a:r>
              <a:rPr lang="cs-CZ" sz="3000" dirty="0" smtClean="0"/>
              <a:t>Poříčí nad Sázavou</a:t>
            </a:r>
            <a:endParaRPr lang="cs-CZ" sz="3000" dirty="0"/>
          </a:p>
          <a:p>
            <a:pPr algn="ctr"/>
            <a:r>
              <a:rPr lang="cs-CZ" sz="3000" dirty="0"/>
              <a:t>Světlá nad Sázavou</a:t>
            </a:r>
          </a:p>
          <a:p>
            <a:pPr algn="ctr"/>
            <a:r>
              <a:rPr lang="cs-CZ" sz="3000" dirty="0"/>
              <a:t>Ledeč nad Sázavou</a:t>
            </a:r>
          </a:p>
          <a:p>
            <a:pPr algn="ctr"/>
            <a:r>
              <a:rPr lang="cs-CZ" sz="3000" dirty="0"/>
              <a:t>Zruč nad Sázavou</a:t>
            </a:r>
          </a:p>
          <a:p>
            <a:pPr algn="ctr"/>
            <a:r>
              <a:rPr lang="cs-CZ" sz="3000" dirty="0"/>
              <a:t>Sázava</a:t>
            </a:r>
          </a:p>
          <a:p>
            <a:pPr algn="ctr"/>
            <a:r>
              <a:rPr lang="cs-CZ" sz="3000" dirty="0"/>
              <a:t>Týnec nad </a:t>
            </a:r>
            <a:r>
              <a:rPr lang="cs-CZ" sz="3000" dirty="0" smtClean="0"/>
              <a:t>Sázavou</a:t>
            </a:r>
          </a:p>
          <a:p>
            <a:pPr algn="ctr"/>
            <a:r>
              <a:rPr lang="cs-CZ" sz="3200" dirty="0"/>
              <a:t>Český Šternberk</a:t>
            </a:r>
          </a:p>
          <a:p>
            <a:pPr algn="ctr"/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662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Sázavský klášter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 U jeho zrodu stáli kníže Oldřich a (tehdy ještě poustevník) </a:t>
            </a:r>
            <a:r>
              <a:rPr lang="cs-CZ" dirty="0" smtClean="0"/>
              <a:t>Prokop</a:t>
            </a:r>
          </a:p>
          <a:p>
            <a:r>
              <a:rPr lang="cs-CZ" dirty="0"/>
              <a:t> Do dneška se zachovaly pouze základy, nynější stavba pochází ze 14. století a přestavěna byla v době </a:t>
            </a:r>
            <a:r>
              <a:rPr lang="cs-CZ" dirty="0" smtClean="0"/>
              <a:t>baroka</a:t>
            </a:r>
          </a:p>
          <a:p>
            <a:r>
              <a:rPr lang="cs-CZ" dirty="0"/>
              <a:t> </a:t>
            </a:r>
            <a:r>
              <a:rPr lang="cs-CZ" dirty="0" smtClean="0"/>
              <a:t>národní kulturní památka</a:t>
            </a:r>
            <a:endParaRPr lang="cs-CZ" dirty="0"/>
          </a:p>
        </p:txBody>
      </p:sp>
      <p:sp>
        <p:nvSpPr>
          <p:cNvPr id="14338" name="AutoShape 2" descr="data:image/jpeg;base64,/9j/4AAQSkZJRgABAQAAAQABAAD/2wCEAAkGBhQSERQUEhQWFRUWGBgaFxgYFxgYGxwaHRgbGhcZGBsdHSceGholGhgYHzEgJScpLCwsGh4xNTAqNSYrLCkBCQoKDgwOGg8PGiwdHyQpLCwsKSkpLCwsLCwsLCksKSwsLCwpLCksLCwsLCwsLCkpKSwpKSwpKSksKSksKSwpLP/AABEIAMIBAwMBIgACEQEDEQH/xAAcAAACAgMBAQAAAAAAAAAAAAAEBQMGAAECBwj/xABGEAACAQIEAwYEAwUGBAQHAAABAhEDIQAEEjEFQVEGEyJhcYEykaGxQsHwFCNS0eEHFWJykvEWM0OCU2Oi0iQ0c7LCw+L/xAAZAQADAQEBAAAAAAAAAAAAAAAAAQIDBAX/xAAsEQACAgEDBAEDAwUBAAAAAAAAAQIREgMhMQQTQVFhBSJxQoGhFDIzkfAV/9oADAMBAAIRAxEAPwC80xglTjKVLEwEnYW/kDjryMUjgHHWJEUc8K+IdrcrSsW1Xgxy9ueJc0isRgrTtiQDCn/jCgR4Q0jr79JvadvtiTPdpqVMiZPhDErpMSJE3nE9xMGqGYTHYTA/D+ILWXUkxPP9bY7zOeSmPGwXzOKsROExlpib/o4qlbthoqtSJBMkSDbqp+UbfeMDV+OtqL0zJIJ36xv/AKiD6HEZrwNIu2nHYQ48/ocdqqhUuADPnMwYmPe3XDLhnaru9IJ1rqA878wb2/V+Ud1FYlwCY7CYGPFqZplldZA2JEyRIHriFOPINIbnY7WNtxuN/X1xWSFQxCY6AxJTIIkEEHYi4x2FwWOiMDHYGOtONgYVjMGNjGAY2BhAbGOsajG8IDMbwJU4pSBg1FnoDJ+Qk4KRgRI2OEB0BjIxgON4ANRjIwPmeI06dmcA7xImN9vTE1OsGAIIIPQzgA6jG8ZjMIDMZjMZgAzGY1OMwAeRjtg4pQqhqg5sfCTbeLgG+3OMR0+2NcOzELp3CfkCYPLnik1OJMkyFMDmSPQGxiQCfPENPtHIvTNujg/cDHLHU1WjdQ0/J6fR7Wd7l3VitOsQwAglTty3EgnnOPL+MPVBPgc7idLEG+/WfYYY5XiwjUQwHnpO/W9sEDjKAXJHqhNr9AZFvTCeq5bSQ1pw9iLh/aF5A1fcfUYccb7SVKvxqDIEMDBBAUX8PiWxt5n1xX/7oWnU1ByVmQANucbzzjlhnlESqGOowCVt1EE78r/fphr7Xa4MlFt0O+CduXyw0inKsN5AAPLcH1sMNO0vaQV6Cmm0ao1rswMQZ8rDyMe2Km3Bxycj1SfzAwVk8uyBgWV9UbiLib7He3S3ri1PbGy+zIFouJueW8/P7YaL40XVJBsNJkny3BG30nbCLN5F1JZjI/w8o8otzviP+/GphdJ9Od4IB33AJg/yGFBU7CSotXEKZphfNSDbbSevXyHmL2wLl81MgG8Ej2g2+WFdHjDPp17AeHbmI22mMd1c6EhlAkEG3QcvX9ekajTkZFgAYMC5IYgER5xyG9mn2OHFGj3i3bxaT/8Aa0neOs7XBxTn42CqzqtHORAWAI9t/PHVbijODcqLagLSZIuOXhgR54fcjEVF94bxqpSkeZEzvewI5D5ffF04ZxRaiiGk9dv1aP1GPFMvxLShWZvYkyRbaeh6esYNp9oWUWf8PzHKx3P+2EuoUQo9uVsbx5Tw7tdU1A6gGB3mzagBDA77CPfFq/40KsqsoaQDItuJ/l6Wx0Q1oyQFtnGw2B0rBgpFwfrY47qVgokkADrbGoEwwp7RZ0JTIkjVAkCYm15gdNz88V/Of2kBKhUUjpGxJu07ERIAj7YMzfE6dag1ZtKqoliw17fwr9gCJJAnCtDorlfNeIAsJ+FgdgL3GwhgTfnsYucWfs1xzvX0BpQC0gAk8yALgct4x54vFZ1AmNRPhMGxA+OAATbTYDng3I9pTRAVLExcQAepP0vfHO9eKY8T18YrXa7tAKFNgtQI/wCGxN7kAwDEkR/QHAnE+0GY0U6lNfCyjlsdjyvuPlihcfzRrqxfxmI1cwbTb+GRti5aiQqMzHF61bxkHUoaWJvEEhtOrwt8UwAN7WvZOzXaRURVY2jwmQQJj73PP6mfN6OaZx4j4hbfnYExFrR8h0wxyVYswUGDbT69T5RjOetT2FR7RkeLByAGDRM/18+Ub4cDHlfZXO93VXXqAI5AT9trHaOvLHp+XrhhY42hPJAS43jMcVKoUSSABzOKA7xmFT9oaYNpYWuBINsbwAfO+cyepiU353AtJI9rnEI4TUH4CR5fry+mCda6oG94/mZI26YIoZh4m0Wkz06WtMg9L481a7iqReQEUKmNJvZh+tx/PEObcmABAkRAgX3t0236YaZ96YGp2025wAZICj3g/LCZqxomWqiqG2h9tvM46tHGStBZjcWGkrBET85P3xzwXP8Ac0z3gMudUAgmTMyP9PyOBM3m0qKGVfGbGYILTJMzImcd5GoDq1RIUfORMX6DFwpo0bxdofUuN02J+IQGJleQH88bTjNE/jA9QR+WFGXoCHFiSr/XfHJypiwO68iNsNwQ+6ywJxKkdqiH/uH54q/EMnFZwsFSSQQZsbj5be2C6OU/eJItIB/1qftOJny61TbcE7bj2/3xnJ9smc8kQZeqNMNJg9bfq2JQ/LcfoY5TJjqf9sdfspAkQR6/K2OdtNmRNSqghRtBsBP198ENWm8C5j6Xn2v7YBA8Rmx0k/rzgffHbL+EkxJJjcDSNRje2JxsBk7Qsjf7/Pz5Y3l3UoAwIPnHpgCbiIEG0wD/AE3HXEiVvFtcW/L2xDg6LcGg2oSt1MD6cvlz+uJ8txR9QlybC99hYX6QCPbEFRC1MgkfoGY/XPywNRJknzjrHl8ybeuIVpck0Ws9sc1SWEKvckTqEHYQAQBznr1wNU/tFqvSenXouytF6bi0CLQpIMkGfIYV0nhYmZ2Mc9/ywtzWeZGAIETBP++N9LW1OFuLFvgP1o5pL3zrrksSJjYhvcagR98WfiOZSlknprWWvZGG6sjBl3SbmC46gegxScrxJXcqIUbC/wArRtjqrXjY6j1/XLGvelw0Ftkv9428QIPIj7RjmlVJBgmRAG3sft7nAbJq2Jk7CPXBGWqgEhgJIvJ/3nGWw7PQeFcXqHhwRjo7tiA7kaWN4VZFoB2JNyeUDA+Y4aoXvUzC6guprqTN/wDFpOxuSLGbDar1eL1Xy/7OGPdsZ0rvqknV+uXrhTSy1SiQpuDPi+UD0k/bG3ci9uQGoy4V0bXq1l9U6lMwCPCR1cj/ALT1wbVoaKwVXkxIJUWmDcR0gx/h84xWjmmQkkmV8z+tsFpxI6jq5D8QkbCP164iUm90ItuUbRGgsxMKACvtuYiBM7fIYuXZLNMoYAyLXvAJ+/lb5bY84yHEyFb05gkew/LnhhkOIukFXiOQsDeTaecDzxMNZRdsKPaaFcOJHzws4kZYaoKAxBmATsSOs9fbrir8A7ZHUtNkB1kiQ0QeW9t4G+I+P9q6FLMd0x5eI3beCpgbD67SOeO+E4yVoQ2XMd34AmsLZWBQDT+GJE2ED2xmKkvbWgLGopImTqIm+8GlPzxmKtCs8+y73/xcxMwOXLBFamxU7qJvGnYWJ9fS+IKWX8UqIm5Pqb/7WwfVmOVhfa9pXfnuBfpjxVzsUkV7P6mUKSAQIk2mR7dcJv2Bo5H3H3xa6T+Eg2g9CdwIt7b+WNd2jXIB6gqPKd/yx1Rm4rgHF+iqPwyoN1+RB+UHHWXoVF/A3yP8t5xZq+Up2GkeW49untiJuE0wQJYTYXv6bQfp740XUL8Cv2BZCm5WqT/A8TvYAncdDgI5gwLX66R/LD3L8ORAw1MCwK7gWJEx8o9DiJ+HH8NQ7Tcz9Ri/6iAWhY3EW2nw+4/P7jEb6IDh2VhvvHqOg3t1BwW9OreQ5gx8Mj2tH+2B6qNsU+dP72xbeXBRNkuPFYDNPr98HLnaZI0tE3iI25W/lhHUpdUH+kj9WxwFEiIBnmYHviXppjLExUNJOx6cuh6GYxxncyup3AEsCOYMQL28r4BSondtT1KroNam0VVOmQT/ABiJHWWG8Y7oOGBkgTIMm5HL74zwxdg1izH4nriwAjYyduu1r8vPfHf7R4SIAvynfnv6fbAZyWl4IkT+gIPmflhg2TgSpAkWJuLCCOQ2E+e2CTj5HkEHiL6GBE7g36k9d/T+WOqGYEkTced5k/nOFlSmVYL0O5vbkQOd7+uO3owVgEE2Avv/AFxDgmKywa9iLiJ6jp8o64A4nmldjKmCYiDHoOfviX9jqlAQygxEA787E8/6+WFVOoBVIM6gw5YNKPyaRnQTT4AVYMrACQYII9ud7RgjMcPYnUdIBm836xt5G/mMNcxmqwMoqMIP4iDPTYiIwkXOPUc61hZPh1A2vcW8z8sFt7pkUvBlZkEaCfQmTePh6+n2xqlVHeJJB8RBkHYqYMH/ABASP646qUUFM1JBUfF5ex3nCrilcBk7s3mYIA5QD8vtfDh93BI6/bYJNj+r4GbNkmSSb2PTrjuvwzSi6gZYAhiTpa26kiCI6YGFMqDNxa3qY/liUoiNV3Jm8kg/XHVGoZ1sDHn6WP3xBWoabkyPL6Ymy9FmMbD6WPTyxbqgDqOac+XlO0+WGOTrmRJny/p1wpy+5vKi03j9f0xNlczDyNzy6bfcnHPJCH1asD4SLxPMX5et/wBdV4cVbRPnt/XEfFazQShJsrAWPk3n8jhNk86yVFmbbA22v6RvjTRjsO0OhwAtfvaV+tZAfcFrYzEZ4rvKX53n898ZjTJhsd0p5jTHU6fO0x89sdVs8gMiobXt4vlAgjcb23wlTL04hqw8wiOee51aR98YGpTAV25eJlUe8AmPfCXTRTstQoYpxWjOrQ5axMhFFjeT4rQegHpONVuPrphaK7iSCSeW1omecDngRM4qrIo05m86n3H+Jo+h/LEn951NMBis7aISL3+EdOWNcYrwWEU8xVa5oMB1MoPWWGnGOoI8boB0Dq0ey02n54GWk7mylmIjmTHvO/M+RxOnBq+3c1CbXCHkZ3NuXXE9uHoWCOWNFjGqq/UaUA+snHdGiNUqz/6FJ+eoHfDbh/Zdy37wBNuTMfbTbn1nFiyvZvLCCxZ/fSPcC+Dtx8IMIlQfVaahgRHhB+al4n54idiPxmLwNOnc3sGgf732j0dcpltBK0/AoOplghY31G8QBJJ2wgznGcj+HvDMQVpagfQ+EWwsEuQaiipGkZ/5pA89Z/PEWbyZFOpDAjS38ZM6TIiDc4b1OO5YtpQB5iD8PKTOoRbyJG8E4IarTKt+7AJVgBIuY2288JyhDl0LKJT+yWQZyy6PFIAkEETPkea+W+OqWYKeB0BJ8XiBBg3EW2iCI3nFm7P5lKJPeBpAkiBqkUwC3+sv8j0wS+epVFHfIrqNg0yCTcAg6heTYwd4OOfX6lJra18DqD2yK4M5T0yacTuASfoemIF4hTnmBvO+Htb9kqELSqNSNx4v3i9fisw5Dn7nAWb7H1lBIC1FjemVa3UrZxtzXBCem3TbT+SVC+NwdKlOq6hC7EiALH26nnvjinxGAbi282O2/rHpOF2fZqBEfELzHwkGRHKZH0ww4hkQyUaghXqUg1RVGlQ4dkJCgADUEVoAgEnyx1YLGwxCKWZIKNqgN0k8vpy+eI8+mtw4gNa4gaoI2MQcD0cjAVQx5ne23L9dMS1VvBJNha8YyVJ7E0TVc4e7MmPI2v8AI+kAc8KMvlHMlQrEAWkQb3tNxg/M0/AsrOmbneJmPTAdMCLCDJNpG52tioPZ0TuDZhnBuhUcwCQPkfLEGWoAtdTfabD8hv54e5fNorEss3sehnfDKpxLLtA0NMk2Yj59f98Vm0uCqYjo8OJkIQEJnSTN/QW1RaReMH0smoUio7Tt4V5f9w63wwbM0z8Ig8pg2+W8YAz6grYBjNtQDR6eeMM5SdMW4o4jVsohpBIEgAWsbC/xCI5Aedu0zM6UXWORPM9YPIb/AK20KSalDMwUm5gatzqi8ASF26nBGaAFkAMWEKFtbkCRyx07bIKCqlOV0qSBAA6C45T623tiDLVoiTYHpPl/PAFSs4/DH6/rgRsw/nhLTFQ+zGYljDGBAv5f1wKubHPeet/thcmYbzxK/EnjTpWJnxKD9xhrTrgVDE5hTfU3tbGYTtxIf+GPYx+WMwdr4GXWnlabA+Gn/wBzrPyHiJ9AcRplstq0M9FD5s4+jBcWIcUzBdlzCUlJNwhWZJN/C6ySWPPc+mCOIVmUUmFTL1aa+ECpTq06ikmVKmB5GS33nApqV7mykKl4Rl0EsaxE708rWYT/AJhImx+WN0BlBqCUMwzKJ/eItL3ioVX54n427Np8eXUFJYpVVtV9lIG88jPK/wCLFX4xXraUeajqN31qfOJEwDAMXF8ZvU3qiJTa4LTT47UQqKNEkcxrpLAHPSlLUbXtOJ87xaqVIb9zVBidOoL11awp/h2DYq/CqhVkNRqdANEtVcqF5gqBJ6evlvhh2wrrXp0xTz2XcrAI1tc7So0WB6AxN+WK05Sd2gUpNELZmu4OrPODBtTpql4iSQ0xcWtfAvFzlyULNVVgfFqqlle24kal+ceQwLkOy2bpEnu+VqgZe7kixYlgeqkRvPuHVTu/Dm6SlwJAVgukH4bpKtz/AJyLLt6je8tifuLPkO1wy1IdwAAsxFo1gliZmbna/pfCKnxGnW/dG/QgEbbQZ5C18Lky2WrGFrPRYn4XAqJH+dAGB9Ub1xMHo5cq3dODqOmrTqipTYdLggnyDKeowPQbVN36Fg35Bc7k6lB2VNgZNxqExMxytzt63wdwvOhwVzFR6YYeFtLNOnoo33iesWOLBw/JLmLZdKDKwupQK9xYtI1RPMWsYJg41U/s3FLNpU1tUooWd10Hwqg1imXmCWjTbaRzmNeymvuGoLyc1q2TINJ61RK9MAq5R6bSStom6kEeCDvI2Op9wnstlnQmlVZmUePS3iIG5VCGDNH4Rp9RMCvdoOzVIqK1YtSqlVuZKtACoQbhWAUDSY8MEXkHrsFwEvmDTRmCOLu3wK0iNgCSZOxAvfAoadVR0dmTTaWwp4pk8vQrtr72VaUNJ00xMggFNpkRaI+bzMdoaddB3NJo/iCsSp6MilrbeJT5xhjxrhlfLVXV6DMEmGVbMonxAXMQJ8hhWnbZdiAffGer0+lOsvAtObjwLavEtJ0V0DAbArr5xsRqX3Aw8pLQrIupVsoAYFlaBMA30mPNZ88dDidGtGpWHoZP1GLHkczRIhUZvKxMfL7Yzn0Oe8JtFrWS/uiVZuDpPhqEeoB+xGE2byRp1RJleTQYPl6j1w/7Y8cq0mpihNK8kVApVr2F1mBH1GH2Q4Wc7l0eoO6LorFe7sD1gOo5AyR0waXTakZNOeX7EzcaTSoo1alKm4NsLadHe2PRKnYSmjX7xv8AKEX61KoHtBwr4x2VpqpKd4GHJjSM+Zhz85xfakkZbFNrUre+BVPjjDR6N9/qP54jGUGqdreXvzxCe1DoyuYIxrvbYJzHDjE2jadSn2ImcCVKJFiP15YVE0B1kEibYIRL4jqQTcH5/wBPX5jpianttinwB3UQRiGllAcERIwXlcsQ1wZ/UR1xOVIQqfKgHGhSJEefXFhTMOoKysG4DhT1AjWt/QHf0gx08qDcppHU0wBPmB1PKeW0Y1jbVgV+plGnY8vtjMPn4W5M92vyAxmKtiPRqnZjKRAoVw4EsweCQZu2p/Lrz88B0OyNDvZVmVTEh5Zo8rkLfyP54dGoeRogg7xDDz6kxaYnDOlXsVkEG4gsLfiDC0bzPpbFrbguhRT7D0GOqKbiCNLoI1TeWgz1uCekYVHgALkHLMmklW0Mok7TIXRe5Ek2O2LPmGCQGqTMTssiDpI2n7euNjOljpVlcWgtvtttPXbyOK/IUJaXYmkUB0VUJ3AcSbTB8UKdrx7WsDnuwBf/AJZqKwsJiobSPEqaZWOY+eLY6j8Blt/+oByO0lgPIgjYxgarnswBc05v8LC0bSTF9rCcN6lBiUXiXZVMoyoRd11sAukGSQNjJuDa0csCU+FZSo816LiJGoENInlqk/X1GLd2g4ZVzCpUQBqiggrrSWXcab7g6t95teAak2Y0tpeUYbqwKn5HHh9Xr9TDUcot149HbowhKNPksHD+C8OQAUaYqf4aroo32gr4vn+eLTQ4fRKgplqSyeSB79RcrPn6+c+dLWHlielmSvwsR6GPscYr6prL+5WW+lj4Z6ZUzApWVF1KIkCDp8o2Hltfadx6XFULv+6UKsKWgQXJJYNYfCApkkfF7ii5XjVZPChktYCASSbASefrhczuwIeZZiz3jxMZb4SPT0x1af1JNXJUYvQp0Wvtd2lVKNQUhQdj4TT7tWBmwdrsrRCwo3MdMUDs3xhkr0VUyAVBHnNwPt6zhhkuGUxU7w1MyjAEA0qpWARBnVO+DuB9mspRq03SpXOllbSyo0xciwHLnyjDl9R0dlb/ANHodJKOjGUWuUWPiH9oVSm7BEDL0e4tY2Eddpx53nOH0dZc01LMSdMmLmbgG2/r549T4zXymZOo+GpyYjytJg4rGY7PIZ0NR/1kH6jHbHrenfGov3PJ7cvRX+HZvu/hCrJmyj77x5Ti18P4wwX4YkfF8PpcyPphenAKi/CtNvSrR/MjA1bs1mWBGipBJPhqKygm5gTYemNl1ehFbTT/AHEtNvnYG43x+oK5dG8VFSA3hbxEiQYABWYGk238sXLN8Ty9WlRrVUAFXT4hMXQHx6YJAeVkT948+4z2brxSNLJ1yQCGJuZsZA0ggW2gja+EvFspn27lHoVwlMMFApPADEEgwsTYD2xjCcZ6q+5b/KJnFxTPTc5w/LxAyIckT4SotvOoEjAK5eifC/D1Ucv3yMT86qx8sUXJcTrUmCs9SmIKklGlVIgkAx164b9kO07mr3TjvFqDTca4IMhgOov649mfTadNqa/g4o607VxDa/ZpWaRlqyry06Kn/wC22GGS7A5dhLtWU/4kRQPeWw6aixsA8dAkfYEfPEVPLLuS0eQQ/wD4yP6jHBhC+UdVsjHYbKaNPetI5gj7bYQ8V7GU1k0mqnoO6tPm2uPlOLTVygAkNH+bU301AYWVKxJ8JA6QKbNvBtpMehafLDlCItykt2cqz/ynPkCn/unElDszXP8A0Kv/AKf/AHYugSpMNXcR5Ujz2tOwvPScEgsDGqo3nb5fB+eI7MX7Hkyr5TsXUMakdb3lwD9EYfXDWj2HVbkPH/1aY8//AAsPAxmBf2//AJxPTrVItoPq38h088UungTkyv1+ziL8FDMMf8OZpfmoA+RwHT7LnlRen/nrJ7z3dEYvKER4t/KD6G5H5YgqVjPMg9V+8Fpxp2ooLZVB2IXm9Gefjf6zRN/fGYtfv/62H07sx88awduAblb/AOI6KMqqjuOZ2I6gHe/XfzOH2Vz61BFMeGYVCGGlmj8ZuJ5232PPHmNOmNRB6+Y/KOWD6VRlgUmYG+0/IqfI4xUka0XmrnaeoJUDNJEojMIMR4GYBtWq0bWvgWjlqKVCqs1tyKixbwxBpTIPIE+pjCbJZ2sgPd0/HsT3dwJ6yYkWiIxJRGa16+7VZkS66Vk7zMcvKfzTXwMt1Ork1TxVCZ/CWnbzAF/M/TEPFtFVdIBDA3Kq7neBqKqQTHU9N8KqXD8wynX3cNbUKygxyBG55xM+fXG24dVpkwXqCLd2hsOeoX8N5j+eH4EGUeyeaEd1XU9QUJtz5wTyjEPEeyzvK1s0GE+Ad1PWRBa3L6kxgPL8VzDWZGAAHiVTblM7Tz5T5b4Po1K9lLHedT1CFiCbGTPI2i9uuIxj6HbK83YBdzmiqrd4pOLzsvi52tv5Yip8FpUrGo5MkEEQZmBbcGetvph/UzJpD8DKQYfSPiEyAAq2AIOoGTbecby9arq0NS7xGAle7pgxyBmWAsDe4AtPOXpxe1L/AEVnL2D8L4MmumwdGhgxEmbR4bEg3ib8+U4t+ayGWzCEVFC1I8NTQyX5An8QvsZ8sU/iWfBlGDIUMooCWJgWI5Ebbxa4vMR4s6IUFRyrj4WgGDbYSo9sLswV7LcWTY+bsONKmnXV3EahsCeemDI+v5YYZTgFAaoLPMgAtDixmCYDTb2J3xVq/HKsmUDEhSWq0lLRAIMjTq9TO3qcd0OKOwAqBTz0wRaQRBWSIjeR74j+m0FxBFdyfsZ8dyNOknhmLMZENF5k7WFr/fFLqcUQEiYxeqWfpNq8NM6t9WqTMggNq3ubW58pIW5nJ5PUZy2qYAVSCsHxAhfFB8p57bYw1vp2nN2tjSGu0irrmgdjiWnnDybFuyuUyVNIOVIVuVTSBuI3GoTAMgARvbDb+7snGk0afp3Oi5G9gsWP++Of/wAlP9RT6j4KGnFHFtWC8tm67kKszMXkC17kmBi3VOA5MA6csJkSVDGD0PiMCOU4NyeUosABqhoAFjEC1ysn328sQvpEE93/AAJ6/wAChey7OpBzEkjxAqwAa1rm4iY2Ox6gz5DsiyzoqKDMc/EJvtcGLxf154sR4XA8DMh9A3+X/tF5A3k4gbh1QPqESOYMBvMrvPuPfHeug0Uqx/lmHdl7FSdmoVjV1DqVmw6ggmfWOljfFe4o1PKp+JpgAr4p1Dyax/wweXlFwzXE6tMshDFj8NgF89JtYCJPriocc48+WlUQKYItp0/DEKAbchfFLpdGDVR39jzk+WVriHHAh7uozqTJ7ssWYA/xqnwEx8JOqL2FzEnaCFjUwCwsAwYt4QBPK0CDgOpxCtUpsrpTJOxcid73E2iYny6YD4fwSsXloAPJXDCPOLn3HrOPQjFP8mLdD9OMKACzFZg6QBI6g3jz3+eJKfaZV+FWPmWA/LE1LstTMEz8xP8AIYm/u/u/gCUxtqLLPzJnGlPwRZ1S4/XYWpD1aY+sDBlDjRHx1KC+QlvtIwvbhs3Zw3nqkfOY+uCsvTVBOr2Gifv+eGkJsYDjCttVHlA/mcb/AG9Z+Ie9/scE0KqxuW8ipP2U/fHJzNX8NOB/kOKqxWcft45Ff9E4zEgav0+i4zBihWJOH9nMugJqNq3hGQCenhGpt9r36b4a0cnTZgEyzCAARMTceIgLv5yPzwtq5l2f92dIk/CCWJ5ksBJtv9fMzKZx2dQSVkgS3iYbk2Mc5E/eMcOaTqjpqyz5NApj4SRBBIggciNMH+uMzK5WowLOoNpKBb8he+19o54G4nQ7tNbIJMSQKkLMTMNCmbyLeWNcGoCJVwRz0tsNz4SNU+38saMVBa8KoE/uy/inVfXPrrDb3v6YlynDac+HUQLCKh0jyAER6YnZNQ8V/ViflhZnuIUUMM9R7R4TEemwPqcJ0gDWylIhU7pdyQIkTsSSed/M8pxn7OkiUptED/lMTHSYsN+d8IKHFVZ4uxP8bNG43mRb1ja2+GOczBMqagEGAq+IEAW3Fjic0OifM8DSo5Yl2ZbrquoaAJ0EKCYH8XLa2N8O4StNiGqVCWMmwSZ81uNzzG/M4Wr3qnwtpnyA9PUW6cuWDEDMZJBn+FYv129R8sTl8Do7zXZ7vKmorTg9dRBM3lCPFzEk8/K8FLsooeTob/GSpO28AAA+UG3PDBKbiSrL5gzz+l/IDE6UmEaQBN4PobCdo/nc4rkkHr8PCLDUg8iPgVo57Rv7zbnGBqWRQa/3Shn3JTQGgg3C+YmY8ueDzOqLbXE7kHfTz6+keWJVpNqOnTPQi/29dsLyANl8qJOuhSAO8BT9sT0ez9ENKqVJEbyRMbEzyHXriYUmgSony6eWx25YOpqYtgSArlXsyNUwszeDG8SIt5mOfrjvNZBlW/xWjmR1AC7ciL+u17BUoBxeeUciI6HAXFKbCkYva8GDAMmLQTA2OKwQWCcKq6aY6gS0+He8kchb6nCPjP8AaHQoAgDW07LAXfn/AEBxV+JZ+qFmo2mlUOoGQDELEhTJcKYIiBHOwxVc3XoBiylnPIuAo9gPtilFJbiL1w3+0bM1SSKSBN5MiPefyw4T+0UAr4Q45sgcjeLcj88eSnO671D4f4dtXQeQE85w/wCGrXzVhSBUeBblEUcpM3sd52A6Yh6q4ih4+y8cQ/tEpmVCEzzsI3GxJi43jzAOKfVzVHvC9SGVhYQS9zuWJ2vsBF/m74V2Ey1J9WYq94eVLTKeUk/F6QBbpbDnN8ApuGH7RFMkypVbC3hBaxuBvPOLknCTl5pA6PPuIZAaj3bA3iBa/MevliKnwqvMafmR9t4x65Tp0KiBWSmykAQ0EGwAsfiMBYMbRfAPGeyy6Q2XUUwAdaKIB5ghQJkX2HMdIxtGaZDTPPKrnLi7Fn6LZR6mZPpgZ+JvUjUwI6Aj7bYs+d4QsFalNoJIVpJBiZusgRFxGK7xDsytJjpJI9z/AC642q+CLoFOcg7YnTiscx9MDjhTm4U/LE9DgjH4pH+X89sCUkK0w/J9oGXmY+X5jDyj2otdfz/KPrivHhejbn/EFX6k43WyYH/VU+SktH/dfnPLFfkCyf8AFY/h/XzxmKp3HnUPojkffGYAHFPtCvwljU6lnLHreBESevti08O4boHe6AWNxpBMSRfWWi1rA48my+YUgxbpvz5SL4evxLQFUMQQB/01g25LHhHzNx78KaXLOgvP96FagBgkRE3PO1iRzPPnhxQ4kryGCiII1wDc2i/1jHn+U4gmgmozSVInTEtFiNy5tyjmPPDXh3E3KfuQNhrhyxMibiwJsduloxSe4UWzONTKyZIv8Kk29hblhEuVy9RhpCk/5Ha3oGHzjC3OU6/dhlVgvxfu2dvRXjcjqux36jXCe0VZVPxGLQwMA8pkR687+dpbV7oEiwZc5anOoLOxBXla0McGVc5QKiUsNtLQR7g7fy8sVvN539okhqamJW2ogC0SoYlfbY++A62UGmRmabtEBAWUf6jqkbbAHbacEsv0gkvIZWRRU8Gogk28Bbyvqj6D3wUrM3wsKYn8W+21mOrntHK3RRli+ksKlD0FX13hTyB5xvidJCGrVHehB4hTdT0AYxeBtaI54jCh2WXJVvDHeByLXW8xPM222xNQzFRSNV15nTMdPriqZXtnRFojf4Bcja8t7XxPR7VnS0UoQDmCzbgyYiJ/Qw1KO24NMtr1nQSwGmANpBsI5zuTiSlmiY8JFpE7H0HWx9MKOFdoaVQMNLUyqzUBBCQbmOsX9jjVXtEgohqY1kEHR8Lc5gx8VpjnGNa9EljWsSLEe+JqFU7ERyxQ8lx9bmaqxsCVab35CD7Wj3wdw3tHWLjWIUnmpmDYbHfr0xIUXM4A4mzopIuOYAvfY/oYA/v5rg0mtzBEX2LdMQ1e0Q0spIB8nUEehHP540bFQk7RcNpusVlqqAdlUwQLmTABvYTMSIixwty3CtKKtHL01IJINUhqhkXAcJK+/wDhw3fN1mlQJB6sjCJiPEAW6xt6YJpcUfapYgmfDA9Przxm3Y+BfwnsUt6ldIdgRpCpCNIJIAERMwuw1G5nB+VSjSJCBnHMGwHPlb/fzx1T48DqOpSD+Gwi/OY3jfEtPLpUIYvTURAhjJ6AgzsLb/bBS8AFV9DCZBA31XF77Ee8jfANSpT8MlXUkzCAGIPkLG1t7nE+dy4oBSNTAmJ8JIN9lsSYna/TpjWXZaoAim8Ns6CZ2HhItgaYHTUg4GmQLR8INjNue152mcdZPjIWzn05k8ton3xKEpOsOjIbghQ0SARIgxG5GK1nqTo8Bg4keJVUDmDI8jyNxeR1iVrcaplorVqVRkcjxLGk6mXkDBvEQbzyMcwMJ852Qo1W162XxSwlSCCZKjYrN7zabC2I8mwIJFQctU/Fax57zIm3pInBNPWIGkQCYAETtc8iCOlthi1OQnFBydncsyd3oKRN1LKb9W3breR9cUztR2FrIO8pVKtVACWCqC0SPhCkE7398XjI5wETaB0iBPnP0GDWzRU7jTCkfYg+4P8AqAxopsij59zWeanAVCkiQXkMRJAO0QSD123wKe0VZYiqw9LfrbHsX9o/Y5c7QL0EVsyhEEQGdRIKEm1pBE8wBzx4txjs5mMqJrUiokANIILTGkG4Nzvt0kGcZyzb5NEok3/FeZ/8Z/djjMJKlMz+IRaI5ix/F1xmLwn7C0WSnl3+FJIJB1FQpiOpMKPe9t7YY5fIuwjSoG5axItcyxC9bjaDhPk89oPjBM30mQNzBtFp9Jj5tqvHNQAFJQBEBtWgeYSRqPmd8ZqKfIwh8pRBBOZVtpiWJtbcAR79MM+GcRVyUUNALc4Ji5E8yOkdBOKxWzWqoxCByW5qw9IVSAOfX743TzOkiZnpOkD5AW8hA+2IX2vYdF4zvaLuZ7hH0j8bmFNt1jcTN+pMeYOc7RHMqGrUkNTww6iDA1XIuGEWnp64DbiS1wNesuIVQHKyoFgSZuI6X5mZknhvG1SpKqylgB4RLe7bkm4km84u7fJNEnDIqsFYkauakaZW4vaZ2Jm/2a5ahSRUFQQzEgMyl1S1pBEC8cjYx1wpqZpCTWKaXYmYc73JIVSIJuSCYMnEuVz1NdLPqq0woBgklLzyib2v0jrNKgG/E8lRVQKiq7C40oskRYBhoERMA28p3WpxGmVdWpinTax+OG5gMVYEmRuF2keq/jHEXLFgBo6oYWYi9gQeRBgm2+5VUs4DPeyfhvqgwLdCPKLbc74mUnewJFoo8My7XhQZEsKmYAHOCGUwIJwF+xJSerTNSmBAUM17QDYGxPKeR2xLw7OU2oBSO7Hw958S6t5bRtaBB/ngrg+cr0TAK1UjdSNPSORG/wDKRhUvQ7BqVN9X7qS4EBlqgAgSTHikHnpDEdBhpleIOoBqPYgggidW533kTvAMDkN5qzMWVkLrq8QX/mLqO5kG94BEGPax9ThZYK3d0qdQSHDaSCYPiENzPIjeDytSXoTFbMryXpU9RI8UaSbXkghja245413YuVU6jyVthuLElgYm0QQTcYO4fw/Sp7wBAn4pVjJPNY6gb/1wbV4e7GVqB5AEfCR6+XoTymMCbAE4UROhIM/+XK3mZJYSPTfy3M/HSioZRSwBIBEA25MbEz0PMdcG/wB1hV8ZsJkBzG1tiCeVvPGnytKob6SFDAmfDBgeKTygRB5jF70IqmTqV6jqxSmy3tCHUIvefiib2vt8WHlKp3dWqrKpgDQqLpOqFNyBAjbz64OyOVp01hCybyVOqQeflf5Yz+4UeCtQm2xP2v4d94iR0xG64AXvm8yfGaYSnsYCMVsTBILQJAk/TlgROCmrVY6RTEmQLR11IBE78xJjYYe1OHvTpwDaQfTzPQRE+uK43Fu78Aa/MCPqB6/7YznqYclJWWnL8GAQUzrdT8WrSwYRHUafI77YEzGXNGpGsmkYhS7GoCPwrpMaR5meV8LuE9qEVwtRtKm3OYtyF8E1eM5YNevrKkHZmItaxgAwR87yAI1jPJWiWqGeSzhgFUJB5Fp/DNpMH3/nHeero6q92Qbm3h5Q2pfDeQfhO8xzU5njFF1/EquSfh3JmWZhYeL6kTyOEvEOLGlUIPeKTEPuGWPxDqIibBhYgQGVTnirEx5Wy6IqksTS31LINPf4t108i1yhBmBGgxnSmCQpMbamjmBytv68vak0uLkkMABTsGQNYsAIRio1Ih2ViPJiVtg3hfF2pqwQ/u6Ylg4ZmpqSBsCrFUlSeilSJBOnLuoVlrocQU/CLyQxUz6mR8Q2Mz8oxvP5hqQQjZmCHbmysL9PCw25jC+nnwQFdSHDorrI0gv8DLFmpu0ANzBJ3U4j4xrOSaPGKJVvi0sVpsrA6dJuacEjzOLcth/gtrKNMxHO3hn9ThLWSnX1p3ZYo4VhMQZJ8QFvMTy2vANXyHaB1pVM1cg1alNlLWK0+7UMPPWL2/GehxecvUWoqMZVqgU6bGCVnTMSdMfQ4uE1LYmxTS7C5AAf/C0vekh3ubkTjMWDuXFgVjzGN40sKPmh6wAgOxXnYi/vGkXPX88FUeI0lFqeturufou2Iexebp08/lmraO7DyS58I8Jgm/JtO/OMWHhdbJh6FRzTZjUyjPqqGoxdmP7WtVCxhUMEGPFb45jEWjQUUOJOxhSqAmYG28jrbHVasdmbVFrTEEyYJjnNowatLKmg7FkFTRWJC1ixFUVB3KU11MKlNkJJfxQZ8QiMb4JQniCQtIUlqqXBdalPug4DhWeRUGkkD8TTYYm9wsgyucAYE0yVBsJAJPIE6bmDeMHUcyHMRTpwNQWBMb2ZgTJHnfFi4DQyNFQ1SpTWoZbcEgOlUFdDGVZRosFW8QWBtzU7O5XSHpDVTUV9bmsRGmkGoQNQN6hMwAZJBjbFUKwHMGgV1EKSb+ENABPUGxiDMXk2kEYUZTPqlRiZKuCP4dMnnG4gCeobli1do6wio9HSS1ep/wApwQ1K2kkCQGJLdD4ZjnjjiPB6dViXZUOnKEalSkNh+1y4Kh3uJG4Mxga9BYLwjhjVGqVGaQ0/A0FoAJ0/UQbXj0DynC1qVGFPXpmx0g6Y3DtIO8308vI4sg7O5XXppgFFRmnvWYM5LBEYalERB+ITG455xzMURQHih0LgU2eAqsyE2QkMRpgAHbUbwTgEV9qmXD6jrgM1wOdhOk25ciIi/LGqGdq1LUlAk3bSoFhMkgAACADJ6A2wPUppUbQGgeIifDE7CIM8h1j5hxTyiZZCQWqMQqhB4VIKq3xGQwsGFgRqsMRV8FXRzwzO6ZdgXYMWZgYjVc3JksdJ5XkAnaLBme1SE/AXcgRojfYBm9QTscVahkMzmI1IadEsWGoaVutokeK0esC/SWpR7oFEefDpYmwBJK6vUzIFwTGH9wbMbZbtCGLO9QoIFjBgcgwFmknnBOMy3aKiTKOwSwKKqFZndZ0lescp5XxSs1m4DoqymsmdpOlQ0WUwSLWFifUPeGZNQqQuqsQSZkxtCqPe9rSfZKQMtX7ZMWqAEg3ZDPmB30+wnG2zFS4WiGQ3LKTczJ5nTNiZ6/IFez1TTqZ9JAEiGPKNgY9t7+wmVnpxo1jmxBnmQIgTyPvy3xd/AjjLdoEpI1SmV1AjVT8epbx+IgEXEgfaMd5vtISqVBQfxAFmp6hY8/hJgEXn6ziZWqVSdSKfCQWZQdc2uObDmPXEqcLK7GmATEAbE7lSPhMg74aYicGvmso4pMqt4xDEPMHw3jSpm+0bbTaicc7HV6TVWqVFNIAGJgwQF2EAMLt05YvnDXqU57x0UyYIKksB1GqLdRywp7XcZZigpFjAbvO7IggwAC0TF2BHW2FKnyPc8+KJSqoEDOyRrDKfiVtVwRBBv7EA4smQ7M1XpNUiDrJpiq2mFA0ghWAUz51B7wMMuC5cd1TSrR1ulRg5OoH4A9PY+IFNLQwNpHMYko8Rq62s0yYKqQLDaNtMAzq8MdOUOSqxWL8lxpEXQSJBChW1J11gEyB4xsZF4A6i8WILg6ZS4CmofEATJBAsdQnTyi8YNfjwd4qsxWCCNVNYMA20KCRKkb7nffCLi3Fu6fTR1sTBpyw0CZMOGqtBsT4iD6AzjGU8kJsOGdkagquNQDI1QfvBsEZTpbvjBi0MRqH4gBKmYam9PMAsO7DIGlWlRK9zXAduXhNgyGLxpwpz/FHJ1l6NYpcqUqh166CCVAhQbEAADkuIc5xylXdqjHRrUAgRoLwFUxbxFV8R9IMTjJt1sZtluyGZXMZUtRDB6RZe7bdVILEkj/okST/A4VliSMH5LtIKtDNCqQtVabSs3kLqPMR/1EIj8CgW0z59le0VTL1Vq0T3eixEElbGQwiXUEReRFuVpu0OZZA21Oq0h1TVBR11kA6iGAV1AgkgVAOQOHk2gUhjw3NtUy1OhAXx1O8JvpqvVr28oTSx8tJ2Im69l+MFKwpVAqhmqshlh+MhludwEYjnEj8JxQuyGfbvV7wal1rVcKA2oSimAfiLGmlhchTvcYuVDMpWoEAqNbgowUEh51Iw6w5aRzWZsThxrO0xx3L0eOUxbV9/ytjMVzh3EMm1NTU/Z6VS4emxYFXBIYbmRIMHmIPPGY7d/gvI8Dyf/V8qRjymAY9iR743SYgmDEK0f6GxmMxj4NS0cJpgUxAAneB5YZ8h6/z/AJY3jMNcgT8WE5akTc+MfJRGESVCGIBMS1ptsTtjMZi5kR8jjMqIpnmTB8xqWxw94jcKDcAqQDyOncYzGYcQfBPnrB4tERFokJMfM4Mp0FeghdQxC21AHmRz8sZjMJifAirUVWodKgWGwA5Ni68NE5WrPIyPLxcumMxmJ0/JT4F6ZhileWYxTEXNvCDbpfFP46sPa1lPuFEYzGY0kCOKtMCmSAAdO4EcsPuBVCMtIJksZM72Tf5n54zGYlA+C08Fqmdz8R5+eDeLZZJHhXfoMZjMaPhGYEHMbn4EPuRc+uCeHXDT/AD7+K/rjMZiPJQuRQxqahMLU3v+EkfXFQ4iNNGsVsdDXFjseeN4zEzGc0zYnn+5M85FWxnDfiNZtR8RtVEXNpBmMZjMcy4/75JKfxhYesBYA2A2Hx7DlgLINFWgosrGSo2JncjYnGYzHNo8v9iJckb0VOiVF6tQGw2hbemFdSgpRSVBs3IdCfuB8sbxmNv1v8EM6oKCKsifEm999E4AyV6d7wQBPSVH2MemMxmLjwT7LFwq1EkWMNfnsh++GHDv/mXHLu0aOUlbn1PXGYzHNp/5P++Com+OUgaxJAJ009x/5a4zGYzHcd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2" name="Picture 6" descr="http://ldt-vrabov.cz/foto/sternberk_ilustra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404846" cy="1800200"/>
          </a:xfrm>
          <a:prstGeom prst="rect">
            <a:avLst/>
          </a:prstGeom>
          <a:noFill/>
        </p:spPr>
      </p:pic>
      <p:pic>
        <p:nvPicPr>
          <p:cNvPr id="14344" name="Picture 8" descr="http://t3.gstatic.com/images?q=tbn:ANd9GcQgdkmfjKFrHmyFXNPMjT-BjM-BBe3EKVidSTb2luf_R-3sD35q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514600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1B57ACCD-2F35-4EF4-903B-517A1D680AF5}"/>
</file>

<file path=customXml/itemProps2.xml><?xml version="1.0" encoding="utf-8"?>
<ds:datastoreItem xmlns:ds="http://schemas.openxmlformats.org/officeDocument/2006/customXml" ds:itemID="{5C4B409C-6F0E-4400-9CA6-40D8B62D0BFD}"/>
</file>

<file path=customXml/itemProps3.xml><?xml version="1.0" encoding="utf-8"?>
<ds:datastoreItem xmlns:ds="http://schemas.openxmlformats.org/officeDocument/2006/customXml" ds:itemID="{9F4978F8-D6DE-4D7E-B8EB-FB036AF300E3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391</Words>
  <Application>Microsoft Office PowerPoint</Application>
  <PresentationFormat>Předvádění na obrazovce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POSÁZÁVÍ</vt:lpstr>
      <vt:lpstr>Úkol</vt:lpstr>
      <vt:lpstr>Snímek 4</vt:lpstr>
      <vt:lpstr>Řeka Sázava</vt:lpstr>
      <vt:lpstr>SÁZAVA - VODÁCTVÍ</vt:lpstr>
      <vt:lpstr>Snímek 7</vt:lpstr>
      <vt:lpstr>SÁZAVA - MĚSTA</vt:lpstr>
      <vt:lpstr>Sázavský klášter</vt:lpstr>
      <vt:lpstr>Státní zámek Konopiště</vt:lpstr>
      <vt:lpstr>Poříčí nad Sázavou</vt:lpstr>
      <vt:lpstr>VELKÉ DÁŘKO</vt:lpstr>
      <vt:lpstr>ŽĎÁR NAD SÁZAVOU</vt:lpstr>
      <vt:lpstr>PŘIBYSLAV</vt:lpstr>
      <vt:lpstr>SVĚTLÁ NAD SÁZAVOU</vt:lpstr>
      <vt:lpstr>ČESKÝ ŠTERNBERK</vt:lpstr>
      <vt:lpstr>SÁZAVA</vt:lpstr>
      <vt:lpstr>TÝNEC NAD SÁZAVOU</vt:lpstr>
      <vt:lpstr>KONOPIŠTĚ</vt:lpstr>
      <vt:lpstr>PŘÍRODNÍ REZERVACE</vt:lpstr>
      <vt:lpstr>CHKO ŽĎÁRSKÉ VRCHY</vt:lpstr>
      <vt:lpstr>ŽAMPAŠSKÝ VIADUKT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Toshiba</cp:lastModifiedBy>
  <cp:revision>19</cp:revision>
  <dcterms:created xsi:type="dcterms:W3CDTF">2012-02-21T19:27:55Z</dcterms:created>
  <dcterms:modified xsi:type="dcterms:W3CDTF">2013-10-18T19:58:04Z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