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22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8"/>
  </p:notesMasterIdLst>
  <p:sldIdLst>
    <p:sldId id="271" r:id="rId3"/>
    <p:sldId id="25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8" r:id="rId14"/>
    <p:sldId id="270" r:id="rId15"/>
    <p:sldId id="266" r:id="rId16"/>
    <p:sldId id="272" r:id="rId1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4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783128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5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9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3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5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3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1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9617B-5530-4D1B-BD02-34BD59E2AC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07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25BE0-5573-44CC-A829-E95BC11011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01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BA17C-171F-42DB-B5AC-6E6841A214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546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137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3780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04760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7497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804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60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587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739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B11DE-7E61-4773-BC2F-D6ACB99F3F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080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59773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076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71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71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66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54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3F0B7-BB82-4BD7-BF79-9989EAB5AD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149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1C556-2224-4B69-932E-4991670622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26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2EC4-53EA-4E31-9C98-0A434B71C0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15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F7A86-1DBF-495D-8CD9-EDE3311924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60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70C5-3223-4A59-BF59-E7E7A9F6CC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86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C25D2-5D71-4750-A09D-BDDFE44ED3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88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38B53-A8DE-4A33-8F85-94FBEEC7DC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41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3F31EE5-8F24-40F0-801A-CF61C27A06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404813" y="1893888"/>
            <a:ext cx="9674225" cy="5665787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55625"/>
            <a:ext cx="860742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742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238125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116840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754188" y="207963"/>
            <a:ext cx="65722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891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4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8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VY_32_INOVACE_20.10_OP_Etika v podnikání a obchodě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397125" y="2422525"/>
            <a:ext cx="614362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etika, etické principy a etiketa.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17.5.2013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</p:spPr>
        <p:txBody>
          <a:bodyPr tIns="38808"/>
          <a:lstStyle/>
          <a:p>
            <a:pPr eaLnBrk="1"/>
            <a:r>
              <a:rPr lang="cs-CZ" smtClean="0">
                <a:latin typeface="Times New Roman" pitchFamily="18" charset="0"/>
              </a:rPr>
              <a:t>Neetické jednání v obchodě souvisí</a:t>
            </a:r>
            <a:endParaRPr lang="cs-CZ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50888" y="2339975"/>
            <a:ext cx="8609012" cy="3095625"/>
          </a:xfrm>
        </p:spPr>
        <p:txBody>
          <a:bodyPr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s úplatky v podobě finančních pozorností a darů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s upřednostňováním některých zákazníků a dodavatelů oproti jiným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s nadsazeně či nepravdivě traktovanou nabídkou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v zásilkových formách obchodní činnosti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46300"/>
            <a:ext cx="8609012" cy="4672013"/>
          </a:xfrm>
        </p:spPr>
        <p:txBody>
          <a:bodyPr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Z psychologického hlediska bývá etika jednotlivce nejvíce ovlivněna výchovou. </a:t>
            </a:r>
          </a:p>
          <a:p>
            <a:pPr marL="215900" indent="-215900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Pokud však výchova v tomto směru selhala či nesplnila potřebná očekávání, lidem bez svědomí obvykle nic nezabrání v tom, aby jednali neeticky.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4664075"/>
          </a:xfrm>
        </p:spPr>
        <p:txBody>
          <a:bodyPr/>
          <a:lstStyle/>
          <a:p>
            <a:r>
              <a:rPr lang="cs-CZ" smtClean="0"/>
              <a:t>Úkol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Jaký je rozdíl mezi etikou a etiketou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</p:spPr>
        <p:txBody>
          <a:bodyPr tIns="38808"/>
          <a:lstStyle/>
          <a:p>
            <a:pPr eaLnBrk="1"/>
            <a:r>
              <a:rPr lang="cs-CZ" smtClean="0">
                <a:latin typeface="Times New Roman" pitchFamily="18" charset="0"/>
              </a:rPr>
              <a:t>Etiketa</a:t>
            </a:r>
            <a:endParaRPr lang="cs-CZ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50888" y="2339975"/>
            <a:ext cx="8609012" cy="3095625"/>
          </a:xfrm>
        </p:spPr>
        <p:txBody>
          <a:bodyPr anchor="ctr"/>
          <a:lstStyle/>
          <a:p>
            <a:pPr marL="0" indent="0" algn="ctr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Souhrn požadavků na společensky žádoucí chování lidí ve společnosti v různých oblastech</a:t>
            </a:r>
          </a:p>
          <a:p>
            <a:pPr marL="0" indent="0" algn="ctr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0" indent="0" algn="ctr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- slušnost, zdvořilost, takt, diplomacie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46300"/>
            <a:ext cx="8609012" cy="4672013"/>
          </a:xfrm>
        </p:spPr>
        <p:txBody>
          <a:bodyPr anchor="ctr"/>
          <a:lstStyle/>
          <a:p>
            <a:pPr marL="0" indent="0" algn="ctr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Děkuji za pozornost..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</a:p>
        </p:txBody>
      </p:sp>
      <p:sp>
        <p:nvSpPr>
          <p:cNvPr id="17411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7412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pl-PL" sz="1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ovéPole 5"/>
          <p:cNvSpPr txBox="1">
            <a:spLocks noChangeArrowheads="1"/>
          </p:cNvSpPr>
          <p:nvPr/>
        </p:nvSpPr>
        <p:spPr bwMode="auto">
          <a:xfrm>
            <a:off x="325438" y="565150"/>
            <a:ext cx="84709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BEDRNOVÁ, E., PAUKNEROVÁ, D. </a:t>
            </a:r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obchodní činnosti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1.vyd. Praha:Fortuna 2004. ISBN 80-7168-899-1   </a:t>
            </a:r>
          </a:p>
          <a:p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900113" y="1260475"/>
            <a:ext cx="8609012" cy="5775325"/>
          </a:xfrm>
        </p:spPr>
        <p:txBody>
          <a:bodyPr tIns="529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6000" smtClean="0"/>
              <a:t>ETIKA V PODNIKÁNÍ A OBCHODĚ</a:t>
            </a:r>
            <a:br>
              <a:rPr lang="cs-CZ" sz="6000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936625" y="107950"/>
            <a:ext cx="8607425" cy="3959225"/>
          </a:xfrm>
        </p:spPr>
        <p:txBody>
          <a:bodyPr/>
          <a:lstStyle/>
          <a:p>
            <a:r>
              <a:rPr lang="cs-CZ" smtClean="0"/>
              <a:t>Úkol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Co je to etika?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900113"/>
            <a:ext cx="8609012" cy="5918200"/>
          </a:xfrm>
        </p:spPr>
        <p:txBody>
          <a:bodyPr anchor="ctr"/>
          <a:lstStyle/>
          <a:p>
            <a:pPr marL="215900" indent="-21590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V hospodářské praxi se etika nejvíce týká oblasti podnikání a obchodu</a:t>
            </a:r>
          </a:p>
          <a:p>
            <a:pPr marL="215900" indent="-215900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 - vymezuje nadstavbový soubor morálně žádoucích       norem a hodnot</a:t>
            </a:r>
          </a:p>
          <a:p>
            <a:pPr marL="215900" indent="-215900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Základní dodržování hodnot:  1) spravedlnost</a:t>
            </a:r>
          </a:p>
          <a:p>
            <a:pPr marL="215900" indent="-215900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                          			        2) poctivost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61975"/>
            <a:ext cx="8609012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Spravedlnost</a:t>
            </a:r>
            <a:br>
              <a:rPr lang="cs-CZ" smtClean="0"/>
            </a:br>
            <a:endParaRPr lang="cs-CZ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46300"/>
            <a:ext cx="8609012" cy="4672013"/>
          </a:xfrm>
        </p:spPr>
        <p:txBody>
          <a:bodyPr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Je spjata se shodným zacházením se všemi subjekty a s dodržováním přijatých závazků.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Poctivost 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50888" y="2166938"/>
            <a:ext cx="8609012" cy="4672012"/>
          </a:xfrm>
        </p:spPr>
        <p:txBody>
          <a:bodyPr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Poctivost pak nejvíce závisí na pravdomluvnosti, která tvoří základní kámen vzájemné důvěry.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Etika může přitom být záležitostí jednotlivců i různě velkých skupin a institucí.</a:t>
            </a:r>
          </a:p>
          <a:p>
            <a:pPr marL="215900" indent="-215900" algn="ctr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</p:spPr>
        <p:txBody>
          <a:bodyPr tIns="38808"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46300"/>
            <a:ext cx="8609012" cy="4672013"/>
          </a:xfrm>
        </p:spPr>
        <p:txBody>
          <a:bodyPr anchor="ctr"/>
          <a:lstStyle/>
          <a:p>
            <a:pPr marL="0" indent="0" algn="ctr" eaLnBrk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Vůči komu se v obchodní činnosti etika projevuje?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61975"/>
            <a:ext cx="8609012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Projevuje se ve vztazích firem vůči: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46300"/>
            <a:ext cx="8609012" cy="4672013"/>
          </a:xfrm>
        </p:spPr>
        <p:txBody>
          <a:bodyPr anchor="ctr"/>
          <a:lstStyle/>
          <a:p>
            <a:pPr marL="215900" indent="-215900" algn="ctr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Majitelům a investorům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Svým zaměstnancům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Obchodním partnerům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Státu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Konkurenci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Společnosti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 Životnímu prostředí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1476375"/>
            <a:ext cx="8609012" cy="5341938"/>
          </a:xfrm>
        </p:spPr>
        <p:txBody>
          <a:bodyPr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Dodržování etických principů má význam například v reklamě, která spojuje nabídku a poptávku.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8" charset="0"/>
              </a:rPr>
              <a:t>V hospodářské sféře společnosti se často vypracovávají určité směrnice - kodexy etického chování.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C22AF13-535E-4DBF-BBD0-ABBD8BEE8253}"/>
</file>

<file path=customXml/itemProps2.xml><?xml version="1.0" encoding="utf-8"?>
<ds:datastoreItem xmlns:ds="http://schemas.openxmlformats.org/officeDocument/2006/customXml" ds:itemID="{537D3B67-AC47-4F1B-B043-E4F6089D4D14}"/>
</file>

<file path=customXml/itemProps3.xml><?xml version="1.0" encoding="utf-8"?>
<ds:datastoreItem xmlns:ds="http://schemas.openxmlformats.org/officeDocument/2006/customXml" ds:itemID="{FB627125-E57C-4414-8BB6-06131BA68ECA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465</Words>
  <Application>Microsoft Office PowerPoint</Application>
  <PresentationFormat>Vlastní</PresentationFormat>
  <Paragraphs>67</Paragraphs>
  <Slides>15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Lucida Sans Unicode</vt:lpstr>
      <vt:lpstr>Times New Roman</vt:lpstr>
      <vt:lpstr>Wingdings</vt:lpstr>
      <vt:lpstr>Motiv systému Office</vt:lpstr>
      <vt:lpstr>1_Motiv systému Office</vt:lpstr>
      <vt:lpstr>Prezentace aplikace PowerPoint</vt:lpstr>
      <vt:lpstr>ETIKA V PODNIKÁNÍ A OBCHODĚ   </vt:lpstr>
      <vt:lpstr>Úkol  Co je to etika?</vt:lpstr>
      <vt:lpstr>Prezentace aplikace PowerPoint</vt:lpstr>
      <vt:lpstr>Spravedlnost </vt:lpstr>
      <vt:lpstr>Poctivost </vt:lpstr>
      <vt:lpstr>Úkol</vt:lpstr>
      <vt:lpstr>Projevuje se ve vztazích firem vůči:</vt:lpstr>
      <vt:lpstr>Prezentace aplikace PowerPoint</vt:lpstr>
      <vt:lpstr>Neetické jednání v obchodě souvisí</vt:lpstr>
      <vt:lpstr>Prezentace aplikace PowerPoint</vt:lpstr>
      <vt:lpstr>Úkol  Jaký je rozdíl mezi etikou a etiketou ?</vt:lpstr>
      <vt:lpstr>Etiketa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10</cp:revision>
  <cp:lastPrinted>1601-01-01T00:00:00Z</cp:lastPrinted>
  <dcterms:created xsi:type="dcterms:W3CDTF">2012-05-16T00:56:01Z</dcterms:created>
  <dcterms:modified xsi:type="dcterms:W3CDTF">2013-06-04T07:37:37Z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