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64" r:id="rId2"/>
    <p:sldId id="256" r:id="rId3"/>
    <p:sldId id="257" r:id="rId4"/>
    <p:sldId id="262" r:id="rId5"/>
    <p:sldId id="258" r:id="rId6"/>
    <p:sldId id="263" r:id="rId7"/>
    <p:sldId id="259" r:id="rId8"/>
    <p:sldId id="265" r:id="rId9"/>
    <p:sldId id="261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lang="cs-CZ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cs-CZ" smtClean="0"/>
              <a:t>Klepnutím lze upravit styl předlohy podnadpisů.</a:t>
            </a:r>
            <a:endParaRPr/>
          </a:p>
        </p:txBody>
      </p:sp>
      <p:grpSp>
        <p:nvGrpSpPr>
          <p:cNvPr id="2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</p:grpSp>
      <p:grpSp>
        <p:nvGrpSpPr>
          <p:cNvPr id="3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</p:grpSp>
      <p:sp>
        <p:nvSpPr>
          <p:cNvPr id="24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cs-CZ"/>
          </a:p>
        </p:txBody>
      </p: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cs-CZ"/>
          </a:p>
        </p:txBody>
      </p:sp>
      <p:sp>
        <p:nvSpPr>
          <p:cNvPr id="5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cs-CZ"/>
          </a:p>
        </p:txBody>
      </p:sp>
      <p:sp>
        <p:nvSpPr>
          <p:cNvPr id="14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cs-CZ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fld id="{5FDF1A88-BC1D-488A-AD94-F0D4110C7583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FCFA50EA-A768-411E-883D-1E1040ED2F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cs-CZ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cs-CZ" sz="72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cs-CZ"/>
              <a:t>Zobrazit nadpis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lIns="82296" tIns="41148" rIns="82296" bIns="41148"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lIns="82296" tIns="41148" rIns="82296" bIns="41148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lIns="82296" tIns="41148" rIns="82296" bIns="41148"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71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fld id="{5FDF1A88-BC1D-488A-AD94-F0D4110C7583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FCFA50EA-A768-411E-883D-1E1040ED2F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cs-CZ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0" hangingPunct="1"/>
            <a:r>
              <a:rPr lang="cs-CZ" smtClean="0"/>
              <a:t>Klepnutím lze upravit styl předlohy nadpisů.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fld id="{5FDF1A88-BC1D-488A-AD94-F0D4110C7583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lang="cs-CZ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FCFA50EA-A768-411E-883D-1E1040ED2F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cs-CZ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cs-CZ"/>
              <a:t>Klepnutím přidáte název sekce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dnoduchá otázka a odpově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cs-CZ"/>
            </a:lvl1pPr>
            <a:extLst/>
          </a:lstStyle>
          <a:p>
            <a:fld id="{5FDF1A88-BC1D-488A-AD94-F0D4110C7583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cs-CZ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FCFA50EA-A768-411E-883D-1E1040ED2F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cs-CZ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cs-CZ"/>
              <a:t>Klepnutím přidáte otázku.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cs-CZ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cs-CZ"/>
              <a:t>Klepnutím přidáte odpověď.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ožitá otázka a odpově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cs-CZ"/>
            </a:lvl1pPr>
            <a:extLst/>
          </a:lstStyle>
          <a:p>
            <a:fld id="{5FDF1A88-BC1D-488A-AD94-F0D4110C7583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cs-CZ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FCFA50EA-A768-411E-883D-1E1040ED2F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cs-CZ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cs-CZ"/>
              <a:t>Klepnutím přidáte otázku.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cs-CZ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cs-CZ"/>
              <a:t>Klepnutím přidáte odpověď.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cs-CZ" i="1" baseline="0"/>
            </a:lvl1pPr>
            <a:extLst/>
          </a:lstStyle>
          <a:p>
            <a:pPr lvl="0"/>
            <a:r>
              <a:rPr kumimoji="0" lang="cs-CZ"/>
              <a:t>Klepnutím přidáte k odpovědi podrobnosti.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ázka typu Pravda nebo Nepravda (Odpověď: Pravd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cs-CZ"/>
            </a:lvl1pPr>
            <a:extLst/>
          </a:lstStyle>
          <a:p>
            <a:fld id="{5FDF1A88-BC1D-488A-AD94-F0D4110C7583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cs-CZ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FCFA50EA-A768-411E-883D-1E1040ED2F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cs-CZ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cs-CZ"/>
              <a:t>Klepnutím přidáte otázku.</a:t>
            </a:r>
          </a:p>
        </p:txBody>
      </p:sp>
      <p:sp>
        <p:nvSpPr>
          <p:cNvPr id="8" name="Answer Base"/>
          <p:cNvSpPr txBox="1"/>
          <p:nvPr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cs-CZ" sz="7200">
                <a:solidFill>
                  <a:schemeClr val="tx1">
                    <a:alpha val="40000"/>
                  </a:schemeClr>
                </a:solidFill>
              </a:rPr>
              <a:t>PRAVDA</a:t>
            </a:r>
            <a:r>
              <a:rPr kumimoji="0" lang="cs-CZ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cs-CZ" sz="7200">
                <a:solidFill>
                  <a:schemeClr val="tx1">
                    <a:alpha val="40000"/>
                  </a:schemeClr>
                </a:solidFill>
              </a:rPr>
              <a:t>nebo NEPRAVDA?</a:t>
            </a:r>
          </a:p>
        </p:txBody>
      </p:sp>
      <p:sp>
        <p:nvSpPr>
          <p:cNvPr id="7" name="Answer"/>
          <p:cNvSpPr/>
          <p:nvPr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0" lang="cs-CZ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PRAVDA </a:t>
            </a:r>
            <a:r>
              <a:rPr kumimoji="0" lang="cs-CZ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nebo NEPRAVDA?</a:t>
            </a:r>
            <a:endParaRPr kumimoji="0"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ázka typu Pravda nebo Nepravda (Odpověď: Nepravd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cs-CZ"/>
            </a:lvl1pPr>
            <a:extLst/>
          </a:lstStyle>
          <a:p>
            <a:fld id="{5FDF1A88-BC1D-488A-AD94-F0D4110C7583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cs-CZ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FCFA50EA-A768-411E-883D-1E1040ED2F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cs-CZ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cs-CZ"/>
              <a:t>Klepnutím přidáte otázku.</a:t>
            </a:r>
          </a:p>
        </p:txBody>
      </p:sp>
      <p:sp>
        <p:nvSpPr>
          <p:cNvPr id="29" name="Answer Base"/>
          <p:cNvSpPr txBox="1"/>
          <p:nvPr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cs-CZ" sz="7200">
                <a:solidFill>
                  <a:schemeClr val="tx1">
                    <a:alpha val="40000"/>
                  </a:schemeClr>
                </a:solidFill>
              </a:rPr>
              <a:t>PRAVDA</a:t>
            </a:r>
            <a:r>
              <a:rPr kumimoji="0" lang="cs-CZ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cs-CZ" sz="7200">
                <a:solidFill>
                  <a:schemeClr val="tx1">
                    <a:alpha val="40000"/>
                  </a:schemeClr>
                </a:solidFill>
              </a:rPr>
              <a:t>nebo NEPRAVDA?</a:t>
            </a:r>
          </a:p>
        </p:txBody>
      </p:sp>
      <p:sp>
        <p:nvSpPr>
          <p:cNvPr id="7" name="Answer"/>
          <p:cNvSpPr/>
          <p:nvPr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kumimoji="0" lang="cs-CZ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PRAVDA nebo</a:t>
            </a:r>
            <a:r>
              <a:rPr kumimoji="0" lang="cs-CZ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NEPRAVDA</a:t>
            </a:r>
            <a:r>
              <a:rPr kumimoji="0" lang="cs-CZ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íce vol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 eaLnBrk="1" latinLnBrk="0" hangingPunct="1">
              <a:defRPr kumimoji="0" lang="cs-CZ" i="1" baseline="0"/>
            </a:lvl1pPr>
            <a:extLst/>
          </a:lstStyle>
          <a:p>
            <a:r>
              <a:rPr kumimoji="0" lang="cs-CZ"/>
              <a:t>Klepnutím přidáte otázku.</a:t>
            </a:r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cs-CZ"/>
            </a:lvl1pPr>
            <a:extLst/>
          </a:lstStyle>
          <a:p>
            <a:fld id="{5FDF1A88-BC1D-488A-AD94-F0D4110C7583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cs-CZ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FCFA50EA-A768-411E-883D-1E1040ED2F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Rectangle 10"/>
          <p:cNvSpPr txBox="1"/>
          <p:nvPr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cs-CZ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A.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cs-CZ" i="0" baseline="0"/>
            </a:lvl1pPr>
            <a:extLst/>
          </a:lstStyle>
          <a:p>
            <a:pPr lvl="0"/>
            <a:r>
              <a:rPr kumimoji="0" lang="cs-CZ"/>
              <a:t>Klepnutím přidáte nesprávnou odpověď.</a:t>
            </a:r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cs-CZ" i="0" baseline="0"/>
            </a:lvl1pPr>
            <a:extLst/>
          </a:lstStyle>
          <a:p>
            <a:pPr lvl="0"/>
            <a:r>
              <a:rPr kumimoji="0" lang="cs-CZ"/>
              <a:t>Klepnutím přidáte nesprávnou odpověď.</a:t>
            </a:r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cs-CZ" i="0" baseline="0"/>
            </a:lvl1pPr>
            <a:extLst/>
          </a:lstStyle>
          <a:p>
            <a:pPr lvl="0"/>
            <a:r>
              <a:rPr kumimoji="0" lang="cs-CZ"/>
              <a:t>Klepnutím přidáte nesprávnou odpověď.</a:t>
            </a:r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cs-CZ" i="0" baseline="0"/>
            </a:lvl1pPr>
            <a:extLst/>
          </a:lstStyle>
          <a:p>
            <a:pPr lvl="0"/>
            <a:r>
              <a:rPr kumimoji="0" lang="cs-CZ"/>
              <a:t>Klepnutím přidáte nesprávnou odpověď.</a:t>
            </a:r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cs-CZ" i="0" baseline="0"/>
            </a:lvl1pPr>
            <a:extLst/>
          </a:lstStyle>
          <a:p>
            <a:pPr lvl="0"/>
            <a:r>
              <a:rPr kumimoji="0" lang="cs-CZ"/>
              <a:t>Klepnutím přidáte správnou odpověď (pak změňte uspořádání voleb).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cs-CZ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B.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cs-CZ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cs-CZ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D.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cs-CZ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dpovídající polož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cs-CZ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cs-CZ"/>
            </a:lvl1pPr>
            <a:lvl2pPr eaLnBrk="1" latinLnBrk="0" hangingPunct="1">
              <a:buFontTx/>
              <a:buChar char="•"/>
              <a:defRPr kumimoji="0" lang="cs-CZ"/>
            </a:lvl2pPr>
            <a:lvl3pPr eaLnBrk="1" latinLnBrk="0" hangingPunct="1">
              <a:buFontTx/>
              <a:buChar char="•"/>
              <a:defRPr kumimoji="0" lang="cs-CZ"/>
            </a:lvl3pPr>
            <a:lvl4pPr eaLnBrk="1" latinLnBrk="0" hangingPunct="1">
              <a:buFontTx/>
              <a:buChar char="•"/>
              <a:defRPr kumimoji="0" lang="cs-CZ"/>
            </a:lvl4pPr>
            <a:lvl5pPr eaLnBrk="1" latinLnBrk="0" hangingPunct="1">
              <a:buFontTx/>
              <a:buChar char="•"/>
              <a:defRPr kumimoji="0" lang="cs-CZ"/>
            </a:lvl5pPr>
            <a:extLst/>
          </a:lstStyle>
          <a:p>
            <a:pPr lvl="0"/>
            <a:r>
              <a:rPr kumimoji="0" lang="cs-CZ"/>
              <a:t>Klepnutím přidáte položku 1.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cs-CZ"/>
            </a:lvl1pPr>
            <a:lvl2pPr eaLnBrk="1" latinLnBrk="0" hangingPunct="1">
              <a:buFontTx/>
              <a:buChar char="•"/>
              <a:defRPr kumimoji="0" lang="cs-CZ"/>
            </a:lvl2pPr>
            <a:lvl3pPr eaLnBrk="1" latinLnBrk="0" hangingPunct="1">
              <a:buFontTx/>
              <a:buChar char="•"/>
              <a:defRPr kumimoji="0" lang="cs-CZ"/>
            </a:lvl3pPr>
            <a:lvl4pPr eaLnBrk="1" latinLnBrk="0" hangingPunct="1">
              <a:buFontTx/>
              <a:buChar char="•"/>
              <a:defRPr kumimoji="0" lang="cs-CZ"/>
            </a:lvl4pPr>
            <a:lvl5pPr eaLnBrk="1" latinLnBrk="0" hangingPunct="1">
              <a:buFontTx/>
              <a:buChar char="•"/>
              <a:defRPr kumimoji="0" lang="cs-CZ"/>
            </a:lvl5pPr>
            <a:extLst/>
          </a:lstStyle>
          <a:p>
            <a:pPr lvl="0"/>
            <a:r>
              <a:rPr kumimoji="0" lang="cs-CZ"/>
              <a:t>Klepnutím přidáte položku 2.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cs-CZ"/>
            </a:lvl1pPr>
            <a:lvl2pPr eaLnBrk="1" latinLnBrk="0" hangingPunct="1">
              <a:buFontTx/>
              <a:buChar char="•"/>
              <a:defRPr kumimoji="0" lang="cs-CZ"/>
            </a:lvl2pPr>
            <a:lvl3pPr eaLnBrk="1" latinLnBrk="0" hangingPunct="1">
              <a:buFontTx/>
              <a:buChar char="•"/>
              <a:defRPr kumimoji="0" lang="cs-CZ"/>
            </a:lvl3pPr>
            <a:lvl4pPr eaLnBrk="1" latinLnBrk="0" hangingPunct="1">
              <a:buFontTx/>
              <a:buChar char="•"/>
              <a:defRPr kumimoji="0" lang="cs-CZ"/>
            </a:lvl4pPr>
            <a:lvl5pPr eaLnBrk="1" latinLnBrk="0" hangingPunct="1">
              <a:buFontTx/>
              <a:buChar char="•"/>
              <a:defRPr kumimoji="0" lang="cs-CZ"/>
            </a:lvl5pPr>
            <a:extLst/>
          </a:lstStyle>
          <a:p>
            <a:pPr lvl="0"/>
            <a:r>
              <a:rPr kumimoji="0" lang="cs-CZ"/>
              <a:t>Klepnutím přidáte položku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cs-CZ"/>
            </a:lvl1pPr>
            <a:lvl2pPr eaLnBrk="1" latinLnBrk="0" hangingPunct="1">
              <a:buFontTx/>
              <a:buChar char="•"/>
              <a:defRPr kumimoji="0" lang="cs-CZ"/>
            </a:lvl2pPr>
            <a:lvl3pPr eaLnBrk="1" latinLnBrk="0" hangingPunct="1">
              <a:buFontTx/>
              <a:buChar char="•"/>
              <a:defRPr kumimoji="0" lang="cs-CZ"/>
            </a:lvl3pPr>
            <a:lvl4pPr eaLnBrk="1" latinLnBrk="0" hangingPunct="1">
              <a:buFontTx/>
              <a:buChar char="•"/>
              <a:defRPr kumimoji="0" lang="cs-CZ"/>
            </a:lvl4pPr>
            <a:lvl5pPr eaLnBrk="1" latinLnBrk="0" hangingPunct="1">
              <a:buFontTx/>
              <a:buChar char="•"/>
              <a:defRPr kumimoji="0" lang="cs-CZ"/>
            </a:lvl5pPr>
            <a:extLst/>
          </a:lstStyle>
          <a:p>
            <a:pPr lvl="0"/>
            <a:r>
              <a:rPr kumimoji="0" lang="cs-CZ"/>
              <a:t>Klepnutím přidáte položku 4.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cs-CZ"/>
            </a:lvl1pPr>
            <a:lvl2pPr eaLnBrk="1" latinLnBrk="0" hangingPunct="1">
              <a:buFontTx/>
              <a:buChar char="•"/>
              <a:defRPr kumimoji="0" lang="cs-CZ"/>
            </a:lvl2pPr>
            <a:lvl3pPr eaLnBrk="1" latinLnBrk="0" hangingPunct="1">
              <a:buFontTx/>
              <a:buChar char="•"/>
              <a:defRPr kumimoji="0" lang="cs-CZ"/>
            </a:lvl3pPr>
            <a:lvl4pPr eaLnBrk="1" latinLnBrk="0" hangingPunct="1">
              <a:buFontTx/>
              <a:buChar char="•"/>
              <a:defRPr kumimoji="0" lang="cs-CZ"/>
            </a:lvl4pPr>
            <a:lvl5pPr eaLnBrk="1" latinLnBrk="0" hangingPunct="1">
              <a:buFontTx/>
              <a:buChar char="•"/>
              <a:defRPr kumimoji="0" lang="cs-CZ"/>
            </a:lvl5pPr>
            <a:extLst/>
          </a:lstStyle>
          <a:p>
            <a:pPr lvl="0"/>
            <a:r>
              <a:rPr kumimoji="0" lang="cs-CZ"/>
              <a:t>Klepnutím přidáte položku 5.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cs-CZ"/>
            </a:lvl1pPr>
            <a:extLst/>
          </a:lstStyle>
          <a:p>
            <a:fld id="{5FDF1A88-BC1D-488A-AD94-F0D4110C7583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cs-CZ"/>
            </a:lvl1pPr>
            <a:lvl2pPr eaLnBrk="1" latinLnBrk="0" hangingPunct="1">
              <a:buFontTx/>
              <a:buChar char="•"/>
              <a:defRPr kumimoji="0" lang="cs-CZ"/>
            </a:lvl2pPr>
            <a:lvl3pPr eaLnBrk="1" latinLnBrk="0" hangingPunct="1">
              <a:buFontTx/>
              <a:buChar char="•"/>
              <a:defRPr kumimoji="0" lang="cs-CZ"/>
            </a:lvl3pPr>
            <a:lvl4pPr eaLnBrk="1" latinLnBrk="0" hangingPunct="1">
              <a:buFontTx/>
              <a:buChar char="•"/>
              <a:defRPr kumimoji="0" lang="cs-CZ"/>
            </a:lvl4pPr>
            <a:lvl5pPr eaLnBrk="1" latinLnBrk="0" hangingPunct="1">
              <a:buFontTx/>
              <a:buChar char="•"/>
              <a:defRPr kumimoji="0" lang="cs-CZ"/>
            </a:lvl5pPr>
            <a:extLst/>
          </a:lstStyle>
          <a:p>
            <a:pPr lvl="0"/>
            <a:r>
              <a:rPr kumimoji="0" lang="cs-CZ"/>
              <a:t>Klepnutím přidáte shodu 5.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cs-CZ"/>
            </a:lvl1pPr>
            <a:lvl2pPr eaLnBrk="1" latinLnBrk="0" hangingPunct="1">
              <a:buFontTx/>
              <a:buChar char="•"/>
              <a:defRPr kumimoji="0" lang="cs-CZ"/>
            </a:lvl2pPr>
            <a:lvl3pPr eaLnBrk="1" latinLnBrk="0" hangingPunct="1">
              <a:buFontTx/>
              <a:buChar char="•"/>
              <a:defRPr kumimoji="0" lang="cs-CZ"/>
            </a:lvl3pPr>
            <a:lvl4pPr eaLnBrk="1" latinLnBrk="0" hangingPunct="1">
              <a:buFontTx/>
              <a:buChar char="•"/>
              <a:defRPr kumimoji="0" lang="cs-CZ"/>
            </a:lvl4pPr>
            <a:lvl5pPr eaLnBrk="1" latinLnBrk="0" hangingPunct="1">
              <a:buFontTx/>
              <a:buChar char="•"/>
              <a:defRPr kumimoji="0" lang="cs-CZ"/>
            </a:lvl5pPr>
            <a:extLst/>
          </a:lstStyle>
          <a:p>
            <a:pPr lvl="0"/>
            <a:r>
              <a:rPr kumimoji="0" lang="cs-CZ"/>
              <a:t>Klepnutím přidáte shodu 3.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cs-CZ"/>
            </a:lvl1pPr>
            <a:lvl2pPr eaLnBrk="1" latinLnBrk="0" hangingPunct="1">
              <a:buFontTx/>
              <a:buChar char="•"/>
              <a:defRPr kumimoji="0" lang="cs-CZ"/>
            </a:lvl2pPr>
            <a:lvl3pPr eaLnBrk="1" latinLnBrk="0" hangingPunct="1">
              <a:buFontTx/>
              <a:buChar char="•"/>
              <a:defRPr kumimoji="0" lang="cs-CZ"/>
            </a:lvl3pPr>
            <a:lvl4pPr eaLnBrk="1" latinLnBrk="0" hangingPunct="1">
              <a:buFontTx/>
              <a:buChar char="•"/>
              <a:defRPr kumimoji="0" lang="cs-CZ"/>
            </a:lvl4pPr>
            <a:lvl5pPr eaLnBrk="1" latinLnBrk="0" hangingPunct="1">
              <a:buFontTx/>
              <a:buChar char="•"/>
              <a:defRPr kumimoji="0" lang="cs-CZ"/>
            </a:lvl5pPr>
            <a:extLst/>
          </a:lstStyle>
          <a:p>
            <a:pPr lvl="0"/>
            <a:r>
              <a:rPr kumimoji="0" lang="cs-CZ"/>
              <a:t>Klepnutím přidáte shodu 1.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cs-CZ"/>
            </a:lvl1pPr>
            <a:lvl2pPr eaLnBrk="1" latinLnBrk="0" hangingPunct="1">
              <a:buFontTx/>
              <a:buChar char="•"/>
              <a:defRPr kumimoji="0" lang="cs-CZ"/>
            </a:lvl2pPr>
            <a:lvl3pPr eaLnBrk="1" latinLnBrk="0" hangingPunct="1">
              <a:buFontTx/>
              <a:buChar char="•"/>
              <a:defRPr kumimoji="0" lang="cs-CZ"/>
            </a:lvl3pPr>
            <a:lvl4pPr eaLnBrk="1" latinLnBrk="0" hangingPunct="1">
              <a:buFontTx/>
              <a:buChar char="•"/>
              <a:defRPr kumimoji="0" lang="cs-CZ"/>
            </a:lvl4pPr>
            <a:lvl5pPr eaLnBrk="1" latinLnBrk="0" hangingPunct="1">
              <a:buFontTx/>
              <a:buChar char="•"/>
              <a:defRPr kumimoji="0" lang="cs-CZ"/>
            </a:lvl5pPr>
            <a:extLst/>
          </a:lstStyle>
          <a:p>
            <a:pPr lvl="0"/>
            <a:r>
              <a:rPr kumimoji="0" lang="cs-CZ"/>
              <a:t>Klepnutím přidáte shodu 2.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cs-CZ"/>
            </a:lvl1pPr>
            <a:lvl2pPr eaLnBrk="1" latinLnBrk="0" hangingPunct="1">
              <a:buFontTx/>
              <a:buChar char="•"/>
              <a:defRPr kumimoji="0" lang="cs-CZ"/>
            </a:lvl2pPr>
            <a:lvl3pPr eaLnBrk="1" latinLnBrk="0" hangingPunct="1">
              <a:buFontTx/>
              <a:buChar char="•"/>
              <a:defRPr kumimoji="0" lang="cs-CZ"/>
            </a:lvl3pPr>
            <a:lvl4pPr eaLnBrk="1" latinLnBrk="0" hangingPunct="1">
              <a:buFontTx/>
              <a:buChar char="•"/>
              <a:defRPr kumimoji="0" lang="cs-CZ"/>
            </a:lvl4pPr>
            <a:lvl5pPr eaLnBrk="1" latinLnBrk="0" hangingPunct="1">
              <a:buFontTx/>
              <a:buChar char="•"/>
              <a:defRPr kumimoji="0" lang="cs-CZ"/>
            </a:lvl5pPr>
            <a:extLst/>
          </a:lstStyle>
          <a:p>
            <a:pPr lvl="0"/>
            <a:r>
              <a:rPr kumimoji="0" lang="cs-CZ"/>
              <a:t>Klepnutím přidáte shodu 4.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cs-CZ" i="1" baseline="0"/>
            </a:lvl1pPr>
            <a:extLst/>
          </a:lstStyle>
          <a:p>
            <a:r>
              <a:rPr kumimoji="0" lang="cs-CZ"/>
              <a:t>Klepněte sem a zadejte otázku.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FCFA50EA-A768-411E-883D-1E1040ED2F9A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cs-CZ" smtClean="0"/>
              <a:t>Klepnutím lze upravit styl předlohy nadpisů.</a:t>
            </a:r>
            <a:endParaRPr kumimoji="0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cs-CZ" sz="1100"/>
            </a:lvl1pPr>
            <a:extLst/>
          </a:lstStyle>
          <a:p>
            <a:fld id="{5FDF1A88-BC1D-488A-AD94-F0D4110C7583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lang="cs-CZ" sz="1200"/>
            </a:lvl1pPr>
            <a:extLst/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cs-CZ" sz="1200"/>
            </a:lvl1pPr>
            <a:extLst/>
          </a:lstStyle>
          <a:p>
            <a:fld id="{FCFA50EA-A768-411E-883D-1E1040ED2F9A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</p:grpSp>
      <p:grpSp>
        <p:nvGrpSpPr>
          <p:cNvPr id="6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cs-CZ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cs-CZ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 lang="cs-CZ">
          <a:solidFill>
            <a:schemeClr val="tx2"/>
          </a:solidFill>
        </a:defRPr>
      </a:lvl2pPr>
      <a:lvl3pPr eaLnBrk="1" latinLnBrk="0" hangingPunct="1">
        <a:defRPr kumimoji="0" lang="cs-CZ">
          <a:solidFill>
            <a:schemeClr val="tx2"/>
          </a:solidFill>
        </a:defRPr>
      </a:lvl3pPr>
      <a:lvl4pPr eaLnBrk="1" latinLnBrk="0" hangingPunct="1">
        <a:defRPr kumimoji="0" lang="cs-CZ">
          <a:solidFill>
            <a:schemeClr val="tx2"/>
          </a:solidFill>
        </a:defRPr>
      </a:lvl4pPr>
      <a:lvl5pPr eaLnBrk="1" latinLnBrk="0" hangingPunct="1">
        <a:defRPr kumimoji="0" lang="cs-CZ">
          <a:solidFill>
            <a:schemeClr val="tx2"/>
          </a:solidFill>
        </a:defRPr>
      </a:lvl5pPr>
      <a:lvl6pPr eaLnBrk="1" latinLnBrk="0" hangingPunct="1">
        <a:defRPr kumimoji="0" lang="cs-CZ">
          <a:solidFill>
            <a:schemeClr val="tx2"/>
          </a:solidFill>
        </a:defRPr>
      </a:lvl6pPr>
      <a:lvl7pPr eaLnBrk="1" latinLnBrk="0" hangingPunct="1">
        <a:defRPr kumimoji="0" lang="cs-CZ">
          <a:solidFill>
            <a:schemeClr val="tx2"/>
          </a:solidFill>
        </a:defRPr>
      </a:lvl7pPr>
      <a:lvl8pPr eaLnBrk="1" latinLnBrk="0" hangingPunct="1">
        <a:defRPr kumimoji="0" lang="cs-CZ">
          <a:solidFill>
            <a:schemeClr val="tx2"/>
          </a:solidFill>
        </a:defRPr>
      </a:lvl8pPr>
      <a:lvl9pPr eaLnBrk="1" latinLnBrk="0" hangingPunct="1">
        <a:defRPr kumimoji="0" lang="cs-CZ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cs-CZ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cs-CZ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cs-CZ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cs-CZ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cs-CZ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cs-CZ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cs-CZ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cs-CZ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cs-CZ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cs-CZ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cs-CZ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cs-CZ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cs-CZ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cs-CZ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cs-CZ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cs-CZ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cs-CZ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cs-CZ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VY_32_INOVACE_20.11_PP_Firemní kultura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4"/>
            <a:ext cx="5573419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i="1" dirty="0"/>
              <a:t>Materiál je určen žákům 3.ročníku,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firemní kultura, její základní prvky.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23335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Třetí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23.5.2013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050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71670" y="285728"/>
            <a:ext cx="6509239" cy="3886200"/>
          </a:xfrm>
        </p:spPr>
        <p:txBody>
          <a:bodyPr>
            <a:normAutofit/>
          </a:bodyPr>
          <a:lstStyle/>
          <a:p>
            <a:r>
              <a:rPr sz="9600" smtClean="0">
                <a:solidFill>
                  <a:schemeClr val="accent6"/>
                </a:solidFill>
              </a:rPr>
              <a:t>Firemní</a:t>
            </a:r>
            <a:r>
              <a:rPr sz="9600" smtClean="0"/>
              <a:t> kultura</a:t>
            </a:r>
            <a:endParaRPr lang="cs-CZ" sz="9600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42844" y="1142984"/>
            <a:ext cx="9001156" cy="5357850"/>
          </a:xfrm>
        </p:spPr>
        <p:txBody>
          <a:bodyPr>
            <a:normAutofit/>
          </a:bodyPr>
          <a:lstStyle/>
          <a:p>
            <a:r>
              <a:rPr sz="3500" smtClean="0">
                <a:latin typeface="Times New Roman" pitchFamily="18" charset="0"/>
                <a:cs typeface="Times New Roman" pitchFamily="18" charset="0"/>
              </a:rPr>
              <a:t>Každá firma má svou vlastní kulturu. </a:t>
            </a:r>
          </a:p>
          <a:p>
            <a:endParaRPr sz="3500" smtClean="0">
              <a:latin typeface="Times New Roman" pitchFamily="18" charset="0"/>
              <a:cs typeface="Times New Roman" pitchFamily="18" charset="0"/>
            </a:endParaRPr>
          </a:p>
          <a:p>
            <a:r>
              <a:rPr sz="3500" smtClean="0">
                <a:latin typeface="Times New Roman" pitchFamily="18" charset="0"/>
                <a:cs typeface="Times New Roman" pitchFamily="18" charset="0"/>
              </a:rPr>
              <a:t>Pokud je firemní kultura vhodně nastavena, má pozitivní vliv nejen na zaměstnance, ale také na zákazníky.</a:t>
            </a:r>
          </a:p>
          <a:p>
            <a:pPr>
              <a:buNone/>
            </a:pPr>
            <a:endParaRPr sz="3500" smtClean="0">
              <a:latin typeface="Times New Roman" pitchFamily="18" charset="0"/>
              <a:cs typeface="Times New Roman" pitchFamily="18" charset="0"/>
            </a:endParaRPr>
          </a:p>
          <a:p>
            <a:r>
              <a:rPr sz="3500" smtClean="0">
                <a:latin typeface="Times New Roman" pitchFamily="18" charset="0"/>
                <a:cs typeface="Times New Roman" pitchFamily="18" charset="0"/>
              </a:rPr>
              <a:t>Ovlivňuje firemní strategii a měla by také podporovat dosažení firemních cílů.</a:t>
            </a:r>
          </a:p>
          <a:p>
            <a:pPr>
              <a:buNone/>
            </a:pPr>
            <a:endParaRPr sz="240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ichalka\AppData\Local\Microsoft\Windows\Temporary Internet Files\Content.IE5\L9KQY0CR\MP90040003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3571876"/>
            <a:ext cx="1965340" cy="13097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 descr="C:\Users\Michalka\AppData\Local\Microsoft\Windows\Temporary Internet Files\Content.IE5\841T04UH\MP90041184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214290"/>
            <a:ext cx="1999394" cy="13324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357298"/>
            <a:ext cx="8382000" cy="5214974"/>
          </a:xfrm>
        </p:spPr>
        <p:txBody>
          <a:bodyPr>
            <a:normAutofit/>
          </a:bodyPr>
          <a:lstStyle/>
          <a:p>
            <a:pPr>
              <a:buNone/>
            </a:pPr>
            <a:endParaRPr sz="380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sz="3800" smtClean="0">
                <a:latin typeface="Times New Roman" pitchFamily="18" charset="0"/>
                <a:cs typeface="Times New Roman" pitchFamily="18" charset="0"/>
              </a:rPr>
              <a:t>Jak firma a její pracovníci působí navenek.</a:t>
            </a:r>
          </a:p>
          <a:p>
            <a:pPr lvl="1">
              <a:buFont typeface="Arial" pitchFamily="34" charset="0"/>
              <a:buChar char="•"/>
            </a:pPr>
            <a:r>
              <a:rPr sz="3800" smtClean="0">
                <a:latin typeface="Times New Roman" pitchFamily="18" charset="0"/>
                <a:cs typeface="Times New Roman" pitchFamily="18" charset="0"/>
              </a:rPr>
              <a:t>Jaké panuje ve firmě klima.</a:t>
            </a:r>
          </a:p>
          <a:p>
            <a:pPr lvl="1">
              <a:buFont typeface="Arial" pitchFamily="34" charset="0"/>
              <a:buChar char="•"/>
            </a:pPr>
            <a:r>
              <a:rPr sz="3800" smtClean="0">
                <a:latin typeface="Times New Roman" pitchFamily="18" charset="0"/>
                <a:cs typeface="Times New Roman" pitchFamily="18" charset="0"/>
              </a:rPr>
              <a:t>Co se považuje za klady a co za zápory.</a:t>
            </a:r>
          </a:p>
          <a:p>
            <a:pPr lvl="1">
              <a:buFont typeface="Arial" pitchFamily="34" charset="0"/>
              <a:buChar char="•"/>
            </a:pPr>
            <a:r>
              <a:rPr sz="3800" smtClean="0">
                <a:latin typeface="Times New Roman" pitchFamily="18" charset="0"/>
                <a:cs typeface="Times New Roman" pitchFamily="18" charset="0"/>
              </a:rPr>
              <a:t>Jaké hodnoty sdílí většina pracovníků.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182004" cy="1143000"/>
          </a:xfrm>
        </p:spPr>
        <p:txBody>
          <a:bodyPr>
            <a:normAutofit fontScale="90000"/>
          </a:bodyPr>
          <a:lstStyle/>
          <a:p>
            <a:r>
              <a:rPr sz="6000" b="1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Pojem firemní kultura zahrnuje</a:t>
            </a:r>
            <a:r>
              <a:rPr b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endParaRPr lang="cs-CZ" dirty="0"/>
          </a:p>
        </p:txBody>
      </p:sp>
      <p:pic>
        <p:nvPicPr>
          <p:cNvPr id="2050" name="Picture 2" descr="C:\Users\Michalka\AppData\Local\Microsoft\Windows\Temporary Internet Files\Content.IE5\L9KQY0CR\MP90042303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285728"/>
            <a:ext cx="2000264" cy="2000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57158" y="1285860"/>
            <a:ext cx="8215370" cy="5357850"/>
          </a:xfrm>
        </p:spPr>
        <p:txBody>
          <a:bodyPr>
            <a:normAutofit/>
          </a:bodyPr>
          <a:lstStyle/>
          <a:p>
            <a:r>
              <a:rPr sz="4000" b="1" i="1" smtClean="0">
                <a:latin typeface="Times New Roman" pitchFamily="18" charset="0"/>
                <a:cs typeface="Times New Roman" pitchFamily="18" charset="0"/>
              </a:rPr>
              <a:t>Symboly</a:t>
            </a:r>
          </a:p>
          <a:p>
            <a:endParaRPr sz="4000" b="1" i="1" smtClean="0">
              <a:latin typeface="Times New Roman" pitchFamily="18" charset="0"/>
              <a:cs typeface="Times New Roman" pitchFamily="18" charset="0"/>
            </a:endParaRPr>
          </a:p>
          <a:p>
            <a:r>
              <a:rPr sz="4000" b="1" i="1" smtClean="0">
                <a:latin typeface="Times New Roman" pitchFamily="18" charset="0"/>
                <a:cs typeface="Times New Roman" pitchFamily="18" charset="0"/>
              </a:rPr>
              <a:t>Hrdinové</a:t>
            </a:r>
          </a:p>
          <a:p>
            <a:endParaRPr sz="4000" b="1" i="1" smtClean="0">
              <a:latin typeface="Times New Roman" pitchFamily="18" charset="0"/>
              <a:cs typeface="Times New Roman" pitchFamily="18" charset="0"/>
            </a:endParaRPr>
          </a:p>
          <a:p>
            <a:r>
              <a:rPr sz="4000" b="1" i="1" smtClean="0">
                <a:latin typeface="Times New Roman" pitchFamily="18" charset="0"/>
                <a:cs typeface="Times New Roman" pitchFamily="18" charset="0"/>
              </a:rPr>
              <a:t>Rituály</a:t>
            </a:r>
            <a:r>
              <a:rPr sz="4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sz="4000" b="1" smtClean="0">
                <a:latin typeface="Times New Roman" pitchFamily="18" charset="0"/>
                <a:cs typeface="Times New Roman" pitchFamily="18" charset="0"/>
              </a:rPr>
            </a:br>
            <a:endParaRPr sz="4000" smtClean="0">
              <a:latin typeface="Times New Roman" pitchFamily="18" charset="0"/>
              <a:cs typeface="Times New Roman" pitchFamily="18" charset="0"/>
            </a:endParaRPr>
          </a:p>
          <a:p>
            <a:r>
              <a:rPr sz="4000" b="1" i="1" smtClean="0">
                <a:latin typeface="Times New Roman" pitchFamily="18" charset="0"/>
                <a:cs typeface="Times New Roman" pitchFamily="18" charset="0"/>
              </a:rPr>
              <a:t>Hodnoty</a:t>
            </a:r>
          </a:p>
          <a:p>
            <a:pPr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785786" y="0"/>
            <a:ext cx="7696200" cy="1143000"/>
          </a:xfrm>
        </p:spPr>
        <p:txBody>
          <a:bodyPr>
            <a:normAutofit/>
          </a:bodyPr>
          <a:lstStyle/>
          <a:p>
            <a:pPr algn="ctr"/>
            <a:r>
              <a:rPr sz="6000" b="1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Základní prvky</a:t>
            </a:r>
            <a:endParaRPr lang="cs-CZ" sz="6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ichalka\AppData\Local\Microsoft\Windows\Temporary Internet Files\Content.IE5\5FV4VKH9\MC90043323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1214422"/>
            <a:ext cx="4357718" cy="535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85720" y="1428736"/>
            <a:ext cx="8096280" cy="5214974"/>
          </a:xfrm>
        </p:spPr>
        <p:txBody>
          <a:bodyPr>
            <a:normAutofit fontScale="92500" lnSpcReduction="10000"/>
          </a:bodyPr>
          <a:lstStyle/>
          <a:p>
            <a:r>
              <a:rPr sz="3300" smtClean="0">
                <a:latin typeface="Times New Roman" pitchFamily="18" charset="0"/>
                <a:cs typeface="Times New Roman" pitchFamily="18" charset="0"/>
              </a:rPr>
              <a:t>Komplexnost a systémovost</a:t>
            </a:r>
          </a:p>
          <a:p>
            <a:endParaRPr sz="3300" smtClean="0">
              <a:latin typeface="Times New Roman" pitchFamily="18" charset="0"/>
              <a:cs typeface="Times New Roman" pitchFamily="18" charset="0"/>
            </a:endParaRPr>
          </a:p>
          <a:p>
            <a:r>
              <a:rPr sz="3300" smtClean="0">
                <a:latin typeface="Times New Roman" pitchFamily="18" charset="0"/>
                <a:cs typeface="Times New Roman" pitchFamily="18" charset="0"/>
              </a:rPr>
              <a:t>Prezentace firemní originality</a:t>
            </a:r>
          </a:p>
          <a:p>
            <a:endParaRPr sz="3300" smtClean="0">
              <a:latin typeface="Times New Roman" pitchFamily="18" charset="0"/>
              <a:cs typeface="Times New Roman" pitchFamily="18" charset="0"/>
            </a:endParaRPr>
          </a:p>
          <a:p>
            <a:r>
              <a:rPr sz="3300" smtClean="0">
                <a:latin typeface="Times New Roman" pitchFamily="18" charset="0"/>
                <a:cs typeface="Times New Roman" pitchFamily="18" charset="0"/>
              </a:rPr>
              <a:t>Jedinečnost</a:t>
            </a:r>
          </a:p>
          <a:p>
            <a:endParaRPr sz="3300" smtClean="0">
              <a:latin typeface="Times New Roman" pitchFamily="18" charset="0"/>
              <a:cs typeface="Times New Roman" pitchFamily="18" charset="0"/>
            </a:endParaRPr>
          </a:p>
          <a:p>
            <a:r>
              <a:rPr sz="3300" smtClean="0">
                <a:latin typeface="Times New Roman" pitchFamily="18" charset="0"/>
                <a:cs typeface="Times New Roman" pitchFamily="18" charset="0"/>
              </a:rPr>
              <a:t>Stabilita a dlouhodobé působení dovnitř i navenek</a:t>
            </a:r>
          </a:p>
          <a:p>
            <a:endParaRPr sz="3300" smtClean="0">
              <a:latin typeface="Times New Roman" pitchFamily="18" charset="0"/>
              <a:cs typeface="Times New Roman" pitchFamily="18" charset="0"/>
            </a:endParaRPr>
          </a:p>
          <a:p>
            <a:r>
              <a:rPr sz="3300" smtClean="0">
                <a:latin typeface="Times New Roman" pitchFamily="18" charset="0"/>
                <a:cs typeface="Times New Roman" pitchFamily="18" charset="0"/>
              </a:rPr>
              <a:t>Ztotožnění se zaměstnanci a spolupracovníky</a:t>
            </a:r>
          </a:p>
          <a:p>
            <a:endParaRPr sz="330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85720" y="928670"/>
            <a:ext cx="8124828" cy="1143000"/>
          </a:xfrm>
        </p:spPr>
        <p:txBody>
          <a:bodyPr>
            <a:noAutofit/>
          </a:bodyPr>
          <a:lstStyle/>
          <a:p>
            <a:r>
              <a:rPr sz="5400" b="1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Přínosy firemní identity</a:t>
            </a:r>
            <a:r>
              <a:rPr sz="5400" b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sz="5400" b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5400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Users\Michalka\AppData\Local\Microsoft\Windows\Temporary Internet Files\Content.IE5\841T04UH\MP90042303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1571612"/>
            <a:ext cx="2071670" cy="20716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215106"/>
          </a:xfrm>
        </p:spPr>
        <p:txBody>
          <a:bodyPr>
            <a:normAutofit fontScale="92500"/>
          </a:bodyPr>
          <a:lstStyle/>
          <a:p>
            <a:r>
              <a:rPr sz="3600" b="1" u="sng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Firemní kultura a výber zaměstnání</a:t>
            </a:r>
            <a:r>
              <a:rPr sz="2800" b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endParaRPr sz="2800" b="1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sz="2800" b="1" smtClean="0">
                <a:latin typeface="Times New Roman" pitchFamily="18" charset="0"/>
                <a:cs typeface="Times New Roman" pitchFamily="18" charset="0"/>
              </a:rPr>
              <a:t>Bývá zvykem, že zaměstnavatelé si vybírají nové lidi tak, aby do firmy zapadli. </a:t>
            </a:r>
          </a:p>
          <a:p>
            <a:pPr>
              <a:buNone/>
            </a:pPr>
            <a:endParaRPr sz="2800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sz="3600" b="1" u="sng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Firemní kultura jako konkurenční výhoda</a:t>
            </a:r>
          </a:p>
          <a:p>
            <a:pPr lvl="1"/>
            <a:endParaRPr sz="2800" b="1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sz="2800" b="1" smtClean="0">
                <a:latin typeface="Times New Roman" pitchFamily="18" charset="0"/>
                <a:cs typeface="Times New Roman" pitchFamily="18" charset="0"/>
              </a:rPr>
              <a:t>Pokud organizace vědomě a cíleně formují svou firemní kulturu i marketing, mohou dosáhnout značné konkurenční výhody. </a:t>
            </a:r>
          </a:p>
          <a:p>
            <a:pPr>
              <a:buNone/>
            </a:pPr>
            <a:endParaRPr sz="2800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sz="3600" b="1" u="sng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Firemní kultura dává firmě identitu</a:t>
            </a: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7684868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Zdroj </a:t>
            </a:r>
            <a:r>
              <a:rPr lang="cs-CZ" sz="1100" dirty="0"/>
              <a:t>http://www.ipodnikatel.cz/Personalni-management/firemni-kultura.html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Zdroj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142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85786" y="1285860"/>
            <a:ext cx="7467600" cy="4221163"/>
          </a:xfrm>
        </p:spPr>
        <p:txBody>
          <a:bodyPr>
            <a:normAutofit/>
          </a:bodyPr>
          <a:lstStyle/>
          <a:p>
            <a:pPr algn="ctr">
              <a:buNone/>
            </a:pPr>
            <a:endParaRPr sz="660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sz="6600" smtClean="0">
                <a:latin typeface="Times New Roman" pitchFamily="18" charset="0"/>
                <a:cs typeface="Times New Roman" pitchFamily="18" charset="0"/>
              </a:rPr>
              <a:t>Děkuji za pozornost</a:t>
            </a:r>
            <a:endParaRPr lang="cs-CZ" sz="6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Michalka\AppData\Local\Microsoft\Windows\Temporary Internet Files\Content.IE5\5FV4VKH9\MC90043244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3643314"/>
            <a:ext cx="2500330" cy="26851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izShow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AC1388F9-3A41-4451-8116-304BF899F048}"/>
</file>

<file path=customXml/itemProps2.xml><?xml version="1.0" encoding="utf-8"?>
<ds:datastoreItem xmlns:ds="http://schemas.openxmlformats.org/officeDocument/2006/customXml" ds:itemID="{E33AEEEE-8716-41A0-8BA3-47884DC295C7}"/>
</file>

<file path=customXml/itemProps3.xml><?xml version="1.0" encoding="utf-8"?>
<ds:datastoreItem xmlns:ds="http://schemas.openxmlformats.org/officeDocument/2006/customXml" ds:itemID="{84CE7F95-6615-4BB4-A044-0685895EBDC0}"/>
</file>

<file path=docProps/app.xml><?xml version="1.0" encoding="utf-8"?>
<Properties xmlns="http://schemas.openxmlformats.org/officeDocument/2006/extended-properties" xmlns:vt="http://schemas.openxmlformats.org/officeDocument/2006/docPropsVTypes">
  <Template>TS010176929</Template>
  <TotalTime>56</TotalTime>
  <Words>340</Words>
  <Application>Microsoft Office PowerPoint</Application>
  <PresentationFormat>Předvádění na obrazovce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QuizShow</vt:lpstr>
      <vt:lpstr>Prezentace aplikace PowerPoint</vt:lpstr>
      <vt:lpstr>Firemní kultura</vt:lpstr>
      <vt:lpstr>Prezentace aplikace PowerPoint</vt:lpstr>
      <vt:lpstr>Pojem firemní kultura zahrnuje </vt:lpstr>
      <vt:lpstr>Základní prvky</vt:lpstr>
      <vt:lpstr>Přínosy firemní identity 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sborovna2b</cp:lastModifiedBy>
  <cp:revision>14</cp:revision>
  <dcterms:created xsi:type="dcterms:W3CDTF">2011-12-05T22:58:05Z</dcterms:created>
  <dcterms:modified xsi:type="dcterms:W3CDTF">2013-05-23T08:56:01Z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